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9"/>
  </p:notesMasterIdLst>
  <p:sldIdLst>
    <p:sldId id="256" r:id="rId2"/>
    <p:sldId id="257" r:id="rId3"/>
    <p:sldId id="279" r:id="rId4"/>
    <p:sldId id="280" r:id="rId5"/>
    <p:sldId id="281" r:id="rId6"/>
    <p:sldId id="282" r:id="rId7"/>
    <p:sldId id="27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015858-98C3-4EA6-82FC-B3D15E5377F1}">
  <a:tblStyle styleId="{CB015858-98C3-4EA6-82FC-B3D15E5377F1}"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6969"/>
    <p:restoredTop sz="86450"/>
  </p:normalViewPr>
  <p:slideViewPr>
    <p:cSldViewPr snapToGrid="0" snapToObjects="1">
      <p:cViewPr>
        <p:scale>
          <a:sx n="125" d="100"/>
          <a:sy n="125" d="100"/>
        </p:scale>
        <p:origin x="496" y="4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701175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00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7813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571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898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155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187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99119" y="400050"/>
            <a:ext cx="3772800" cy="18861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41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1" name="Shape 11"/>
          <p:cNvSpPr txBox="1">
            <a:spLocks noGrp="1"/>
          </p:cNvSpPr>
          <p:nvPr>
            <p:ph type="subTitle" idx="1"/>
          </p:nvPr>
        </p:nvSpPr>
        <p:spPr>
          <a:xfrm>
            <a:off x="799117" y="2552700"/>
            <a:ext cx="3772800" cy="1047900"/>
          </a:xfrm>
          <a:prstGeom prst="rect">
            <a:avLst/>
          </a:prstGeom>
          <a:noFill/>
          <a:ln>
            <a:noFill/>
          </a:ln>
        </p:spPr>
        <p:txBody>
          <a:bodyPr wrap="square" lIns="68575" tIns="68575" rIns="68575" bIns="68575" anchor="t" anchorCtr="0"/>
          <a:lstStyle>
            <a:lvl1pPr marL="0" marR="0" lvl="0" indent="0" algn="l" rtl="0">
              <a:lnSpc>
                <a:spcPct val="90000"/>
              </a:lnSpc>
              <a:spcBef>
                <a:spcPts val="500"/>
              </a:spcBef>
              <a:buClr>
                <a:srgbClr val="595959"/>
              </a:buClr>
              <a:buSzPct val="77777"/>
              <a:buFont typeface="Arial"/>
              <a:buNone/>
              <a:defRPr sz="1800" b="0" i="0" u="none" strike="noStrike" cap="none">
                <a:solidFill>
                  <a:srgbClr val="595959"/>
                </a:solidFill>
                <a:latin typeface="Source Sans Pro"/>
                <a:ea typeface="Source Sans Pro"/>
                <a:cs typeface="Source Sans Pro"/>
                <a:sym typeface="Source Sans Pro"/>
              </a:defRPr>
            </a:lvl1pPr>
            <a:lvl2pPr marL="342900" marR="0" lvl="1" indent="0" algn="ctr" rtl="0">
              <a:lnSpc>
                <a:spcPct val="90000"/>
              </a:lnSpc>
              <a:spcBef>
                <a:spcPts val="800"/>
              </a:spcBef>
              <a:buClr>
                <a:srgbClr val="595959"/>
              </a:buClr>
              <a:buSzPct val="78571"/>
              <a:buFont typeface="Arial"/>
              <a:buNone/>
              <a:defRPr sz="1400" b="0" i="0" u="none" strike="noStrike" cap="none">
                <a:solidFill>
                  <a:srgbClr val="888888"/>
                </a:solidFill>
                <a:latin typeface="Source Sans Pro"/>
                <a:ea typeface="Source Sans Pro"/>
                <a:cs typeface="Source Sans Pro"/>
                <a:sym typeface="Source Sans Pro"/>
              </a:defRPr>
            </a:lvl2pPr>
            <a:lvl3pPr marL="685800" marR="0" lvl="2" indent="0" algn="ctr" rtl="0">
              <a:lnSpc>
                <a:spcPct val="90000"/>
              </a:lnSpc>
              <a:spcBef>
                <a:spcPts val="500"/>
              </a:spcBef>
              <a:buClr>
                <a:srgbClr val="595959"/>
              </a:buClr>
              <a:buSzPct val="83333"/>
              <a:buFont typeface="Arial"/>
              <a:buNone/>
              <a:defRPr sz="1200" b="0" i="0" u="none" strike="noStrike" cap="none">
                <a:solidFill>
                  <a:srgbClr val="888888"/>
                </a:solidFill>
                <a:latin typeface="Source Sans Pro"/>
                <a:ea typeface="Source Sans Pro"/>
                <a:cs typeface="Source Sans Pro"/>
                <a:sym typeface="Source Sans Pro"/>
              </a:defRPr>
            </a:lvl3pPr>
            <a:lvl4pPr marL="1028700" marR="0" lvl="3" indent="0" algn="ctr" rtl="0">
              <a:lnSpc>
                <a:spcPct val="90000"/>
              </a:lnSpc>
              <a:spcBef>
                <a:spcPts val="500"/>
              </a:spcBef>
              <a:buClr>
                <a:srgbClr val="595959"/>
              </a:buClr>
              <a:buSzPct val="72727"/>
              <a:buFont typeface="Arial"/>
              <a:buNone/>
              <a:defRPr sz="1100" b="0" i="0" u="none" strike="noStrike" cap="none">
                <a:solidFill>
                  <a:srgbClr val="888888"/>
                </a:solidFill>
                <a:latin typeface="Source Sans Pro"/>
                <a:ea typeface="Source Sans Pro"/>
                <a:cs typeface="Source Sans Pro"/>
                <a:sym typeface="Source Sans Pro"/>
              </a:defRPr>
            </a:lvl4pPr>
            <a:lvl5pPr marL="1371600" marR="0" lvl="4" indent="0" algn="ctr" rtl="0">
              <a:lnSpc>
                <a:spcPct val="90000"/>
              </a:lnSpc>
              <a:spcBef>
                <a:spcPts val="500"/>
              </a:spcBef>
              <a:buClr>
                <a:srgbClr val="595959"/>
              </a:buClr>
              <a:buSzPct val="72727"/>
              <a:buFont typeface="Arial"/>
              <a:buNone/>
              <a:defRPr sz="1100" b="0" i="0" u="none" strike="noStrike" cap="none">
                <a:solidFill>
                  <a:srgbClr val="888888"/>
                </a:solidFill>
                <a:latin typeface="Source Sans Pro"/>
                <a:ea typeface="Source Sans Pro"/>
                <a:cs typeface="Source Sans Pro"/>
                <a:sym typeface="Source Sans Pro"/>
              </a:defRPr>
            </a:lvl5pPr>
            <a:lvl6pPr marL="1714500" marR="0" lvl="5" indent="0" algn="ctr"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6pPr>
            <a:lvl7pPr marL="2057400" marR="0" lvl="6" indent="0" algn="ctr"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7pPr>
            <a:lvl8pPr marL="2400300" marR="0" lvl="7" indent="0" algn="ctr"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8pPr>
            <a:lvl9pPr marL="2743200" marR="0" lvl="8" indent="0" algn="ctr"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9pPr>
          </a:lstStyle>
          <a:p>
            <a:endParaRPr/>
          </a:p>
        </p:txBody>
      </p:sp>
      <p:sp>
        <p:nvSpPr>
          <p:cNvPr id="12" name="Shape 12"/>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_HEADER_1">
    <p:bg>
      <p:bgPr>
        <a:solidFill>
          <a:schemeClr val="dk1"/>
        </a:solidFill>
        <a:effectLst/>
      </p:bgPr>
    </p:bg>
    <p:spTree>
      <p:nvGrpSpPr>
        <p:cNvPr id="1" name="Shape 56"/>
        <p:cNvGrpSpPr/>
        <p:nvPr/>
      </p:nvGrpSpPr>
      <p:grpSpPr>
        <a:xfrm>
          <a:off x="0" y="0"/>
          <a:ext cx="0" cy="0"/>
          <a:chOff x="0" y="0"/>
          <a:chExt cx="0" cy="0"/>
        </a:xfrm>
      </p:grpSpPr>
      <p:grpSp>
        <p:nvGrpSpPr>
          <p:cNvPr id="57" name="Shape 57"/>
          <p:cNvGrpSpPr/>
          <p:nvPr/>
        </p:nvGrpSpPr>
        <p:grpSpPr>
          <a:xfrm>
            <a:off x="830392" y="1191256"/>
            <a:ext cx="745763" cy="45826"/>
            <a:chOff x="4580561" y="2589004"/>
            <a:chExt cx="1064464" cy="25200"/>
          </a:xfrm>
        </p:grpSpPr>
        <p:sp>
          <p:nvSpPr>
            <p:cNvPr id="58" name="Shape 58"/>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729450" y="1322450"/>
            <a:ext cx="7688400" cy="1518600"/>
          </a:xfrm>
          <a:prstGeom prst="rect">
            <a:avLst/>
          </a:prstGeom>
        </p:spPr>
        <p:txBody>
          <a:bodyPr wrap="square" lIns="68575" tIns="68575" rIns="68575" bIns="68575" anchor="b"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61" name="Shape 61"/>
          <p:cNvSpPr txBox="1">
            <a:spLocks noGrp="1"/>
          </p:cNvSpPr>
          <p:nvPr>
            <p:ph type="sldNum" idx="12"/>
          </p:nvPr>
        </p:nvSpPr>
        <p:spPr>
          <a:xfrm>
            <a:off x="8536302" y="4749851"/>
            <a:ext cx="548700" cy="393600"/>
          </a:xfrm>
          <a:prstGeom prst="rect">
            <a:avLst/>
          </a:prstGeom>
        </p:spPr>
        <p:txBody>
          <a:bodyPr wrap="square" lIns="68575" tIns="34275" rIns="68575" bIns="3427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799125" y="400050"/>
            <a:ext cx="6516900" cy="5649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5" name="Shape 15"/>
          <p:cNvSpPr txBox="1">
            <a:spLocks noGrp="1"/>
          </p:cNvSpPr>
          <p:nvPr>
            <p:ph type="body" idx="1"/>
          </p:nvPr>
        </p:nvSpPr>
        <p:spPr>
          <a:xfrm>
            <a:off x="799117" y="990600"/>
            <a:ext cx="6516900" cy="31431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16" name="Shape 16"/>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799125" y="400050"/>
            <a:ext cx="6516900" cy="5649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9" name="Shape 19"/>
          <p:cNvSpPr txBox="1">
            <a:spLocks noGrp="1"/>
          </p:cNvSpPr>
          <p:nvPr>
            <p:ph type="body" idx="1"/>
          </p:nvPr>
        </p:nvSpPr>
        <p:spPr>
          <a:xfrm>
            <a:off x="799117" y="990600"/>
            <a:ext cx="3189900" cy="31431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20" name="Shape 20"/>
          <p:cNvSpPr txBox="1">
            <a:spLocks noGrp="1"/>
          </p:cNvSpPr>
          <p:nvPr>
            <p:ph type="body" idx="2"/>
          </p:nvPr>
        </p:nvSpPr>
        <p:spPr>
          <a:xfrm>
            <a:off x="4099516" y="990600"/>
            <a:ext cx="3189900" cy="31431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21" name="Shape 21"/>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99125" y="400050"/>
            <a:ext cx="6516900" cy="6081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24" name="Shape 24"/>
          <p:cNvSpPr txBox="1">
            <a:spLocks noGrp="1"/>
          </p:cNvSpPr>
          <p:nvPr>
            <p:ph type="dt" idx="10"/>
          </p:nvPr>
        </p:nvSpPr>
        <p:spPr>
          <a:xfrm>
            <a:off x="5200813" y="4616450"/>
            <a:ext cx="1029000" cy="204900"/>
          </a:xfrm>
          <a:prstGeom prst="rect">
            <a:avLst/>
          </a:prstGeom>
          <a:noFill/>
          <a:ln>
            <a:noFill/>
          </a:ln>
        </p:spPr>
        <p:txBody>
          <a:bodyPr wrap="square" lIns="91425" tIns="91425" rIns="91425" bIns="91425" anchor="ctr" anchorCtr="0"/>
          <a:lstStyle>
            <a:lvl1pPr marL="0" marR="0" lvl="0" indent="0" algn="r"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ftr" idx="11"/>
          </p:nvPr>
        </p:nvSpPr>
        <p:spPr>
          <a:xfrm>
            <a:off x="799118" y="4616450"/>
            <a:ext cx="4240800" cy="204900"/>
          </a:xfrm>
          <a:prstGeom prst="rect">
            <a:avLst/>
          </a:prstGeom>
          <a:noFill/>
          <a:ln>
            <a:noFill/>
          </a:ln>
        </p:spPr>
        <p:txBody>
          <a:bodyPr wrap="square" lIns="91425" tIns="91425" rIns="91425" bIns="91425" anchor="ctr" anchorCtr="0"/>
          <a:lstStyle>
            <a:lvl1pPr marL="0" marR="0" lvl="0" indent="0" algn="l"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9126" y="400050"/>
            <a:ext cx="7205700" cy="17145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41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29" name="Shape 29"/>
          <p:cNvSpPr txBox="1">
            <a:spLocks noGrp="1"/>
          </p:cNvSpPr>
          <p:nvPr>
            <p:ph type="body" idx="1"/>
          </p:nvPr>
        </p:nvSpPr>
        <p:spPr>
          <a:xfrm>
            <a:off x="799119" y="2190750"/>
            <a:ext cx="6516900" cy="1028700"/>
          </a:xfrm>
          <a:prstGeom prst="rect">
            <a:avLst/>
          </a:prstGeom>
          <a:noFill/>
          <a:ln>
            <a:noFill/>
          </a:ln>
        </p:spPr>
        <p:txBody>
          <a:bodyPr wrap="square" lIns="68575" tIns="68575" rIns="68575" bIns="68575" anchor="t" anchorCtr="0"/>
          <a:lstStyle>
            <a:lvl1pPr marL="0" marR="0" lvl="0" indent="0" algn="l" rtl="0">
              <a:lnSpc>
                <a:spcPct val="90000"/>
              </a:lnSpc>
              <a:spcBef>
                <a:spcPts val="500"/>
              </a:spcBef>
              <a:buClr>
                <a:srgbClr val="595959"/>
              </a:buClr>
              <a:buSzPct val="77777"/>
              <a:buFont typeface="Arial"/>
              <a:buNone/>
              <a:defRPr sz="1800" b="0" i="0" u="none" strike="noStrike" cap="none">
                <a:solidFill>
                  <a:srgbClr val="595959"/>
                </a:solidFill>
                <a:latin typeface="Source Sans Pro"/>
                <a:ea typeface="Source Sans Pro"/>
                <a:cs typeface="Source Sans Pro"/>
                <a:sym typeface="Source Sans Pro"/>
              </a:defRPr>
            </a:lvl1pPr>
            <a:lvl2pPr marL="342900" marR="0" lvl="1" indent="0" algn="l" rtl="0">
              <a:lnSpc>
                <a:spcPct val="90000"/>
              </a:lnSpc>
              <a:spcBef>
                <a:spcPts val="800"/>
              </a:spcBef>
              <a:buClr>
                <a:srgbClr val="595959"/>
              </a:buClr>
              <a:buSzPct val="78571"/>
              <a:buFont typeface="Arial"/>
              <a:buNone/>
              <a:defRPr sz="1400" b="0" i="0" u="none" strike="noStrike" cap="none">
                <a:solidFill>
                  <a:srgbClr val="888888"/>
                </a:solidFill>
                <a:latin typeface="Source Sans Pro"/>
                <a:ea typeface="Source Sans Pro"/>
                <a:cs typeface="Source Sans Pro"/>
                <a:sym typeface="Source Sans Pro"/>
              </a:defRPr>
            </a:lvl2pPr>
            <a:lvl3pPr marL="685800" marR="0" lvl="2" indent="0" algn="l" rtl="0">
              <a:lnSpc>
                <a:spcPct val="90000"/>
              </a:lnSpc>
              <a:spcBef>
                <a:spcPts val="500"/>
              </a:spcBef>
              <a:buClr>
                <a:srgbClr val="595959"/>
              </a:buClr>
              <a:buSzPct val="83333"/>
              <a:buFont typeface="Arial"/>
              <a:buNone/>
              <a:defRPr sz="1200" b="0" i="0" u="none" strike="noStrike" cap="none">
                <a:solidFill>
                  <a:srgbClr val="888888"/>
                </a:solidFill>
                <a:latin typeface="Source Sans Pro"/>
                <a:ea typeface="Source Sans Pro"/>
                <a:cs typeface="Source Sans Pro"/>
                <a:sym typeface="Source Sans Pro"/>
              </a:defRPr>
            </a:lvl3pPr>
            <a:lvl4pPr marL="1028700" marR="0" lvl="3" indent="0" algn="l" rtl="0">
              <a:lnSpc>
                <a:spcPct val="90000"/>
              </a:lnSpc>
              <a:spcBef>
                <a:spcPts val="500"/>
              </a:spcBef>
              <a:buClr>
                <a:srgbClr val="595959"/>
              </a:buClr>
              <a:buSzPct val="72727"/>
              <a:buFont typeface="Arial"/>
              <a:buNone/>
              <a:defRPr sz="1100" b="0" i="0" u="none" strike="noStrike" cap="none">
                <a:solidFill>
                  <a:srgbClr val="888888"/>
                </a:solidFill>
                <a:latin typeface="Source Sans Pro"/>
                <a:ea typeface="Source Sans Pro"/>
                <a:cs typeface="Source Sans Pro"/>
                <a:sym typeface="Source Sans Pro"/>
              </a:defRPr>
            </a:lvl4pPr>
            <a:lvl5pPr marL="1371600" marR="0" lvl="4" indent="0" algn="l" rtl="0">
              <a:lnSpc>
                <a:spcPct val="90000"/>
              </a:lnSpc>
              <a:spcBef>
                <a:spcPts val="500"/>
              </a:spcBef>
              <a:buClr>
                <a:srgbClr val="595959"/>
              </a:buClr>
              <a:buSzPct val="72727"/>
              <a:buFont typeface="Arial"/>
              <a:buNone/>
              <a:defRPr sz="1100" b="0" i="0" u="none" strike="noStrike" cap="none">
                <a:solidFill>
                  <a:srgbClr val="888888"/>
                </a:solidFill>
                <a:latin typeface="Source Sans Pro"/>
                <a:ea typeface="Source Sans Pro"/>
                <a:cs typeface="Source Sans Pro"/>
                <a:sym typeface="Source Sans Pro"/>
              </a:defRPr>
            </a:lvl5pPr>
            <a:lvl6pPr marL="1714500" marR="0" lvl="5" indent="0" algn="l"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6pPr>
            <a:lvl7pPr marL="2057400" marR="0" lvl="6" indent="0" algn="l"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7pPr>
            <a:lvl8pPr marL="2400300" marR="0" lvl="7" indent="0" algn="l"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8pPr>
            <a:lvl9pPr marL="2743200" marR="0" lvl="8" indent="0" algn="l" rtl="0">
              <a:spcBef>
                <a:spcPts val="500"/>
              </a:spcBef>
              <a:buClr>
                <a:srgbClr val="888888"/>
              </a:buClr>
              <a:buSzPct val="72727"/>
              <a:buFont typeface="Arial"/>
              <a:buNone/>
              <a:defRPr sz="1100" b="0" i="0" u="none" strike="noStrike" cap="none">
                <a:solidFill>
                  <a:srgbClr val="888888"/>
                </a:solidFill>
                <a:latin typeface="Source Sans Pro"/>
                <a:ea typeface="Source Sans Pro"/>
                <a:cs typeface="Source Sans Pro"/>
                <a:sym typeface="Source Sans Pro"/>
              </a:defRPr>
            </a:lvl9pPr>
          </a:lstStyle>
          <a:p>
            <a:endParaRPr/>
          </a:p>
        </p:txBody>
      </p:sp>
      <p:sp>
        <p:nvSpPr>
          <p:cNvPr id="30" name="Shape 30"/>
          <p:cNvSpPr txBox="1">
            <a:spLocks noGrp="1"/>
          </p:cNvSpPr>
          <p:nvPr>
            <p:ph type="dt" idx="10"/>
          </p:nvPr>
        </p:nvSpPr>
        <p:spPr>
          <a:xfrm>
            <a:off x="5200813" y="4616450"/>
            <a:ext cx="1029000" cy="204900"/>
          </a:xfrm>
          <a:prstGeom prst="rect">
            <a:avLst/>
          </a:prstGeom>
          <a:noFill/>
          <a:ln>
            <a:noFill/>
          </a:ln>
        </p:spPr>
        <p:txBody>
          <a:bodyPr wrap="square" lIns="91425" tIns="91425" rIns="91425" bIns="91425" anchor="ctr" anchorCtr="0"/>
          <a:lstStyle>
            <a:lvl1pPr marL="0" marR="0" lvl="0" indent="0" algn="r"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31" name="Shape 31"/>
          <p:cNvSpPr txBox="1">
            <a:spLocks noGrp="1"/>
          </p:cNvSpPr>
          <p:nvPr>
            <p:ph type="ftr" idx="11"/>
          </p:nvPr>
        </p:nvSpPr>
        <p:spPr>
          <a:xfrm>
            <a:off x="799118" y="4616450"/>
            <a:ext cx="4240800" cy="204900"/>
          </a:xfrm>
          <a:prstGeom prst="rect">
            <a:avLst/>
          </a:prstGeom>
          <a:noFill/>
          <a:ln>
            <a:noFill/>
          </a:ln>
        </p:spPr>
        <p:txBody>
          <a:bodyPr wrap="square" lIns="91425" tIns="91425" rIns="91425" bIns="91425" anchor="ctr" anchorCtr="0"/>
          <a:lstStyle>
            <a:lvl1pPr marL="0" marR="0" lvl="0" indent="0" algn="l"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32" name="Shape 32"/>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1">
          <a:blip r:embed="rId2">
            <a:alphaModFix/>
          </a:blip>
          <a:stretch>
            <a:fillRect/>
          </a:stretch>
        </a:blip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99118" y="400050"/>
            <a:ext cx="3087000" cy="11430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35" name="Shape 35"/>
          <p:cNvSpPr txBox="1">
            <a:spLocks noGrp="1"/>
          </p:cNvSpPr>
          <p:nvPr>
            <p:ph type="body" idx="1"/>
          </p:nvPr>
        </p:nvSpPr>
        <p:spPr>
          <a:xfrm>
            <a:off x="4400506" y="400050"/>
            <a:ext cx="4401600" cy="41148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36" name="Shape 36"/>
          <p:cNvSpPr txBox="1">
            <a:spLocks noGrp="1"/>
          </p:cNvSpPr>
          <p:nvPr>
            <p:ph type="body" idx="2"/>
          </p:nvPr>
        </p:nvSpPr>
        <p:spPr>
          <a:xfrm>
            <a:off x="799118" y="1657350"/>
            <a:ext cx="3087000" cy="2857500"/>
          </a:xfrm>
          <a:prstGeom prst="rect">
            <a:avLst/>
          </a:prstGeom>
          <a:noFill/>
          <a:ln>
            <a:noFill/>
          </a:ln>
        </p:spPr>
        <p:txBody>
          <a:bodyPr wrap="square" lIns="68575" tIns="68575" rIns="68575" bIns="68575" anchor="t" anchorCtr="0"/>
          <a:lstStyle>
            <a:lvl1pPr marL="0" marR="0" lvl="0" indent="0" algn="l" rtl="0">
              <a:lnSpc>
                <a:spcPct val="110000"/>
              </a:lnSpc>
              <a:spcBef>
                <a:spcPts val="500"/>
              </a:spcBef>
              <a:buClr>
                <a:srgbClr val="595959"/>
              </a:buClr>
              <a:buSzPct val="78571"/>
              <a:buFont typeface="Arial"/>
              <a:buNone/>
              <a:defRPr sz="1400" b="0" i="0" u="none" strike="noStrike" cap="none">
                <a:solidFill>
                  <a:srgbClr val="595959"/>
                </a:solidFill>
                <a:latin typeface="Source Sans Pro"/>
                <a:ea typeface="Source Sans Pro"/>
                <a:cs typeface="Source Sans Pro"/>
                <a:sym typeface="Source Sans Pro"/>
              </a:defRPr>
            </a:lvl1pPr>
            <a:lvl2pPr marL="342900" marR="0" lvl="1" indent="0" algn="l" rtl="0">
              <a:lnSpc>
                <a:spcPct val="90000"/>
              </a:lnSpc>
              <a:spcBef>
                <a:spcPts val="800"/>
              </a:spcBef>
              <a:buClr>
                <a:srgbClr val="595959"/>
              </a:buClr>
              <a:buSzPct val="77777"/>
              <a:buFont typeface="Arial"/>
              <a:buNone/>
              <a:defRPr sz="900" b="0" i="0" u="none" strike="noStrike" cap="none">
                <a:solidFill>
                  <a:srgbClr val="595959"/>
                </a:solidFill>
                <a:latin typeface="Source Sans Pro"/>
                <a:ea typeface="Source Sans Pro"/>
                <a:cs typeface="Source Sans Pro"/>
                <a:sym typeface="Source Sans Pro"/>
              </a:defRPr>
            </a:lvl2pPr>
            <a:lvl3pPr marL="685800" marR="0" lvl="2" indent="0" algn="l" rtl="0">
              <a:lnSpc>
                <a:spcPct val="90000"/>
              </a:lnSpc>
              <a:spcBef>
                <a:spcPts val="500"/>
              </a:spcBef>
              <a:buClr>
                <a:srgbClr val="595959"/>
              </a:buClr>
              <a:buSzPct val="75000"/>
              <a:buFont typeface="Arial"/>
              <a:buNone/>
              <a:defRPr sz="800" b="0" i="0" u="none" strike="noStrike" cap="none">
                <a:solidFill>
                  <a:srgbClr val="595959"/>
                </a:solidFill>
                <a:latin typeface="Source Sans Pro"/>
                <a:ea typeface="Source Sans Pro"/>
                <a:cs typeface="Source Sans Pro"/>
                <a:sym typeface="Source Sans Pro"/>
              </a:defRPr>
            </a:lvl3pPr>
            <a:lvl4pPr marL="1028700" marR="0" lvl="3" indent="0" algn="l" rtl="0">
              <a:lnSpc>
                <a:spcPct val="90000"/>
              </a:lnSpc>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4pPr>
            <a:lvl5pPr marL="1371600" marR="0" lvl="4" indent="0" algn="l" rtl="0">
              <a:lnSpc>
                <a:spcPct val="90000"/>
              </a:lnSpc>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5pPr>
            <a:lvl6pPr marL="1714500" marR="0" lvl="5"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6pPr>
            <a:lvl7pPr marL="2057400" marR="0" lvl="6"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7pPr>
            <a:lvl8pPr marL="2400300" marR="0" lvl="7"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8pPr>
            <a:lvl9pPr marL="2743200" marR="0" lvl="8"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9pPr>
          </a:lstStyle>
          <a:p>
            <a:endParaRPr/>
          </a:p>
        </p:txBody>
      </p:sp>
      <p:sp>
        <p:nvSpPr>
          <p:cNvPr id="37" name="Shape 37"/>
          <p:cNvSpPr txBox="1">
            <a:spLocks noGrp="1"/>
          </p:cNvSpPr>
          <p:nvPr>
            <p:ph type="dt" idx="10"/>
          </p:nvPr>
        </p:nvSpPr>
        <p:spPr>
          <a:xfrm>
            <a:off x="5200813" y="4616450"/>
            <a:ext cx="1029000" cy="204900"/>
          </a:xfrm>
          <a:prstGeom prst="rect">
            <a:avLst/>
          </a:prstGeom>
          <a:noFill/>
          <a:ln>
            <a:noFill/>
          </a:ln>
        </p:spPr>
        <p:txBody>
          <a:bodyPr wrap="square" lIns="91425" tIns="91425" rIns="91425" bIns="91425" anchor="ctr" anchorCtr="0"/>
          <a:lstStyle>
            <a:lvl1pPr marL="0" marR="0" lvl="0" indent="0" algn="r"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38" name="Shape 38"/>
          <p:cNvSpPr txBox="1">
            <a:spLocks noGrp="1"/>
          </p:cNvSpPr>
          <p:nvPr>
            <p:ph type="ftr" idx="11"/>
          </p:nvPr>
        </p:nvSpPr>
        <p:spPr>
          <a:xfrm>
            <a:off x="799118" y="4616450"/>
            <a:ext cx="4240800" cy="204900"/>
          </a:xfrm>
          <a:prstGeom prst="rect">
            <a:avLst/>
          </a:prstGeom>
          <a:noFill/>
          <a:ln>
            <a:noFill/>
          </a:ln>
        </p:spPr>
        <p:txBody>
          <a:bodyPr wrap="square" lIns="91425" tIns="91425" rIns="91425" bIns="91425" anchor="ctr" anchorCtr="0"/>
          <a:lstStyle>
            <a:lvl1pPr marL="0" marR="0" lvl="0" indent="0" algn="l"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39" name="Shape 39"/>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stretch>
            <a:fillRect/>
          </a:stretch>
        </a:blip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99118" y="400050"/>
            <a:ext cx="3087000" cy="11430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42" name="Shape 42"/>
          <p:cNvSpPr>
            <a:spLocks noGrp="1"/>
          </p:cNvSpPr>
          <p:nvPr>
            <p:ph type="pic" idx="2"/>
          </p:nvPr>
        </p:nvSpPr>
        <p:spPr>
          <a:xfrm>
            <a:off x="4400505" y="400050"/>
            <a:ext cx="4336200" cy="4343400"/>
          </a:xfrm>
          <a:prstGeom prst="rect">
            <a:avLst/>
          </a:prstGeom>
          <a:noFill/>
          <a:ln w="50800" cap="flat" cmpd="sng">
            <a:solidFill>
              <a:srgbClr val="595959"/>
            </a:solidFill>
            <a:prstDash val="solid"/>
            <a:miter lim="800000"/>
            <a:headEnd type="none" w="med" len="med"/>
            <a:tailEnd type="none" w="med" len="med"/>
          </a:ln>
        </p:spPr>
        <p:txBody>
          <a:bodyPr wrap="square" lIns="68575" tIns="68575" rIns="68575" bIns="68575" anchor="t" anchorCtr="0"/>
          <a:lstStyle>
            <a:lvl1pPr marL="0" marR="0" lvl="0" indent="0" algn="ctr" rtl="0">
              <a:lnSpc>
                <a:spcPct val="90000"/>
              </a:lnSpc>
              <a:spcBef>
                <a:spcPts val="1400"/>
              </a:spcBef>
              <a:buClr>
                <a:srgbClr val="595959"/>
              </a:buClr>
              <a:buSzPct val="77777"/>
              <a:buFont typeface="Arial"/>
              <a:buNone/>
              <a:defRPr sz="1800" b="0" i="0" u="none" strike="noStrike" cap="none">
                <a:solidFill>
                  <a:srgbClr val="595959"/>
                </a:solidFill>
                <a:latin typeface="Source Sans Pro"/>
                <a:ea typeface="Source Sans Pro"/>
                <a:cs typeface="Source Sans Pro"/>
                <a:sym typeface="Source Sans Pro"/>
              </a:defRPr>
            </a:lvl1pPr>
            <a:lvl2pPr marL="342900" marR="0" lvl="1" indent="0" algn="l" rtl="0">
              <a:lnSpc>
                <a:spcPct val="90000"/>
              </a:lnSpc>
              <a:spcBef>
                <a:spcPts val="800"/>
              </a:spcBef>
              <a:buClr>
                <a:srgbClr val="595959"/>
              </a:buClr>
              <a:buSzPct val="80952"/>
              <a:buFont typeface="Arial"/>
              <a:buNone/>
              <a:defRPr sz="2100" b="0" i="0" u="none" strike="noStrike" cap="none">
                <a:solidFill>
                  <a:srgbClr val="595959"/>
                </a:solidFill>
                <a:latin typeface="Source Sans Pro"/>
                <a:ea typeface="Source Sans Pro"/>
                <a:cs typeface="Source Sans Pro"/>
                <a:sym typeface="Source Sans Pro"/>
              </a:defRPr>
            </a:lvl2pPr>
            <a:lvl3pPr marL="685800" marR="0" lvl="2" indent="0" algn="l" rtl="0">
              <a:lnSpc>
                <a:spcPct val="90000"/>
              </a:lnSpc>
              <a:spcBef>
                <a:spcPts val="500"/>
              </a:spcBef>
              <a:buClr>
                <a:srgbClr val="595959"/>
              </a:buClr>
              <a:buSzPct val="77777"/>
              <a:buFont typeface="Arial"/>
              <a:buNone/>
              <a:defRPr sz="1800" b="0" i="0" u="none" strike="noStrike" cap="none">
                <a:solidFill>
                  <a:srgbClr val="595959"/>
                </a:solidFill>
                <a:latin typeface="Source Sans Pro"/>
                <a:ea typeface="Source Sans Pro"/>
                <a:cs typeface="Source Sans Pro"/>
                <a:sym typeface="Source Sans Pro"/>
              </a:defRPr>
            </a:lvl3pPr>
            <a:lvl4pPr marL="1028700" marR="0" lvl="3" indent="0" algn="l" rtl="0">
              <a:lnSpc>
                <a:spcPct val="90000"/>
              </a:lnSpc>
              <a:spcBef>
                <a:spcPts val="500"/>
              </a:spcBef>
              <a:buClr>
                <a:srgbClr val="595959"/>
              </a:buClr>
              <a:buSzPct val="80000"/>
              <a:buFont typeface="Arial"/>
              <a:buNone/>
              <a:defRPr sz="1500" b="0" i="0" u="none" strike="noStrike" cap="none">
                <a:solidFill>
                  <a:srgbClr val="595959"/>
                </a:solidFill>
                <a:latin typeface="Source Sans Pro"/>
                <a:ea typeface="Source Sans Pro"/>
                <a:cs typeface="Source Sans Pro"/>
                <a:sym typeface="Source Sans Pro"/>
              </a:defRPr>
            </a:lvl4pPr>
            <a:lvl5pPr marL="1371600" marR="0" lvl="4" indent="0" algn="l" rtl="0">
              <a:lnSpc>
                <a:spcPct val="90000"/>
              </a:lnSpc>
              <a:spcBef>
                <a:spcPts val="500"/>
              </a:spcBef>
              <a:buClr>
                <a:srgbClr val="595959"/>
              </a:buClr>
              <a:buSzPct val="80000"/>
              <a:buFont typeface="Arial"/>
              <a:buNone/>
              <a:defRPr sz="1500" b="0" i="0" u="none" strike="noStrike" cap="none">
                <a:solidFill>
                  <a:srgbClr val="595959"/>
                </a:solidFill>
                <a:latin typeface="Source Sans Pro"/>
                <a:ea typeface="Source Sans Pro"/>
                <a:cs typeface="Source Sans Pro"/>
                <a:sym typeface="Source Sans Pro"/>
              </a:defRPr>
            </a:lvl5pPr>
            <a:lvl6pPr marL="1714500" marR="0" lvl="5" indent="0" algn="l" rtl="0">
              <a:spcBef>
                <a:spcPts val="500"/>
              </a:spcBef>
              <a:buClr>
                <a:srgbClr val="595959"/>
              </a:buClr>
              <a:buSzPct val="80000"/>
              <a:buFont typeface="Arial"/>
              <a:buNone/>
              <a:defRPr sz="1500" b="0" i="0" u="none" strike="noStrike" cap="none">
                <a:solidFill>
                  <a:srgbClr val="595959"/>
                </a:solidFill>
                <a:latin typeface="Source Sans Pro"/>
                <a:ea typeface="Source Sans Pro"/>
                <a:cs typeface="Source Sans Pro"/>
                <a:sym typeface="Source Sans Pro"/>
              </a:defRPr>
            </a:lvl6pPr>
            <a:lvl7pPr marL="2057400" marR="0" lvl="6" indent="0" algn="l" rtl="0">
              <a:spcBef>
                <a:spcPts val="500"/>
              </a:spcBef>
              <a:buClr>
                <a:srgbClr val="595959"/>
              </a:buClr>
              <a:buSzPct val="80000"/>
              <a:buFont typeface="Arial"/>
              <a:buNone/>
              <a:defRPr sz="1500" b="0" i="0" u="none" strike="noStrike" cap="none">
                <a:solidFill>
                  <a:srgbClr val="595959"/>
                </a:solidFill>
                <a:latin typeface="Source Sans Pro"/>
                <a:ea typeface="Source Sans Pro"/>
                <a:cs typeface="Source Sans Pro"/>
                <a:sym typeface="Source Sans Pro"/>
              </a:defRPr>
            </a:lvl7pPr>
            <a:lvl8pPr marL="2400300" marR="0" lvl="7" indent="0" algn="l" rtl="0">
              <a:spcBef>
                <a:spcPts val="500"/>
              </a:spcBef>
              <a:buClr>
                <a:srgbClr val="595959"/>
              </a:buClr>
              <a:buSzPct val="80000"/>
              <a:buFont typeface="Arial"/>
              <a:buNone/>
              <a:defRPr sz="1500" b="0" i="0" u="none" strike="noStrike" cap="none">
                <a:solidFill>
                  <a:srgbClr val="595959"/>
                </a:solidFill>
                <a:latin typeface="Source Sans Pro"/>
                <a:ea typeface="Source Sans Pro"/>
                <a:cs typeface="Source Sans Pro"/>
                <a:sym typeface="Source Sans Pro"/>
              </a:defRPr>
            </a:lvl8pPr>
            <a:lvl9pPr marL="2743200" marR="0" lvl="8" indent="0" algn="l" rtl="0">
              <a:spcBef>
                <a:spcPts val="500"/>
              </a:spcBef>
              <a:buClr>
                <a:srgbClr val="595959"/>
              </a:buClr>
              <a:buSzPct val="80000"/>
              <a:buFont typeface="Arial"/>
              <a:buNone/>
              <a:defRPr sz="1500" b="0" i="0" u="none" strike="noStrike" cap="none">
                <a:solidFill>
                  <a:srgbClr val="595959"/>
                </a:solidFill>
                <a:latin typeface="Source Sans Pro"/>
                <a:ea typeface="Source Sans Pro"/>
                <a:cs typeface="Source Sans Pro"/>
                <a:sym typeface="Source Sans Pro"/>
              </a:defRPr>
            </a:lvl9pPr>
          </a:lstStyle>
          <a:p>
            <a:endParaRPr/>
          </a:p>
        </p:txBody>
      </p:sp>
      <p:sp>
        <p:nvSpPr>
          <p:cNvPr id="43" name="Shape 43"/>
          <p:cNvSpPr txBox="1">
            <a:spLocks noGrp="1"/>
          </p:cNvSpPr>
          <p:nvPr>
            <p:ph type="body" idx="1"/>
          </p:nvPr>
        </p:nvSpPr>
        <p:spPr>
          <a:xfrm>
            <a:off x="799118" y="1657350"/>
            <a:ext cx="3087000" cy="2857500"/>
          </a:xfrm>
          <a:prstGeom prst="rect">
            <a:avLst/>
          </a:prstGeom>
          <a:noFill/>
          <a:ln>
            <a:noFill/>
          </a:ln>
        </p:spPr>
        <p:txBody>
          <a:bodyPr wrap="square" lIns="68575" tIns="68575" rIns="68575" bIns="68575" anchor="t" anchorCtr="0"/>
          <a:lstStyle>
            <a:lvl1pPr marL="0" marR="0" lvl="0" indent="0" algn="l" rtl="0">
              <a:lnSpc>
                <a:spcPct val="110000"/>
              </a:lnSpc>
              <a:spcBef>
                <a:spcPts val="500"/>
              </a:spcBef>
              <a:buClr>
                <a:srgbClr val="595959"/>
              </a:buClr>
              <a:buSzPct val="78571"/>
              <a:buFont typeface="Arial"/>
              <a:buNone/>
              <a:defRPr sz="1400" b="0" i="0" u="none" strike="noStrike" cap="none">
                <a:solidFill>
                  <a:srgbClr val="595959"/>
                </a:solidFill>
                <a:latin typeface="Source Sans Pro"/>
                <a:ea typeface="Source Sans Pro"/>
                <a:cs typeface="Source Sans Pro"/>
                <a:sym typeface="Source Sans Pro"/>
              </a:defRPr>
            </a:lvl1pPr>
            <a:lvl2pPr marL="342900" marR="0" lvl="1" indent="0" algn="l" rtl="0">
              <a:lnSpc>
                <a:spcPct val="90000"/>
              </a:lnSpc>
              <a:spcBef>
                <a:spcPts val="800"/>
              </a:spcBef>
              <a:buClr>
                <a:srgbClr val="595959"/>
              </a:buClr>
              <a:buSzPct val="77777"/>
              <a:buFont typeface="Arial"/>
              <a:buNone/>
              <a:defRPr sz="900" b="0" i="0" u="none" strike="noStrike" cap="none">
                <a:solidFill>
                  <a:srgbClr val="595959"/>
                </a:solidFill>
                <a:latin typeface="Source Sans Pro"/>
                <a:ea typeface="Source Sans Pro"/>
                <a:cs typeface="Source Sans Pro"/>
                <a:sym typeface="Source Sans Pro"/>
              </a:defRPr>
            </a:lvl2pPr>
            <a:lvl3pPr marL="685800" marR="0" lvl="2" indent="0" algn="l" rtl="0">
              <a:lnSpc>
                <a:spcPct val="90000"/>
              </a:lnSpc>
              <a:spcBef>
                <a:spcPts val="500"/>
              </a:spcBef>
              <a:buClr>
                <a:srgbClr val="595959"/>
              </a:buClr>
              <a:buSzPct val="75000"/>
              <a:buFont typeface="Arial"/>
              <a:buNone/>
              <a:defRPr sz="800" b="0" i="0" u="none" strike="noStrike" cap="none">
                <a:solidFill>
                  <a:srgbClr val="595959"/>
                </a:solidFill>
                <a:latin typeface="Source Sans Pro"/>
                <a:ea typeface="Source Sans Pro"/>
                <a:cs typeface="Source Sans Pro"/>
                <a:sym typeface="Source Sans Pro"/>
              </a:defRPr>
            </a:lvl3pPr>
            <a:lvl4pPr marL="1028700" marR="0" lvl="3" indent="0" algn="l" rtl="0">
              <a:lnSpc>
                <a:spcPct val="90000"/>
              </a:lnSpc>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4pPr>
            <a:lvl5pPr marL="1371600" marR="0" lvl="4" indent="0" algn="l" rtl="0">
              <a:lnSpc>
                <a:spcPct val="90000"/>
              </a:lnSpc>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5pPr>
            <a:lvl6pPr marL="1714500" marR="0" lvl="5"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6pPr>
            <a:lvl7pPr marL="2057400" marR="0" lvl="6"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7pPr>
            <a:lvl8pPr marL="2400300" marR="0" lvl="7"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8pPr>
            <a:lvl9pPr marL="2743200" marR="0" lvl="8" indent="0" algn="l" rtl="0">
              <a:spcBef>
                <a:spcPts val="500"/>
              </a:spcBef>
              <a:buClr>
                <a:srgbClr val="595959"/>
              </a:buClr>
              <a:buSzPct val="71428"/>
              <a:buFont typeface="Arial"/>
              <a:buNone/>
              <a:defRPr sz="700" b="0" i="0" u="none" strike="noStrike" cap="none">
                <a:solidFill>
                  <a:srgbClr val="595959"/>
                </a:solidFill>
                <a:latin typeface="Source Sans Pro"/>
                <a:ea typeface="Source Sans Pro"/>
                <a:cs typeface="Source Sans Pro"/>
                <a:sym typeface="Source Sans Pro"/>
              </a:defRPr>
            </a:lvl9pPr>
          </a:lstStyle>
          <a:p>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99117" y="400050"/>
            <a:ext cx="6516900" cy="8001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46" name="Shape 46"/>
          <p:cNvSpPr txBox="1">
            <a:spLocks noGrp="1"/>
          </p:cNvSpPr>
          <p:nvPr>
            <p:ph type="body" idx="1"/>
          </p:nvPr>
        </p:nvSpPr>
        <p:spPr>
          <a:xfrm rot="5400000">
            <a:off x="2485915" y="-315300"/>
            <a:ext cx="3143100" cy="65169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47" name="Shape 47"/>
          <p:cNvSpPr txBox="1">
            <a:spLocks noGrp="1"/>
          </p:cNvSpPr>
          <p:nvPr>
            <p:ph type="dt" idx="10"/>
          </p:nvPr>
        </p:nvSpPr>
        <p:spPr>
          <a:xfrm>
            <a:off x="5200813" y="4616450"/>
            <a:ext cx="1029000" cy="204900"/>
          </a:xfrm>
          <a:prstGeom prst="rect">
            <a:avLst/>
          </a:prstGeom>
          <a:noFill/>
          <a:ln>
            <a:noFill/>
          </a:ln>
        </p:spPr>
        <p:txBody>
          <a:bodyPr wrap="square" lIns="91425" tIns="91425" rIns="91425" bIns="91425" anchor="ctr" anchorCtr="0"/>
          <a:lstStyle>
            <a:lvl1pPr marL="0" marR="0" lvl="0" indent="0" algn="r"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ftr" idx="11"/>
          </p:nvPr>
        </p:nvSpPr>
        <p:spPr>
          <a:xfrm>
            <a:off x="799118" y="4616450"/>
            <a:ext cx="4240800" cy="204900"/>
          </a:xfrm>
          <a:prstGeom prst="rect">
            <a:avLst/>
          </a:prstGeom>
          <a:noFill/>
          <a:ln>
            <a:noFill/>
          </a:ln>
        </p:spPr>
        <p:txBody>
          <a:bodyPr wrap="square" lIns="91425" tIns="91425" rIns="91425" bIns="91425" anchor="ctr" anchorCtr="0"/>
          <a:lstStyle>
            <a:lvl1pPr marL="0" marR="0" lvl="0" indent="0" algn="l"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49" name="Shape 49"/>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rot="5400000">
            <a:off x="5401433" y="1571400"/>
            <a:ext cx="4114800" cy="17721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2" name="Shape 52"/>
          <p:cNvSpPr txBox="1">
            <a:spLocks noGrp="1"/>
          </p:cNvSpPr>
          <p:nvPr>
            <p:ph type="body" idx="1"/>
          </p:nvPr>
        </p:nvSpPr>
        <p:spPr>
          <a:xfrm rot="5400000">
            <a:off x="1542776" y="-343650"/>
            <a:ext cx="4114800" cy="56022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53" name="Shape 53"/>
          <p:cNvSpPr txBox="1">
            <a:spLocks noGrp="1"/>
          </p:cNvSpPr>
          <p:nvPr>
            <p:ph type="dt" idx="10"/>
          </p:nvPr>
        </p:nvSpPr>
        <p:spPr>
          <a:xfrm>
            <a:off x="5200813" y="4616450"/>
            <a:ext cx="1029000" cy="204900"/>
          </a:xfrm>
          <a:prstGeom prst="rect">
            <a:avLst/>
          </a:prstGeom>
          <a:noFill/>
          <a:ln>
            <a:noFill/>
          </a:ln>
        </p:spPr>
        <p:txBody>
          <a:bodyPr wrap="square" lIns="91425" tIns="91425" rIns="91425" bIns="91425" anchor="ctr" anchorCtr="0"/>
          <a:lstStyle>
            <a:lvl1pPr marL="0" marR="0" lvl="0" indent="0" algn="r"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54" name="Shape 54"/>
          <p:cNvSpPr txBox="1">
            <a:spLocks noGrp="1"/>
          </p:cNvSpPr>
          <p:nvPr>
            <p:ph type="ftr" idx="11"/>
          </p:nvPr>
        </p:nvSpPr>
        <p:spPr>
          <a:xfrm>
            <a:off x="799118" y="4616450"/>
            <a:ext cx="4240800" cy="204900"/>
          </a:xfrm>
          <a:prstGeom prst="rect">
            <a:avLst/>
          </a:prstGeom>
          <a:noFill/>
          <a:ln>
            <a:noFill/>
          </a:ln>
        </p:spPr>
        <p:txBody>
          <a:bodyPr wrap="square" lIns="91425" tIns="91425" rIns="91425" bIns="91425" anchor="ctr" anchorCtr="0"/>
          <a:lstStyle>
            <a:lvl1pPr marL="0" marR="0" lvl="0" indent="0" algn="l" rtl="0">
              <a:spcBef>
                <a:spcPts val="0"/>
              </a:spcBef>
              <a:buSzPct val="175000"/>
              <a:buNone/>
              <a:defRPr sz="800" b="0" i="0" u="none" strike="noStrike" cap="none">
                <a:solidFill>
                  <a:srgbClr val="595959"/>
                </a:solidFill>
                <a:latin typeface="Source Sans Pro"/>
                <a:ea typeface="Source Sans Pro"/>
                <a:cs typeface="Source Sans Pro"/>
                <a:sym typeface="Source Sans Pro"/>
              </a:defRPr>
            </a:lvl1pPr>
            <a:lvl2pPr marL="342900" marR="0" lvl="1"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2pPr>
            <a:lvl3pPr marL="685800" marR="0" lvl="2"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3pPr>
            <a:lvl4pPr marL="1028700" marR="0" lvl="3"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4pPr>
            <a:lvl5pPr marL="1371600" marR="0" lvl="4"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5pPr>
            <a:lvl6pPr marL="1714500" marR="0" lvl="5"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6pPr>
            <a:lvl7pPr marL="2057400" marR="0" lvl="6"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7pPr>
            <a:lvl8pPr marL="2400300" marR="0" lvl="7"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8pPr>
            <a:lvl9pPr marL="2743200" marR="0" lvl="8" indent="0" algn="l" rtl="0">
              <a:spcBef>
                <a:spcPts val="0"/>
              </a:spcBef>
              <a:buSzPct val="1000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55" name="Shape 55"/>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99117" y="400050"/>
            <a:ext cx="6516900" cy="800100"/>
          </a:xfrm>
          <a:prstGeom prst="rect">
            <a:avLst/>
          </a:prstGeom>
          <a:noFill/>
          <a:ln>
            <a:noFill/>
          </a:ln>
        </p:spPr>
        <p:txBody>
          <a:bodyPr wrap="square" lIns="68575" tIns="68575" rIns="68575" bIns="68575" anchor="b" anchorCtr="0"/>
          <a:lstStyle>
            <a:lvl1pPr marL="0" marR="0" lvl="0" indent="0" algn="l" rtl="0">
              <a:lnSpc>
                <a:spcPct val="80000"/>
              </a:lnSpc>
              <a:spcBef>
                <a:spcPts val="0"/>
              </a:spcBef>
              <a:buClr>
                <a:schemeClr val="accent1"/>
              </a:buClr>
              <a:buSzPct val="100000"/>
              <a:buFont typeface="Source Sans Pro"/>
              <a:buNone/>
              <a:defRPr sz="2700" b="1" i="0" u="none" strike="noStrike" cap="none">
                <a:solidFill>
                  <a:schemeClr val="accent1"/>
                </a:solidFill>
                <a:latin typeface="Source Sans Pro"/>
                <a:ea typeface="Source Sans Pro"/>
                <a:cs typeface="Source Sans Pro"/>
                <a:sym typeface="Source Sans Pro"/>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7" name="Shape 7"/>
          <p:cNvSpPr txBox="1">
            <a:spLocks noGrp="1"/>
          </p:cNvSpPr>
          <p:nvPr>
            <p:ph type="body" idx="1"/>
          </p:nvPr>
        </p:nvSpPr>
        <p:spPr>
          <a:xfrm>
            <a:off x="799117" y="1219200"/>
            <a:ext cx="6516900" cy="3143100"/>
          </a:xfrm>
          <a:prstGeom prst="rect">
            <a:avLst/>
          </a:prstGeom>
          <a:noFill/>
          <a:ln>
            <a:noFill/>
          </a:ln>
        </p:spPr>
        <p:txBody>
          <a:bodyPr wrap="square" lIns="68575" tIns="68575" rIns="68575" bIns="68575" anchor="t" anchorCtr="0"/>
          <a:lstStyle>
            <a:lvl1pPr marL="203200" marR="0" lvl="0" indent="-101600" algn="l" rtl="0">
              <a:lnSpc>
                <a:spcPct val="90000"/>
              </a:lnSpc>
              <a:spcBef>
                <a:spcPts val="1400"/>
              </a:spcBef>
              <a:buClr>
                <a:srgbClr val="595959"/>
              </a:buClr>
              <a:buSzPct val="80000"/>
              <a:buFont typeface="Arial"/>
              <a:buChar char="•"/>
              <a:defRPr sz="1500" b="0" i="0" u="none" strike="noStrike" cap="none">
                <a:solidFill>
                  <a:srgbClr val="595959"/>
                </a:solidFill>
                <a:latin typeface="Source Sans Pro"/>
                <a:ea typeface="Source Sans Pro"/>
                <a:cs typeface="Source Sans Pro"/>
                <a:sym typeface="Source Sans Pro"/>
              </a:defRPr>
            </a:lvl1pPr>
            <a:lvl2pPr marL="444500" marR="0" lvl="1" indent="-114300" algn="l" rtl="0">
              <a:lnSpc>
                <a:spcPct val="90000"/>
              </a:lnSpc>
              <a:spcBef>
                <a:spcPts val="800"/>
              </a:spcBef>
              <a:buClr>
                <a:srgbClr val="595959"/>
              </a:buClr>
              <a:buSzPct val="78571"/>
              <a:buFont typeface="Arial"/>
              <a:buChar char="•"/>
              <a:defRPr sz="1400" b="0" i="0" u="none" strike="noStrike" cap="none">
                <a:solidFill>
                  <a:srgbClr val="595959"/>
                </a:solidFill>
                <a:latin typeface="Source Sans Pro"/>
                <a:ea typeface="Source Sans Pro"/>
                <a:cs typeface="Source Sans Pro"/>
                <a:sym typeface="Source Sans Pro"/>
              </a:defRPr>
            </a:lvl2pPr>
            <a:lvl3pPr marL="584200" marR="0" lvl="2" indent="-88900" algn="l" rtl="0">
              <a:lnSpc>
                <a:spcPct val="90000"/>
              </a:lnSpc>
              <a:spcBef>
                <a:spcPts val="500"/>
              </a:spcBef>
              <a:buClr>
                <a:srgbClr val="595959"/>
              </a:buClr>
              <a:buSzPct val="83333"/>
              <a:buFont typeface="Arial"/>
              <a:buChar char="•"/>
              <a:defRPr sz="1200" b="0" i="0" u="none" strike="noStrike" cap="none">
                <a:solidFill>
                  <a:srgbClr val="595959"/>
                </a:solidFill>
                <a:latin typeface="Source Sans Pro"/>
                <a:ea typeface="Source Sans Pro"/>
                <a:cs typeface="Source Sans Pro"/>
                <a:sym typeface="Source Sans Pro"/>
              </a:defRPr>
            </a:lvl3pPr>
            <a:lvl4pPr marL="723900" marR="0" lvl="3" indent="-889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4pPr>
            <a:lvl5pPr marL="825500" marR="0" lvl="4" indent="-63500" algn="l" rtl="0">
              <a:lnSpc>
                <a:spcPct val="90000"/>
              </a:lnSpc>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5pPr>
            <a:lvl6pPr marL="927100" marR="0" lvl="5"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6pPr>
            <a:lvl7pPr marL="1028700" marR="0" lvl="6"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7pPr>
            <a:lvl8pPr marL="1130300" marR="0" lvl="7"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8pPr>
            <a:lvl9pPr marL="1231900" marR="0" lvl="8" indent="-50800" algn="l" rtl="0">
              <a:spcBef>
                <a:spcPts val="500"/>
              </a:spcBef>
              <a:buClr>
                <a:srgbClr val="595959"/>
              </a:buClr>
              <a:buSzPct val="72727"/>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6401276" y="4616450"/>
            <a:ext cx="914700" cy="204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rgbClr val="595959"/>
                </a:solidFill>
                <a:latin typeface="Source Sans Pro"/>
                <a:ea typeface="Source Sans Pro"/>
                <a:cs typeface="Source Sans Pro"/>
                <a:sym typeface="Source Sans Pro"/>
              </a:rPr>
              <a:t>‹#›</a:t>
            </a:fld>
            <a:endParaRPr lang="en" sz="800" b="0" i="0" u="none" strike="noStrike" cap="none">
              <a:solidFill>
                <a:srgbClr val="595959"/>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891350" y="259900"/>
            <a:ext cx="5361300" cy="1448100"/>
          </a:xfrm>
          <a:prstGeom prst="rect">
            <a:avLst/>
          </a:prstGeom>
        </p:spPr>
        <p:txBody>
          <a:bodyPr wrap="square" lIns="68575" tIns="68575" rIns="68575" bIns="68575" anchor="b" anchorCtr="0">
            <a:noAutofit/>
          </a:bodyPr>
          <a:lstStyle/>
          <a:p>
            <a:pPr lvl="0" algn="l">
              <a:spcBef>
                <a:spcPts val="0"/>
              </a:spcBef>
              <a:buNone/>
            </a:pPr>
            <a:r>
              <a:rPr lang="en-US" sz="4800" b="1" dirty="0" err="1" smtClean="0"/>
              <a:t>CourseNext</a:t>
            </a:r>
            <a:endParaRPr lang="en" sz="4800" b="1" dirty="0"/>
          </a:p>
        </p:txBody>
      </p:sp>
      <p:sp>
        <p:nvSpPr>
          <p:cNvPr id="67" name="Shape 67"/>
          <p:cNvSpPr txBox="1">
            <a:spLocks noGrp="1"/>
          </p:cNvSpPr>
          <p:nvPr>
            <p:ph type="subTitle" idx="1"/>
          </p:nvPr>
        </p:nvSpPr>
        <p:spPr>
          <a:xfrm>
            <a:off x="1891349" y="1891383"/>
            <a:ext cx="5686609" cy="522600"/>
          </a:xfrm>
          <a:prstGeom prst="rect">
            <a:avLst/>
          </a:prstGeom>
        </p:spPr>
        <p:txBody>
          <a:bodyPr wrap="square" lIns="68575" tIns="68575" rIns="68575" bIns="68575" anchor="t" anchorCtr="0">
            <a:noAutofit/>
          </a:bodyPr>
          <a:lstStyle/>
          <a:p>
            <a:pPr lvl="0" algn="l">
              <a:spcBef>
                <a:spcPts val="0"/>
              </a:spcBef>
              <a:buNone/>
            </a:pPr>
            <a:r>
              <a:rPr lang="en-US" dirty="0" smtClean="0"/>
              <a:t>Course Management Solution using </a:t>
            </a:r>
            <a:r>
              <a:rPr lang="en-US" dirty="0" err="1" smtClean="0"/>
              <a:t>SpringBoot</a:t>
            </a:r>
            <a:r>
              <a:rPr lang="en-US" dirty="0" smtClean="0"/>
              <a:t> &amp; MySQL</a:t>
            </a:r>
            <a:endParaRPr lang="en" dirty="0"/>
          </a:p>
        </p:txBody>
      </p:sp>
      <p:sp>
        <p:nvSpPr>
          <p:cNvPr id="68" name="Shape 68"/>
          <p:cNvSpPr txBox="1"/>
          <p:nvPr/>
        </p:nvSpPr>
        <p:spPr>
          <a:xfrm>
            <a:off x="2794700" y="186600"/>
            <a:ext cx="4617900" cy="630600"/>
          </a:xfrm>
          <a:prstGeom prst="rect">
            <a:avLst/>
          </a:prstGeom>
          <a:noFill/>
          <a:ln>
            <a:noFill/>
          </a:ln>
        </p:spPr>
        <p:txBody>
          <a:bodyPr wrap="square" lIns="91425" tIns="91425" rIns="91425" bIns="91425" anchor="t" anchorCtr="0">
            <a:noAutofit/>
          </a:bodyPr>
          <a:lstStyle/>
          <a:p>
            <a:pPr lvl="0" algn="ctr">
              <a:spcBef>
                <a:spcPts val="0"/>
              </a:spcBef>
              <a:buNone/>
            </a:pPr>
            <a:r>
              <a:rPr lang="en">
                <a:solidFill>
                  <a:schemeClr val="lt1"/>
                </a:solidFill>
                <a:latin typeface="Helvetica Neue"/>
                <a:ea typeface="Helvetica Neue"/>
                <a:cs typeface="Helvetica Neue"/>
                <a:sym typeface="Helvetica Neue"/>
              </a:rPr>
              <a:t>Biswaraj Kar - Ling Zhang - Andrew Krischer</a:t>
            </a:r>
          </a:p>
        </p:txBody>
      </p:sp>
      <p:sp>
        <p:nvSpPr>
          <p:cNvPr id="69" name="Shape 69"/>
          <p:cNvSpPr txBox="1"/>
          <p:nvPr/>
        </p:nvSpPr>
        <p:spPr>
          <a:xfrm>
            <a:off x="1891350" y="3087025"/>
            <a:ext cx="5127900" cy="803400"/>
          </a:xfrm>
          <a:prstGeom prst="rect">
            <a:avLst/>
          </a:prstGeom>
          <a:noFill/>
          <a:ln>
            <a:noFill/>
          </a:ln>
        </p:spPr>
        <p:txBody>
          <a:bodyPr wrap="square" lIns="91425" tIns="91425" rIns="91425" bIns="91425" anchor="t" anchorCtr="0">
            <a:noAutofit/>
          </a:bodyPr>
          <a:lstStyle/>
          <a:p>
            <a:pPr lvl="0">
              <a:spcBef>
                <a:spcPts val="0"/>
              </a:spcBef>
              <a:buNone/>
            </a:pPr>
            <a:r>
              <a:rPr lang="en" b="1" dirty="0"/>
              <a:t>Biswaraj Kar</a:t>
            </a:r>
          </a:p>
          <a:p>
            <a:pPr lvl="0"/>
            <a:r>
              <a:rPr lang="en" b="1" dirty="0" err="1"/>
              <a:t>Bishwajeet</a:t>
            </a:r>
            <a:r>
              <a:rPr lang="en" b="1" dirty="0"/>
              <a:t> </a:t>
            </a:r>
            <a:r>
              <a:rPr lang="en" b="1" dirty="0" err="1" smtClean="0"/>
              <a:t>Dey</a:t>
            </a:r>
            <a:endParaRPr lang="en-US" b="1" dirty="0" smtClean="0"/>
          </a:p>
          <a:p>
            <a:pPr lvl="0"/>
            <a:endParaRPr lang="en-US" dirty="0"/>
          </a:p>
          <a:p>
            <a:pPr lvl="0">
              <a:spcBef>
                <a:spcPts val="0"/>
              </a:spcBef>
              <a:buNone/>
            </a:pPr>
            <a:r>
              <a:rPr lang="en-US" dirty="0" smtClean="0"/>
              <a:t>Spring</a:t>
            </a:r>
            <a:r>
              <a:rPr lang="en" dirty="0" smtClean="0"/>
              <a:t> 201</a:t>
            </a:r>
            <a:r>
              <a:rPr lang="en-US" dirty="0" smtClean="0"/>
              <a:t>8</a:t>
            </a:r>
            <a:r>
              <a:rPr lang="en" dirty="0" smtClean="0"/>
              <a:t>: </a:t>
            </a:r>
            <a:r>
              <a:rPr lang="en" dirty="0"/>
              <a:t>CS </a:t>
            </a:r>
            <a:r>
              <a:rPr lang="en-US" dirty="0" smtClean="0"/>
              <a:t>5200</a:t>
            </a:r>
            <a:r>
              <a:rPr lang="en" dirty="0" smtClean="0"/>
              <a:t>: </a:t>
            </a:r>
            <a:r>
              <a:rPr lang="en-US" dirty="0" smtClean="0"/>
              <a:t>Database Management Syste</a:t>
            </a:r>
            <a:r>
              <a:rPr lang="en-US" dirty="0"/>
              <a:t>m</a:t>
            </a:r>
            <a:r>
              <a:rPr lang="en-US" dirty="0" smtClean="0"/>
              <a:t> </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799125" y="400050"/>
            <a:ext cx="6516900" cy="564900"/>
          </a:xfrm>
          <a:prstGeom prst="rect">
            <a:avLst/>
          </a:prstGeom>
        </p:spPr>
        <p:txBody>
          <a:bodyPr wrap="square" lIns="68575" tIns="68575" rIns="68575" bIns="68575" anchor="b" anchorCtr="0">
            <a:noAutofit/>
          </a:bodyPr>
          <a:lstStyle/>
          <a:p>
            <a:pPr lvl="0">
              <a:spcBef>
                <a:spcPts val="0"/>
              </a:spcBef>
              <a:buNone/>
            </a:pPr>
            <a:r>
              <a:rPr lang="en-US" b="1" dirty="0" smtClean="0"/>
              <a:t>Introduction</a:t>
            </a:r>
            <a:endParaRPr lang="en" b="1" dirty="0"/>
          </a:p>
        </p:txBody>
      </p:sp>
      <p:sp>
        <p:nvSpPr>
          <p:cNvPr id="75" name="Shape 75"/>
          <p:cNvSpPr txBox="1">
            <a:spLocks noGrp="1"/>
          </p:cNvSpPr>
          <p:nvPr>
            <p:ph type="body" idx="1"/>
          </p:nvPr>
        </p:nvSpPr>
        <p:spPr>
          <a:xfrm>
            <a:off x="799117" y="990600"/>
            <a:ext cx="6516900" cy="3143100"/>
          </a:xfrm>
          <a:prstGeom prst="rect">
            <a:avLst/>
          </a:prstGeom>
        </p:spPr>
        <p:txBody>
          <a:bodyPr wrap="square" lIns="68575" tIns="68575" rIns="68575" bIns="68575" anchor="t" anchorCtr="0">
            <a:noAutofit/>
          </a:bodyPr>
          <a:lstStyle/>
          <a:p>
            <a:pPr marL="0" lvl="0" indent="0" algn="just" rtl="0">
              <a:lnSpc>
                <a:spcPct val="115000"/>
              </a:lnSpc>
              <a:spcBef>
                <a:spcPts val="0"/>
              </a:spcBef>
              <a:buNone/>
            </a:pPr>
            <a:r>
              <a:rPr lang="en-US" sz="1400" dirty="0" smtClean="0">
                <a:solidFill>
                  <a:schemeClr val="dk1"/>
                </a:solidFill>
                <a:latin typeface="Calibri"/>
                <a:ea typeface="Calibri"/>
                <a:cs typeface="Calibri"/>
                <a:sym typeface="Calibri"/>
              </a:rPr>
              <a:t>There is a constant need with educators to have a good software/web-based solution to deliver course content easily and effectively to all students. While there are some software in this domain, like Blackboard, most of them are too complex to manage and make simple tasks complex and time taking.</a:t>
            </a:r>
          </a:p>
          <a:p>
            <a:pPr marL="0" lvl="0" indent="0" algn="just" rtl="0">
              <a:lnSpc>
                <a:spcPct val="115000"/>
              </a:lnSpc>
              <a:spcBef>
                <a:spcPts val="0"/>
              </a:spcBef>
              <a:buNone/>
            </a:pPr>
            <a:endParaRPr lang="en-US" sz="1400" dirty="0">
              <a:solidFill>
                <a:schemeClr val="dk1"/>
              </a:solidFill>
              <a:latin typeface="Calibri"/>
              <a:ea typeface="Calibri"/>
              <a:cs typeface="Calibri"/>
              <a:sym typeface="Calibri"/>
            </a:endParaRPr>
          </a:p>
          <a:p>
            <a:pPr marL="0" indent="0" algn="just">
              <a:lnSpc>
                <a:spcPct val="115000"/>
              </a:lnSpc>
              <a:spcBef>
                <a:spcPts val="0"/>
              </a:spcBef>
              <a:buNone/>
            </a:pPr>
            <a:r>
              <a:rPr lang="en-US" sz="1400" dirty="0" smtClean="0">
                <a:solidFill>
                  <a:schemeClr val="dk1"/>
                </a:solidFill>
                <a:latin typeface="Calibri"/>
                <a:ea typeface="Calibri"/>
                <a:cs typeface="Calibri"/>
                <a:sym typeface="Calibri"/>
              </a:rPr>
              <a:t>Hence, in discussion with Prof</a:t>
            </a:r>
            <a:r>
              <a:rPr lang="en-US" sz="1400" dirty="0">
                <a:solidFill>
                  <a:schemeClr val="dk1"/>
                </a:solidFill>
                <a:latin typeface="Calibri"/>
                <a:ea typeface="Calibri"/>
                <a:cs typeface="Calibri"/>
                <a:sym typeface="Calibri"/>
              </a:rPr>
              <a:t>. Jose </a:t>
            </a:r>
            <a:r>
              <a:rPr lang="en-US" sz="1400" dirty="0" err="1" smtClean="0">
                <a:solidFill>
                  <a:schemeClr val="dk1"/>
                </a:solidFill>
                <a:latin typeface="Calibri"/>
                <a:ea typeface="Calibri"/>
                <a:cs typeface="Calibri"/>
                <a:sym typeface="Calibri"/>
              </a:rPr>
              <a:t>Annunziato</a:t>
            </a:r>
            <a:r>
              <a:rPr lang="en-US" sz="1400" dirty="0" smtClean="0">
                <a:solidFill>
                  <a:schemeClr val="dk1"/>
                </a:solidFill>
                <a:latin typeface="Calibri"/>
                <a:ea typeface="Calibri"/>
                <a:cs typeface="Calibri"/>
                <a:sym typeface="Calibri"/>
              </a:rPr>
              <a:t>, we started out this semester to build a simple course-management platform with a programmable web interface. The intention was to allow Instructors to be able host/add various courses on a central online repository, which would further have Pages, Tabs and Widgets to categorize and organize teaching content.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799125" y="400050"/>
            <a:ext cx="6516900" cy="564900"/>
          </a:xfrm>
          <a:prstGeom prst="rect">
            <a:avLst/>
          </a:prstGeom>
        </p:spPr>
        <p:txBody>
          <a:bodyPr wrap="square" lIns="68575" tIns="68575" rIns="68575" bIns="68575" anchor="b" anchorCtr="0">
            <a:noAutofit/>
          </a:bodyPr>
          <a:lstStyle/>
          <a:p>
            <a:pPr lvl="0">
              <a:spcBef>
                <a:spcPts val="0"/>
              </a:spcBef>
              <a:buNone/>
            </a:pPr>
            <a:r>
              <a:rPr lang="en" b="1"/>
              <a:t>Problem Statement</a:t>
            </a:r>
          </a:p>
        </p:txBody>
      </p:sp>
      <p:sp>
        <p:nvSpPr>
          <p:cNvPr id="75" name="Shape 75"/>
          <p:cNvSpPr txBox="1">
            <a:spLocks noGrp="1"/>
          </p:cNvSpPr>
          <p:nvPr>
            <p:ph type="body" idx="1"/>
          </p:nvPr>
        </p:nvSpPr>
        <p:spPr>
          <a:xfrm>
            <a:off x="799117" y="990600"/>
            <a:ext cx="6516900" cy="3718034"/>
          </a:xfrm>
          <a:prstGeom prst="rect">
            <a:avLst/>
          </a:prstGeom>
        </p:spPr>
        <p:txBody>
          <a:bodyPr wrap="square" lIns="68575" tIns="68575" rIns="68575" bIns="68575" anchor="t" anchorCtr="0">
            <a:noAutofit/>
          </a:bodyPr>
          <a:lstStyle/>
          <a:p>
            <a:pPr marL="0" lvl="0" indent="0" algn="just">
              <a:lnSpc>
                <a:spcPct val="115000"/>
              </a:lnSpc>
              <a:spcBef>
                <a:spcPts val="0"/>
              </a:spcBef>
              <a:buNone/>
            </a:pPr>
            <a:r>
              <a:rPr lang="en" sz="1400" dirty="0" err="1">
                <a:solidFill>
                  <a:schemeClr val="dk1"/>
                </a:solidFill>
                <a:latin typeface="Calibri"/>
                <a:ea typeface="Calibri"/>
                <a:cs typeface="Calibri"/>
                <a:sym typeface="Calibri"/>
              </a:rPr>
              <a:t>CourseNext</a:t>
            </a:r>
            <a:r>
              <a:rPr lang="en" sz="1400" dirty="0">
                <a:solidFill>
                  <a:schemeClr val="dk1"/>
                </a:solidFill>
                <a:latin typeface="Calibri"/>
                <a:ea typeface="Calibri"/>
                <a:cs typeface="Calibri"/>
                <a:sym typeface="Calibri"/>
              </a:rPr>
              <a:t> is a </a:t>
            </a:r>
            <a:r>
              <a:rPr lang="en-US" sz="1400" dirty="0" smtClean="0">
                <a:solidFill>
                  <a:schemeClr val="dk1"/>
                </a:solidFill>
                <a:latin typeface="Calibri"/>
                <a:ea typeface="Calibri"/>
                <a:cs typeface="Calibri"/>
                <a:sym typeface="Calibri"/>
              </a:rPr>
              <a:t>next generation </a:t>
            </a:r>
            <a:r>
              <a:rPr lang="en" sz="1400" dirty="0" smtClean="0">
                <a:solidFill>
                  <a:schemeClr val="dk1"/>
                </a:solidFill>
                <a:latin typeface="Calibri"/>
                <a:ea typeface="Calibri"/>
                <a:cs typeface="Calibri"/>
                <a:sym typeface="Calibri"/>
              </a:rPr>
              <a:t>course </a:t>
            </a:r>
            <a:r>
              <a:rPr lang="en" sz="1400" dirty="0">
                <a:solidFill>
                  <a:schemeClr val="dk1"/>
                </a:solidFill>
                <a:latin typeface="Calibri"/>
                <a:ea typeface="Calibri"/>
                <a:cs typeface="Calibri"/>
                <a:sym typeface="Calibri"/>
              </a:rPr>
              <a:t>management system </a:t>
            </a:r>
            <a:r>
              <a:rPr lang="en-US" sz="1400" dirty="0" smtClean="0">
                <a:solidFill>
                  <a:schemeClr val="dk1"/>
                </a:solidFill>
                <a:latin typeface="Calibri"/>
                <a:ea typeface="Calibri"/>
                <a:cs typeface="Calibri"/>
                <a:sym typeface="Calibri"/>
              </a:rPr>
              <a:t>for </a:t>
            </a:r>
            <a:r>
              <a:rPr lang="en" sz="1400" dirty="0" smtClean="0">
                <a:solidFill>
                  <a:schemeClr val="dk1"/>
                </a:solidFill>
                <a:latin typeface="Calibri"/>
                <a:ea typeface="Calibri"/>
                <a:cs typeface="Calibri"/>
                <a:sym typeface="Calibri"/>
              </a:rPr>
              <a:t>use </a:t>
            </a:r>
            <a:r>
              <a:rPr lang="en" sz="1400" dirty="0">
                <a:solidFill>
                  <a:schemeClr val="dk1"/>
                </a:solidFill>
                <a:latin typeface="Calibri"/>
                <a:ea typeface="Calibri"/>
                <a:cs typeface="Calibri"/>
                <a:sym typeface="Calibri"/>
              </a:rPr>
              <a:t>by faculty and students. </a:t>
            </a:r>
            <a:r>
              <a:rPr lang="en-US" sz="1400" dirty="0">
                <a:solidFill>
                  <a:schemeClr val="dk1"/>
                </a:solidFill>
                <a:latin typeface="Calibri"/>
                <a:ea typeface="Calibri"/>
                <a:cs typeface="Calibri"/>
                <a:sym typeface="Calibri"/>
              </a:rPr>
              <a:t>T</a:t>
            </a:r>
            <a:r>
              <a:rPr lang="en-US" sz="1400" dirty="0" smtClean="0">
                <a:solidFill>
                  <a:schemeClr val="dk1"/>
                </a:solidFill>
                <a:latin typeface="Calibri"/>
                <a:ea typeface="Calibri"/>
                <a:cs typeface="Calibri"/>
                <a:sym typeface="Calibri"/>
              </a:rPr>
              <a:t>he project is </a:t>
            </a:r>
            <a:r>
              <a:rPr lang="en" sz="1400" dirty="0" smtClean="0">
                <a:solidFill>
                  <a:schemeClr val="dk1"/>
                </a:solidFill>
                <a:latin typeface="Calibri"/>
                <a:ea typeface="Calibri"/>
                <a:cs typeface="Calibri"/>
                <a:sym typeface="Calibri"/>
              </a:rPr>
              <a:t>proposed </a:t>
            </a:r>
            <a:r>
              <a:rPr lang="en" sz="1400" dirty="0">
                <a:solidFill>
                  <a:schemeClr val="dk1"/>
                </a:solidFill>
                <a:latin typeface="Calibri"/>
                <a:ea typeface="Calibri"/>
                <a:cs typeface="Calibri"/>
                <a:sym typeface="Calibri"/>
              </a:rPr>
              <a:t>and mentored by Prof. Jose </a:t>
            </a:r>
            <a:r>
              <a:rPr lang="en" sz="1400" dirty="0" err="1">
                <a:solidFill>
                  <a:schemeClr val="dk1"/>
                </a:solidFill>
                <a:latin typeface="Calibri"/>
                <a:ea typeface="Calibri"/>
                <a:cs typeface="Calibri"/>
                <a:sym typeface="Calibri"/>
              </a:rPr>
              <a:t>Annunziato</a:t>
            </a:r>
            <a:r>
              <a:rPr lang="en" sz="1400" dirty="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A </a:t>
            </a:r>
            <a:r>
              <a:rPr lang="en-US" sz="1400" dirty="0" smtClean="0">
                <a:solidFill>
                  <a:schemeClr val="dk1"/>
                </a:solidFill>
                <a:latin typeface="Calibri"/>
                <a:ea typeface="Calibri"/>
                <a:cs typeface="Calibri"/>
                <a:sym typeface="Calibri"/>
              </a:rPr>
              <a:t>somewhat </a:t>
            </a:r>
            <a:r>
              <a:rPr lang="en" sz="1400" dirty="0" smtClean="0">
                <a:solidFill>
                  <a:schemeClr val="dk1"/>
                </a:solidFill>
                <a:latin typeface="Calibri"/>
                <a:ea typeface="Calibri"/>
                <a:cs typeface="Calibri"/>
                <a:sym typeface="Calibri"/>
              </a:rPr>
              <a:t>basic web-based system for </a:t>
            </a:r>
            <a:r>
              <a:rPr lang="en-US" sz="1400" dirty="0" smtClean="0">
                <a:solidFill>
                  <a:schemeClr val="dk1"/>
                </a:solidFill>
                <a:latin typeface="Calibri"/>
                <a:ea typeface="Calibri"/>
                <a:cs typeface="Calibri"/>
                <a:sym typeface="Calibri"/>
              </a:rPr>
              <a:t>a similar purpose </a:t>
            </a:r>
            <a:r>
              <a:rPr lang="en" sz="1400" dirty="0" smtClean="0">
                <a:solidFill>
                  <a:schemeClr val="dk1"/>
                </a:solidFill>
                <a:latin typeface="Calibri"/>
                <a:ea typeface="Calibri"/>
                <a:cs typeface="Calibri"/>
                <a:sym typeface="Calibri"/>
              </a:rPr>
              <a:t>was made in the past using the MEAN stack. </a:t>
            </a:r>
            <a:r>
              <a:rPr lang="en-US" sz="1400" dirty="0" smtClean="0">
                <a:solidFill>
                  <a:schemeClr val="dk1"/>
                </a:solidFill>
                <a:latin typeface="Calibri"/>
                <a:ea typeface="Calibri"/>
                <a:cs typeface="Calibri"/>
                <a:sym typeface="Calibri"/>
              </a:rPr>
              <a:t>However, the </a:t>
            </a:r>
            <a:r>
              <a:rPr lang="en" sz="1400" dirty="0" smtClean="0">
                <a:solidFill>
                  <a:schemeClr val="dk1"/>
                </a:solidFill>
                <a:latin typeface="Calibri"/>
                <a:ea typeface="Calibri"/>
                <a:cs typeface="Calibri"/>
                <a:sym typeface="Calibri"/>
              </a:rPr>
              <a:t>existing system </a:t>
            </a:r>
            <a:r>
              <a:rPr lang="en-US" sz="1400" dirty="0" smtClean="0">
                <a:solidFill>
                  <a:schemeClr val="dk1"/>
                </a:solidFill>
                <a:latin typeface="Calibri"/>
                <a:ea typeface="Calibri"/>
                <a:cs typeface="Calibri"/>
                <a:sym typeface="Calibri"/>
              </a:rPr>
              <a:t>was </a:t>
            </a:r>
            <a:r>
              <a:rPr lang="en" sz="1400" dirty="0" smtClean="0">
                <a:solidFill>
                  <a:schemeClr val="dk1"/>
                </a:solidFill>
                <a:latin typeface="Calibri"/>
                <a:ea typeface="Calibri"/>
                <a:cs typeface="Calibri"/>
                <a:sym typeface="Calibri"/>
              </a:rPr>
              <a:t>fairly</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basic, web-driven and</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lack</a:t>
            </a:r>
            <a:r>
              <a:rPr lang="en-US" sz="1400" dirty="0" err="1" smtClean="0">
                <a:solidFill>
                  <a:schemeClr val="dk1"/>
                </a:solidFill>
                <a:latin typeface="Calibri"/>
                <a:ea typeface="Calibri"/>
                <a:cs typeface="Calibri"/>
                <a:sym typeface="Calibri"/>
              </a:rPr>
              <a:t>ed</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user/role management, authentication, advanced data-persistence or any kind </a:t>
            </a:r>
            <a:r>
              <a:rPr lang="en" sz="1400" dirty="0" smtClean="0">
                <a:solidFill>
                  <a:schemeClr val="dk1"/>
                </a:solidFill>
                <a:latin typeface="Calibri"/>
                <a:ea typeface="Calibri"/>
                <a:cs typeface="Calibri"/>
                <a:sym typeface="Calibri"/>
              </a:rPr>
              <a:t>of</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relational-schema </a:t>
            </a:r>
            <a:r>
              <a:rPr lang="en" sz="1400" dirty="0">
                <a:solidFill>
                  <a:schemeClr val="dk1"/>
                </a:solidFill>
                <a:latin typeface="Calibri"/>
                <a:ea typeface="Calibri"/>
                <a:cs typeface="Calibri"/>
                <a:sym typeface="Calibri"/>
              </a:rPr>
              <a:t>to interpret and process </a:t>
            </a:r>
            <a:r>
              <a:rPr lang="en" sz="1400" dirty="0" smtClean="0">
                <a:solidFill>
                  <a:schemeClr val="dk1"/>
                </a:solidFill>
                <a:latin typeface="Calibri"/>
                <a:ea typeface="Calibri"/>
                <a:cs typeface="Calibri"/>
                <a:sym typeface="Calibri"/>
              </a:rPr>
              <a:t>data</a:t>
            </a:r>
            <a:r>
              <a:rPr lang="en-US" sz="1400" dirty="0">
                <a:solidFill>
                  <a:schemeClr val="dk1"/>
                </a:solidFill>
                <a:latin typeface="Calibri"/>
                <a:ea typeface="Calibri"/>
                <a:cs typeface="Calibri"/>
                <a:sym typeface="Calibri"/>
              </a:rPr>
              <a:t> </a:t>
            </a:r>
            <a:r>
              <a:rPr lang="en-US" sz="1400" dirty="0" smtClean="0">
                <a:solidFill>
                  <a:schemeClr val="dk1"/>
                </a:solidFill>
                <a:latin typeface="Calibri"/>
                <a:ea typeface="Calibri"/>
                <a:cs typeface="Calibri"/>
                <a:sym typeface="Calibri"/>
              </a:rPr>
              <a:t>quickly.</a:t>
            </a:r>
          </a:p>
          <a:p>
            <a:pPr marL="0" lv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lvl="0" indent="0" algn="just">
              <a:lnSpc>
                <a:spcPct val="115000"/>
              </a:lnSpc>
              <a:spcBef>
                <a:spcPts val="0"/>
              </a:spcBef>
              <a:buNone/>
            </a:pPr>
            <a:r>
              <a:rPr lang="en" sz="1400" dirty="0" smtClean="0">
                <a:solidFill>
                  <a:schemeClr val="dk1"/>
                </a:solidFill>
                <a:latin typeface="Calibri"/>
                <a:ea typeface="Calibri"/>
                <a:cs typeface="Calibri"/>
                <a:sym typeface="Calibri"/>
              </a:rPr>
              <a:t>We </a:t>
            </a:r>
            <a:r>
              <a:rPr lang="en-US" sz="1400" dirty="0" smtClean="0">
                <a:solidFill>
                  <a:schemeClr val="dk1"/>
                </a:solidFill>
                <a:latin typeface="Calibri"/>
                <a:ea typeface="Calibri"/>
                <a:cs typeface="Calibri"/>
                <a:sym typeface="Calibri"/>
              </a:rPr>
              <a:t>had </a:t>
            </a:r>
            <a:r>
              <a:rPr lang="en" sz="1400" dirty="0" smtClean="0">
                <a:solidFill>
                  <a:schemeClr val="dk1"/>
                </a:solidFill>
                <a:latin typeface="Calibri"/>
                <a:ea typeface="Calibri"/>
                <a:cs typeface="Calibri"/>
                <a:sym typeface="Calibri"/>
              </a:rPr>
              <a:t>been </a:t>
            </a:r>
            <a:r>
              <a:rPr lang="en" sz="1400" dirty="0">
                <a:solidFill>
                  <a:schemeClr val="dk1"/>
                </a:solidFill>
                <a:latin typeface="Calibri"/>
                <a:ea typeface="Calibri"/>
                <a:cs typeface="Calibri"/>
                <a:sym typeface="Calibri"/>
              </a:rPr>
              <a:t>tasked with replacing </a:t>
            </a:r>
            <a:r>
              <a:rPr lang="en" sz="1400" dirty="0" smtClean="0">
                <a:solidFill>
                  <a:schemeClr val="dk1"/>
                </a:solidFill>
                <a:latin typeface="Calibri"/>
                <a:ea typeface="Calibri"/>
                <a:cs typeface="Calibri"/>
                <a:sym typeface="Calibri"/>
              </a:rPr>
              <a:t>major</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parts </a:t>
            </a:r>
            <a:r>
              <a:rPr lang="en" sz="1400" dirty="0">
                <a:solidFill>
                  <a:schemeClr val="dk1"/>
                </a:solidFill>
                <a:latin typeface="Calibri"/>
                <a:ea typeface="Calibri"/>
                <a:cs typeface="Calibri"/>
                <a:sym typeface="Calibri"/>
              </a:rPr>
              <a:t>of the project, as well as enhancing it with new features using </a:t>
            </a:r>
            <a:r>
              <a:rPr lang="en-US" sz="1400" dirty="0" smtClean="0">
                <a:solidFill>
                  <a:schemeClr val="dk1"/>
                </a:solidFill>
                <a:latin typeface="Calibri"/>
                <a:ea typeface="Calibri"/>
                <a:cs typeface="Calibri"/>
                <a:sym typeface="Calibri"/>
              </a:rPr>
              <a:t>technologies </a:t>
            </a:r>
            <a:r>
              <a:rPr lang="en" sz="1400" dirty="0" smtClean="0">
                <a:solidFill>
                  <a:schemeClr val="dk1"/>
                </a:solidFill>
                <a:latin typeface="Calibri"/>
                <a:ea typeface="Calibri"/>
                <a:cs typeface="Calibri"/>
                <a:sym typeface="Calibri"/>
              </a:rPr>
              <a:t>Spring Boot</a:t>
            </a:r>
            <a:r>
              <a:rPr lang="en-US" sz="1400" dirty="0" smtClean="0">
                <a:solidFill>
                  <a:schemeClr val="dk1"/>
                </a:solidFill>
                <a:latin typeface="Calibri"/>
                <a:ea typeface="Calibri"/>
                <a:cs typeface="Calibri"/>
                <a:sym typeface="Calibri"/>
              </a:rPr>
              <a:t>, JPA, </a:t>
            </a:r>
            <a:r>
              <a:rPr lang="en-US" sz="1400" dirty="0" err="1" smtClean="0">
                <a:solidFill>
                  <a:schemeClr val="dk1"/>
                </a:solidFill>
                <a:latin typeface="Calibri"/>
                <a:ea typeface="Calibri"/>
                <a:cs typeface="Calibri"/>
                <a:sym typeface="Calibri"/>
              </a:rPr>
              <a:t>Angular.js</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and MySQL; </a:t>
            </a:r>
            <a:r>
              <a:rPr lang="en" sz="1400" dirty="0" smtClean="0">
                <a:solidFill>
                  <a:schemeClr val="dk1"/>
                </a:solidFill>
                <a:latin typeface="Calibri"/>
                <a:ea typeface="Calibri"/>
                <a:cs typeface="Calibri"/>
                <a:sym typeface="Calibri"/>
              </a:rPr>
              <a:t>to</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be </a:t>
            </a:r>
            <a:r>
              <a:rPr lang="en" sz="1400" dirty="0">
                <a:solidFill>
                  <a:schemeClr val="dk1"/>
                </a:solidFill>
                <a:latin typeface="Calibri"/>
                <a:ea typeface="Calibri"/>
                <a:cs typeface="Calibri"/>
                <a:sym typeface="Calibri"/>
              </a:rPr>
              <a:t>run on a wholly cloud-based infrastructure with Amazon RDS &amp; AWS Elastic Beanstalk. </a:t>
            </a:r>
            <a:r>
              <a:rPr lang="en" sz="1400" dirty="0" smtClean="0">
                <a:solidFill>
                  <a:schemeClr val="dk1"/>
                </a:solidFill>
                <a:latin typeface="Calibri"/>
                <a:ea typeface="Calibri"/>
                <a:cs typeface="Calibri"/>
                <a:sym typeface="Calibri"/>
              </a:rPr>
              <a:t>We</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also add</a:t>
            </a:r>
            <a:r>
              <a:rPr lang="en-US" sz="1400" dirty="0" err="1" smtClean="0">
                <a:solidFill>
                  <a:schemeClr val="dk1"/>
                </a:solidFill>
                <a:latin typeface="Calibri"/>
                <a:ea typeface="Calibri"/>
                <a:cs typeface="Calibri"/>
                <a:sym typeface="Calibri"/>
              </a:rPr>
              <a:t>ed</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advanced role/user management and </a:t>
            </a:r>
            <a:r>
              <a:rPr lang="en" sz="1400" dirty="0" err="1">
                <a:solidFill>
                  <a:schemeClr val="dk1"/>
                </a:solidFill>
                <a:latin typeface="Calibri"/>
                <a:ea typeface="Calibri"/>
                <a:cs typeface="Calibri"/>
                <a:sym typeface="Calibri"/>
              </a:rPr>
              <a:t>stateful</a:t>
            </a:r>
            <a:r>
              <a:rPr lang="en" sz="1400" dirty="0">
                <a:solidFill>
                  <a:schemeClr val="dk1"/>
                </a:solidFill>
                <a:latin typeface="Calibri"/>
                <a:ea typeface="Calibri"/>
                <a:cs typeface="Calibri"/>
                <a:sym typeface="Calibri"/>
              </a:rPr>
              <a:t> data-persistence</a:t>
            </a:r>
            <a:r>
              <a:rPr lang="en" sz="1400" dirty="0" smtClean="0">
                <a:solidFill>
                  <a:schemeClr val="dk1"/>
                </a:solidFill>
                <a:latin typeface="Calibri"/>
                <a:ea typeface="Calibri"/>
                <a:cs typeface="Calibri"/>
                <a:sym typeface="Calibri"/>
              </a:rPr>
              <a:t>.</a:t>
            </a:r>
            <a:endParaRPr lang="en-US" sz="1400" dirty="0" smtClean="0">
              <a:solidFill>
                <a:schemeClr val="dk1"/>
              </a:solidFill>
              <a:latin typeface="Calibri"/>
              <a:ea typeface="Calibri"/>
              <a:cs typeface="Calibri"/>
              <a:sym typeface="Calibri"/>
            </a:endParaRPr>
          </a:p>
          <a:p>
            <a:pPr marL="0" lv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lvl="0" indent="0" algn="just">
              <a:lnSpc>
                <a:spcPct val="115000"/>
              </a:lnSpc>
              <a:spcBef>
                <a:spcPts val="0"/>
              </a:spcBef>
              <a:buNone/>
            </a:pPr>
            <a:r>
              <a:rPr lang="en-US" sz="1400" dirty="0" smtClean="0">
                <a:solidFill>
                  <a:schemeClr val="dk1"/>
                </a:solidFill>
                <a:latin typeface="Calibri"/>
                <a:ea typeface="Calibri"/>
                <a:cs typeface="Calibri"/>
                <a:sym typeface="Calibri"/>
              </a:rPr>
              <a:t>Given the syllabus of CS 5200 which covers most of the above technologies, we are able to deliver a robust and fast web application.</a:t>
            </a:r>
            <a:endParaRPr lang="en"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3061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799125" y="400050"/>
            <a:ext cx="6516900" cy="564900"/>
          </a:xfrm>
          <a:prstGeom prst="rect">
            <a:avLst/>
          </a:prstGeom>
        </p:spPr>
        <p:txBody>
          <a:bodyPr wrap="square" lIns="68575" tIns="68575" rIns="68575" bIns="68575" anchor="b" anchorCtr="0">
            <a:noAutofit/>
          </a:bodyPr>
          <a:lstStyle/>
          <a:p>
            <a:pPr lvl="0">
              <a:spcBef>
                <a:spcPts val="0"/>
              </a:spcBef>
              <a:buNone/>
            </a:pPr>
            <a:r>
              <a:rPr lang="en-US" b="1" dirty="0" smtClean="0"/>
              <a:t>Solution </a:t>
            </a:r>
            <a:r>
              <a:rPr lang="en" b="1" dirty="0" smtClean="0"/>
              <a:t>Statement</a:t>
            </a:r>
            <a:endParaRPr lang="en" b="1" dirty="0"/>
          </a:p>
        </p:txBody>
      </p:sp>
      <p:sp>
        <p:nvSpPr>
          <p:cNvPr id="75" name="Shape 75"/>
          <p:cNvSpPr txBox="1">
            <a:spLocks noGrp="1"/>
          </p:cNvSpPr>
          <p:nvPr>
            <p:ph type="body" idx="1"/>
          </p:nvPr>
        </p:nvSpPr>
        <p:spPr>
          <a:xfrm>
            <a:off x="799117" y="990599"/>
            <a:ext cx="6516900" cy="3865179"/>
          </a:xfrm>
          <a:prstGeom prst="rect">
            <a:avLst/>
          </a:prstGeom>
        </p:spPr>
        <p:txBody>
          <a:bodyPr wrap="square" lIns="68575" tIns="68575" rIns="68575" bIns="68575" anchor="t" anchorCtr="0">
            <a:noAutofit/>
          </a:bodyPr>
          <a:lstStyle/>
          <a:p>
            <a:pPr marL="0" lvl="0" indent="0" algn="just">
              <a:lnSpc>
                <a:spcPct val="115000"/>
              </a:lnSpc>
              <a:spcBef>
                <a:spcPts val="0"/>
              </a:spcBef>
              <a:buNone/>
            </a:pPr>
            <a:r>
              <a:rPr lang="en" sz="1400" dirty="0">
                <a:solidFill>
                  <a:schemeClr val="dk1"/>
                </a:solidFill>
                <a:latin typeface="Calibri"/>
                <a:ea typeface="Calibri"/>
                <a:cs typeface="Calibri"/>
                <a:sym typeface="Calibri"/>
              </a:rPr>
              <a:t>The proposed solution is a cloud-based solution with data stored at Amazon RDS. The </a:t>
            </a:r>
            <a:r>
              <a:rPr lang="en" sz="1400" dirty="0" smtClean="0">
                <a:solidFill>
                  <a:schemeClr val="dk1"/>
                </a:solidFill>
                <a:latin typeface="Calibri"/>
                <a:ea typeface="Calibri"/>
                <a:cs typeface="Calibri"/>
                <a:sym typeface="Calibri"/>
              </a:rPr>
              <a:t>following</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are </a:t>
            </a:r>
            <a:r>
              <a:rPr lang="en" sz="1400" dirty="0">
                <a:solidFill>
                  <a:schemeClr val="dk1"/>
                </a:solidFill>
                <a:latin typeface="Calibri"/>
                <a:ea typeface="Calibri"/>
                <a:cs typeface="Calibri"/>
                <a:sym typeface="Calibri"/>
              </a:rPr>
              <a:t>the </a:t>
            </a:r>
            <a:r>
              <a:rPr lang="en" sz="1400" dirty="0" smtClean="0">
                <a:solidFill>
                  <a:schemeClr val="dk1"/>
                </a:solidFill>
                <a:latin typeface="Calibri"/>
                <a:ea typeface="Calibri"/>
                <a:cs typeface="Calibri"/>
                <a:sym typeface="Calibri"/>
              </a:rPr>
              <a:t>key </a:t>
            </a:r>
            <a:r>
              <a:rPr lang="en" sz="1400" dirty="0">
                <a:solidFill>
                  <a:schemeClr val="dk1"/>
                </a:solidFill>
                <a:latin typeface="Calibri"/>
                <a:ea typeface="Calibri"/>
                <a:cs typeface="Calibri"/>
                <a:sym typeface="Calibri"/>
              </a:rPr>
              <a:t>features of the project, based on client </a:t>
            </a:r>
            <a:r>
              <a:rPr lang="en" sz="1400" dirty="0" smtClean="0">
                <a:solidFill>
                  <a:schemeClr val="dk1"/>
                </a:solidFill>
                <a:latin typeface="Calibri"/>
                <a:ea typeface="Calibri"/>
                <a:cs typeface="Calibri"/>
                <a:sym typeface="Calibri"/>
              </a:rPr>
              <a:t>discussions:</a:t>
            </a:r>
            <a:endParaRPr lang="en-US" sz="1400" dirty="0" smtClean="0">
              <a:solidFill>
                <a:schemeClr val="dk1"/>
              </a:solidFill>
              <a:latin typeface="Calibri"/>
              <a:ea typeface="Calibri"/>
              <a:cs typeface="Calibri"/>
              <a:sym typeface="Calibri"/>
            </a:endParaRPr>
          </a:p>
          <a:p>
            <a:pPr marL="285750" indent="-285750" algn="just">
              <a:lnSpc>
                <a:spcPct val="115000"/>
              </a:lnSpc>
              <a:spcBef>
                <a:spcPts val="0"/>
              </a:spcBef>
            </a:pPr>
            <a:r>
              <a:rPr lang="en" sz="1400" dirty="0" smtClean="0">
                <a:solidFill>
                  <a:schemeClr val="dk1"/>
                </a:solidFill>
                <a:latin typeface="Calibri"/>
                <a:ea typeface="Calibri"/>
                <a:cs typeface="Calibri"/>
                <a:sym typeface="Calibri"/>
              </a:rPr>
              <a:t>The </a:t>
            </a:r>
            <a:r>
              <a:rPr lang="en" sz="1400" dirty="0">
                <a:solidFill>
                  <a:schemeClr val="dk1"/>
                </a:solidFill>
                <a:latin typeface="Calibri"/>
                <a:ea typeface="Calibri"/>
                <a:cs typeface="Calibri"/>
                <a:sym typeface="Calibri"/>
              </a:rPr>
              <a:t>system </a:t>
            </a:r>
            <a:r>
              <a:rPr lang="en-US" sz="1400" dirty="0" smtClean="0">
                <a:solidFill>
                  <a:schemeClr val="dk1"/>
                </a:solidFill>
                <a:latin typeface="Calibri"/>
                <a:ea typeface="Calibri"/>
                <a:cs typeface="Calibri"/>
                <a:sym typeface="Calibri"/>
              </a:rPr>
              <a:t>has </a:t>
            </a:r>
            <a:r>
              <a:rPr lang="en" sz="1400" dirty="0" smtClean="0">
                <a:solidFill>
                  <a:schemeClr val="dk1"/>
                </a:solidFill>
                <a:latin typeface="Calibri"/>
                <a:ea typeface="Calibri"/>
                <a:cs typeface="Calibri"/>
                <a:sym typeface="Calibri"/>
              </a:rPr>
              <a:t>advanced </a:t>
            </a:r>
            <a:r>
              <a:rPr lang="en" sz="1400" dirty="0">
                <a:solidFill>
                  <a:schemeClr val="dk1"/>
                </a:solidFill>
                <a:latin typeface="Calibri"/>
                <a:ea typeface="Calibri"/>
                <a:cs typeface="Calibri"/>
                <a:sym typeface="Calibri"/>
              </a:rPr>
              <a:t>User/Role management which </a:t>
            </a:r>
            <a:r>
              <a:rPr lang="en" sz="1400" dirty="0" smtClean="0">
                <a:solidFill>
                  <a:schemeClr val="dk1"/>
                </a:solidFill>
                <a:latin typeface="Calibri"/>
                <a:ea typeface="Calibri"/>
                <a:cs typeface="Calibri"/>
                <a:sym typeface="Calibri"/>
              </a:rPr>
              <a:t>require</a:t>
            </a:r>
            <a:r>
              <a:rPr lang="en-US" sz="1400" dirty="0" smtClean="0">
                <a:solidFill>
                  <a:schemeClr val="dk1"/>
                </a:solidFill>
                <a:latin typeface="Calibri"/>
                <a:ea typeface="Calibri"/>
                <a:cs typeface="Calibri"/>
                <a:sym typeface="Calibri"/>
              </a:rPr>
              <a:t>s</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users </a:t>
            </a:r>
            <a:r>
              <a:rPr lang="en" sz="1400" dirty="0" smtClean="0">
                <a:solidFill>
                  <a:schemeClr val="dk1"/>
                </a:solidFill>
                <a:latin typeface="Calibri"/>
                <a:ea typeface="Calibri"/>
                <a:cs typeface="Calibri"/>
                <a:sym typeface="Calibri"/>
              </a:rPr>
              <a:t>to</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authenticate </a:t>
            </a:r>
            <a:r>
              <a:rPr lang="en" sz="1400" dirty="0">
                <a:solidFill>
                  <a:schemeClr val="dk1"/>
                </a:solidFill>
                <a:latin typeface="Calibri"/>
                <a:ea typeface="Calibri"/>
                <a:cs typeface="Calibri"/>
                <a:sym typeface="Calibri"/>
              </a:rPr>
              <a:t>their credentials first to use any part of the system.</a:t>
            </a:r>
          </a:p>
          <a:p>
            <a:pPr marL="285750" indent="-285750" algn="just">
              <a:lnSpc>
                <a:spcPct val="115000"/>
              </a:lnSpc>
              <a:spcBef>
                <a:spcPts val="0"/>
              </a:spcBef>
            </a:pPr>
            <a:r>
              <a:rPr lang="en" sz="1400" dirty="0" smtClean="0">
                <a:solidFill>
                  <a:schemeClr val="dk1"/>
                </a:solidFill>
                <a:latin typeface="Calibri"/>
                <a:ea typeface="Calibri"/>
                <a:cs typeface="Calibri"/>
                <a:sym typeface="Calibri"/>
              </a:rPr>
              <a:t>Based </a:t>
            </a:r>
            <a:r>
              <a:rPr lang="en" sz="1400" dirty="0">
                <a:solidFill>
                  <a:schemeClr val="dk1"/>
                </a:solidFill>
                <a:latin typeface="Calibri"/>
                <a:ea typeface="Calibri"/>
                <a:cs typeface="Calibri"/>
                <a:sym typeface="Calibri"/>
              </a:rPr>
              <a:t>on the authenticated user’s role, the User </a:t>
            </a:r>
            <a:r>
              <a:rPr lang="en-US" sz="1400" dirty="0" smtClean="0">
                <a:solidFill>
                  <a:schemeClr val="dk1"/>
                </a:solidFill>
                <a:latin typeface="Calibri"/>
                <a:ea typeface="Calibri"/>
                <a:cs typeface="Calibri"/>
                <a:sym typeface="Calibri"/>
              </a:rPr>
              <a:t>has </a:t>
            </a:r>
            <a:r>
              <a:rPr lang="en" sz="1400" dirty="0" smtClean="0">
                <a:solidFill>
                  <a:schemeClr val="dk1"/>
                </a:solidFill>
                <a:latin typeface="Calibri"/>
                <a:ea typeface="Calibri"/>
                <a:cs typeface="Calibri"/>
                <a:sym typeface="Calibri"/>
              </a:rPr>
              <a:t>varied </a:t>
            </a:r>
            <a:r>
              <a:rPr lang="en" sz="1400" dirty="0">
                <a:solidFill>
                  <a:schemeClr val="dk1"/>
                </a:solidFill>
                <a:latin typeface="Calibri"/>
                <a:ea typeface="Calibri"/>
                <a:cs typeface="Calibri"/>
                <a:sym typeface="Calibri"/>
              </a:rPr>
              <a:t>level of access to </a:t>
            </a:r>
            <a:r>
              <a:rPr lang="en" sz="1400" dirty="0" smtClean="0">
                <a:solidFill>
                  <a:schemeClr val="dk1"/>
                </a:solidFill>
                <a:latin typeface="Calibri"/>
                <a:ea typeface="Calibri"/>
                <a:cs typeface="Calibri"/>
                <a:sym typeface="Calibri"/>
              </a:rPr>
              <a:t>the</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different </a:t>
            </a:r>
            <a:r>
              <a:rPr lang="en" sz="1400" dirty="0">
                <a:solidFill>
                  <a:schemeClr val="dk1"/>
                </a:solidFill>
                <a:latin typeface="Calibri"/>
                <a:ea typeface="Calibri"/>
                <a:cs typeface="Calibri"/>
                <a:sym typeface="Calibri"/>
              </a:rPr>
              <a:t>components of the </a:t>
            </a:r>
            <a:r>
              <a:rPr lang="en" sz="1400" dirty="0" smtClean="0">
                <a:solidFill>
                  <a:schemeClr val="dk1"/>
                </a:solidFill>
                <a:latin typeface="Calibri"/>
                <a:ea typeface="Calibri"/>
                <a:cs typeface="Calibri"/>
                <a:sym typeface="Calibri"/>
              </a:rPr>
              <a:t>system</a:t>
            </a:r>
            <a:r>
              <a:rPr lang="en-US" sz="1400" dirty="0" smtClean="0">
                <a:solidFill>
                  <a:schemeClr val="dk1"/>
                </a:solidFill>
                <a:latin typeface="Calibri"/>
                <a:ea typeface="Calibri"/>
                <a:cs typeface="Calibri"/>
                <a:sym typeface="Calibri"/>
              </a:rPr>
              <a:t>, which can be customized as per individual need.</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E.g. only Faculty or Administrators </a:t>
            </a:r>
            <a:r>
              <a:rPr lang="en-US" sz="1400" dirty="0" smtClean="0">
                <a:solidFill>
                  <a:schemeClr val="dk1"/>
                </a:solidFill>
                <a:latin typeface="Calibri"/>
                <a:ea typeface="Calibri"/>
                <a:cs typeface="Calibri"/>
                <a:sym typeface="Calibri"/>
              </a:rPr>
              <a:t>are</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able </a:t>
            </a:r>
            <a:r>
              <a:rPr lang="en" sz="1400" dirty="0" smtClean="0">
                <a:solidFill>
                  <a:schemeClr val="dk1"/>
                </a:solidFill>
                <a:latin typeface="Calibri"/>
                <a:ea typeface="Calibri"/>
                <a:cs typeface="Calibri"/>
                <a:sym typeface="Calibri"/>
              </a:rPr>
              <a:t>to</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create </a:t>
            </a:r>
            <a:r>
              <a:rPr lang="en" sz="1400" dirty="0">
                <a:solidFill>
                  <a:schemeClr val="dk1"/>
                </a:solidFill>
                <a:latin typeface="Calibri"/>
                <a:ea typeface="Calibri"/>
                <a:cs typeface="Calibri"/>
                <a:sym typeface="Calibri"/>
              </a:rPr>
              <a:t>Courses and Students will only be able to consume the data.</a:t>
            </a:r>
          </a:p>
          <a:p>
            <a:pPr marL="285750" indent="-285750" algn="just">
              <a:lnSpc>
                <a:spcPct val="115000"/>
              </a:lnSpc>
              <a:spcBef>
                <a:spcPts val="0"/>
              </a:spcBef>
            </a:pPr>
            <a:r>
              <a:rPr lang="en" sz="1400" dirty="0" smtClean="0">
                <a:solidFill>
                  <a:schemeClr val="dk1"/>
                </a:solidFill>
                <a:latin typeface="Calibri"/>
                <a:ea typeface="Calibri"/>
                <a:cs typeface="Calibri"/>
                <a:sym typeface="Calibri"/>
              </a:rPr>
              <a:t>The </a:t>
            </a:r>
            <a:r>
              <a:rPr lang="en" sz="1400" dirty="0">
                <a:solidFill>
                  <a:schemeClr val="dk1"/>
                </a:solidFill>
                <a:latin typeface="Calibri"/>
                <a:ea typeface="Calibri"/>
                <a:cs typeface="Calibri"/>
                <a:sym typeface="Calibri"/>
              </a:rPr>
              <a:t>data for the application, including all content and layout, </a:t>
            </a:r>
            <a:r>
              <a:rPr lang="en-US" sz="1400" dirty="0" smtClean="0">
                <a:solidFill>
                  <a:schemeClr val="dk1"/>
                </a:solidFill>
                <a:latin typeface="Calibri"/>
                <a:ea typeface="Calibri"/>
                <a:cs typeface="Calibri"/>
                <a:sym typeface="Calibri"/>
              </a:rPr>
              <a:t>is</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stored in a </a:t>
            </a:r>
            <a:r>
              <a:rPr lang="en" sz="1400" dirty="0" smtClean="0">
                <a:solidFill>
                  <a:schemeClr val="dk1"/>
                </a:solidFill>
                <a:latin typeface="Calibri"/>
                <a:ea typeface="Calibri"/>
                <a:cs typeface="Calibri"/>
                <a:sym typeface="Calibri"/>
              </a:rPr>
              <a:t>relational</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database </a:t>
            </a:r>
            <a:r>
              <a:rPr lang="en" sz="1400" dirty="0">
                <a:solidFill>
                  <a:schemeClr val="dk1"/>
                </a:solidFill>
                <a:latin typeface="Calibri"/>
                <a:ea typeface="Calibri"/>
                <a:cs typeface="Calibri"/>
                <a:sym typeface="Calibri"/>
              </a:rPr>
              <a:t>(MySQL</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which </a:t>
            </a:r>
            <a:r>
              <a:rPr lang="en-US" sz="1400" dirty="0" smtClean="0">
                <a:solidFill>
                  <a:schemeClr val="dk1"/>
                </a:solidFill>
                <a:latin typeface="Calibri"/>
                <a:ea typeface="Calibri"/>
                <a:cs typeface="Calibri"/>
                <a:sym typeface="Calibri"/>
              </a:rPr>
              <a:t>is</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optimized for quick queries, data-retrievals </a:t>
            </a:r>
            <a:r>
              <a:rPr lang="en" sz="1400" dirty="0" smtClean="0">
                <a:solidFill>
                  <a:schemeClr val="dk1"/>
                </a:solidFill>
                <a:latin typeface="Calibri"/>
                <a:ea typeface="Calibri"/>
                <a:cs typeface="Calibri"/>
                <a:sym typeface="Calibri"/>
              </a:rPr>
              <a:t>and</a:t>
            </a:r>
            <a:r>
              <a:rPr lang="en-US" sz="1400" dirty="0" smtClean="0">
                <a:solidFill>
                  <a:schemeClr val="dk1"/>
                </a:solidFill>
                <a:latin typeface="Calibri"/>
                <a:ea typeface="Calibri"/>
                <a:cs typeface="Calibri"/>
                <a:sym typeface="Calibri"/>
              </a:rPr>
              <a:t> proposed data-</a:t>
            </a:r>
            <a:r>
              <a:rPr lang="en" sz="1400" dirty="0" smtClean="0">
                <a:solidFill>
                  <a:schemeClr val="dk1"/>
                </a:solidFill>
                <a:latin typeface="Calibri"/>
                <a:ea typeface="Calibri"/>
                <a:cs typeface="Calibri"/>
                <a:sym typeface="Calibri"/>
              </a:rPr>
              <a:t>analytics </a:t>
            </a:r>
            <a:r>
              <a:rPr lang="en" sz="1400" dirty="0">
                <a:solidFill>
                  <a:schemeClr val="dk1"/>
                </a:solidFill>
                <a:latin typeface="Calibri"/>
                <a:ea typeface="Calibri"/>
                <a:cs typeface="Calibri"/>
                <a:sym typeface="Calibri"/>
              </a:rPr>
              <a:t>in the future.</a:t>
            </a:r>
          </a:p>
          <a:p>
            <a:pPr marL="285750" indent="-285750" algn="just">
              <a:lnSpc>
                <a:spcPct val="115000"/>
              </a:lnSpc>
              <a:spcBef>
                <a:spcPts val="0"/>
              </a:spcBef>
            </a:pPr>
            <a:r>
              <a:rPr lang="en" sz="1400" dirty="0" smtClean="0">
                <a:solidFill>
                  <a:schemeClr val="dk1"/>
                </a:solidFill>
                <a:latin typeface="Calibri"/>
                <a:ea typeface="Calibri"/>
                <a:cs typeface="Calibri"/>
                <a:sym typeface="Calibri"/>
              </a:rPr>
              <a:t>The </a:t>
            </a:r>
            <a:r>
              <a:rPr lang="en" sz="1400" dirty="0">
                <a:solidFill>
                  <a:schemeClr val="dk1"/>
                </a:solidFill>
                <a:latin typeface="Calibri"/>
                <a:ea typeface="Calibri"/>
                <a:cs typeface="Calibri"/>
                <a:sym typeface="Calibri"/>
              </a:rPr>
              <a:t>data-persistence </a:t>
            </a:r>
            <a:r>
              <a:rPr lang="en" sz="1400" dirty="0" smtClean="0">
                <a:solidFill>
                  <a:schemeClr val="dk1"/>
                </a:solidFill>
                <a:latin typeface="Calibri"/>
                <a:ea typeface="Calibri"/>
                <a:cs typeface="Calibri"/>
                <a:sym typeface="Calibri"/>
              </a:rPr>
              <a:t>infrastructure</a:t>
            </a:r>
            <a:r>
              <a:rPr lang="en-US" sz="1400" dirty="0" smtClean="0">
                <a:solidFill>
                  <a:schemeClr val="dk1"/>
                </a:solidFill>
                <a:latin typeface="Calibri"/>
                <a:ea typeface="Calibri"/>
                <a:cs typeface="Calibri"/>
                <a:sym typeface="Calibri"/>
              </a:rPr>
              <a:t> is</a:t>
            </a:r>
            <a:r>
              <a:rPr lang="en" sz="1400" dirty="0" smtClean="0">
                <a:solidFill>
                  <a:schemeClr val="dk1"/>
                </a:solidFill>
                <a:latin typeface="Calibri"/>
                <a:ea typeface="Calibri"/>
                <a:cs typeface="Calibri"/>
                <a:sym typeface="Calibri"/>
              </a:rPr>
              <a:t> </a:t>
            </a:r>
            <a:r>
              <a:rPr lang="en" sz="1400" dirty="0">
                <a:solidFill>
                  <a:schemeClr val="dk1"/>
                </a:solidFill>
                <a:latin typeface="Calibri"/>
                <a:ea typeface="Calibri"/>
                <a:cs typeface="Calibri"/>
                <a:sym typeface="Calibri"/>
              </a:rPr>
              <a:t>cloud-based to ensure </a:t>
            </a:r>
            <a:r>
              <a:rPr lang="en" sz="1400" dirty="0" smtClean="0">
                <a:solidFill>
                  <a:schemeClr val="dk1"/>
                </a:solidFill>
                <a:latin typeface="Calibri"/>
                <a:ea typeface="Calibri"/>
                <a:cs typeface="Calibri"/>
                <a:sym typeface="Calibri"/>
              </a:rPr>
              <a:t>high-availability</a:t>
            </a:r>
            <a:r>
              <a:rPr lang="en-US" sz="1400" dirty="0" smtClean="0">
                <a:solidFill>
                  <a:schemeClr val="dk1"/>
                </a:solidFill>
                <a:latin typeface="Calibri"/>
                <a:ea typeface="Calibri"/>
                <a:cs typeface="Calibri"/>
                <a:sym typeface="Calibri"/>
              </a:rPr>
              <a:t> </a:t>
            </a:r>
            <a:r>
              <a:rPr lang="en" sz="1400" dirty="0" smtClean="0">
                <a:solidFill>
                  <a:schemeClr val="dk1"/>
                </a:solidFill>
                <a:latin typeface="Calibri"/>
                <a:ea typeface="Calibri"/>
                <a:cs typeface="Calibri"/>
                <a:sym typeface="Calibri"/>
              </a:rPr>
              <a:t>(Amazon </a:t>
            </a:r>
            <a:r>
              <a:rPr lang="en" sz="1400" dirty="0">
                <a:solidFill>
                  <a:schemeClr val="dk1"/>
                </a:solidFill>
                <a:latin typeface="Calibri"/>
                <a:ea typeface="Calibri"/>
                <a:cs typeface="Calibri"/>
                <a:sym typeface="Calibri"/>
              </a:rPr>
              <a:t>RDS) and 24x7 access</a:t>
            </a:r>
            <a:r>
              <a:rPr lang="en" sz="1400" dirty="0" smtClean="0">
                <a:solidFill>
                  <a:schemeClr val="dk1"/>
                </a:solidFill>
                <a:latin typeface="Calibri"/>
                <a:ea typeface="Calibri"/>
                <a:cs typeface="Calibri"/>
                <a:sym typeface="Calibri"/>
              </a:rPr>
              <a:t>.</a:t>
            </a:r>
            <a:endParaRPr lang="en-US" sz="1400" dirty="0" smtClean="0">
              <a:solidFill>
                <a:schemeClr val="dk1"/>
              </a:solidFill>
              <a:latin typeface="Calibri"/>
              <a:ea typeface="Calibri"/>
              <a:cs typeface="Calibri"/>
              <a:sym typeface="Calibri"/>
            </a:endParaRPr>
          </a:p>
          <a:p>
            <a:pPr marL="285750" indent="-285750" algn="just">
              <a:lnSpc>
                <a:spcPct val="115000"/>
              </a:lnSpc>
              <a:spcBef>
                <a:spcPts val="0"/>
              </a:spcBef>
            </a:pPr>
            <a:r>
              <a:rPr lang="en-US" sz="1400" dirty="0" smtClean="0">
                <a:solidFill>
                  <a:schemeClr val="dk1"/>
                </a:solidFill>
                <a:latin typeface="Calibri"/>
                <a:ea typeface="Calibri"/>
                <a:cs typeface="Calibri"/>
                <a:sym typeface="Calibri"/>
              </a:rPr>
              <a:t>The platform is also available 24x7 on a reliable cloud infrastructure supported by AWS Elastic Beanstalk.</a:t>
            </a:r>
            <a:endParaRPr lang="en"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792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799125" y="400050"/>
            <a:ext cx="6516900" cy="564900"/>
          </a:xfrm>
          <a:prstGeom prst="rect">
            <a:avLst/>
          </a:prstGeom>
        </p:spPr>
        <p:txBody>
          <a:bodyPr wrap="square" lIns="68575" tIns="68575" rIns="68575" bIns="68575" anchor="b" anchorCtr="0">
            <a:noAutofit/>
          </a:bodyPr>
          <a:lstStyle/>
          <a:p>
            <a:pPr lvl="0">
              <a:spcBef>
                <a:spcPts val="0"/>
              </a:spcBef>
              <a:buNone/>
            </a:pPr>
            <a:r>
              <a:rPr lang="en-US" dirty="0" smtClean="0"/>
              <a:t>A</a:t>
            </a:r>
            <a:r>
              <a:rPr lang="en-US" b="1" dirty="0" smtClean="0"/>
              <a:t>rchitecture &amp; Technology Stack</a:t>
            </a:r>
            <a:endParaRPr lang="en" b="1" dirty="0"/>
          </a:p>
        </p:txBody>
      </p:sp>
      <p:sp>
        <p:nvSpPr>
          <p:cNvPr id="75" name="Shape 75"/>
          <p:cNvSpPr txBox="1">
            <a:spLocks noGrp="1"/>
          </p:cNvSpPr>
          <p:nvPr>
            <p:ph type="body" idx="1"/>
          </p:nvPr>
        </p:nvSpPr>
        <p:spPr>
          <a:xfrm>
            <a:off x="799117" y="990600"/>
            <a:ext cx="6516900" cy="3644462"/>
          </a:xfrm>
          <a:prstGeom prst="rect">
            <a:avLst/>
          </a:prstGeom>
        </p:spPr>
        <p:txBody>
          <a:bodyPr wrap="square" lIns="68575" tIns="68575" rIns="68575" bIns="68575" anchor="t" anchorCtr="0">
            <a:noAutofit/>
          </a:bodyPr>
          <a:lstStyle/>
          <a:p>
            <a:pPr marL="0" lvl="0" indent="0" algn="just">
              <a:lnSpc>
                <a:spcPct val="115000"/>
              </a:lnSpc>
              <a:spcBef>
                <a:spcPts val="0"/>
              </a:spcBef>
              <a:buNone/>
            </a:pPr>
            <a:r>
              <a:rPr lang="en-US" sz="1400" dirty="0" smtClean="0">
                <a:solidFill>
                  <a:schemeClr val="dk1"/>
                </a:solidFill>
                <a:latin typeface="Calibri"/>
                <a:ea typeface="Calibri"/>
                <a:cs typeface="Calibri"/>
                <a:sym typeface="Calibri"/>
              </a:rPr>
              <a:t>We used the highly flexible and maintainable </a:t>
            </a:r>
            <a:r>
              <a:rPr lang="en-US" sz="1400" b="1" dirty="0" smtClean="0">
                <a:solidFill>
                  <a:schemeClr val="dk1"/>
                </a:solidFill>
                <a:latin typeface="Calibri"/>
                <a:ea typeface="Calibri"/>
                <a:cs typeface="Calibri"/>
                <a:sym typeface="Calibri"/>
              </a:rPr>
              <a:t>M</a:t>
            </a:r>
            <a:r>
              <a:rPr lang="en-US" sz="1400" dirty="0" smtClean="0">
                <a:solidFill>
                  <a:schemeClr val="dk1"/>
                </a:solidFill>
                <a:latin typeface="Calibri"/>
                <a:ea typeface="Calibri"/>
                <a:cs typeface="Calibri"/>
                <a:sym typeface="Calibri"/>
              </a:rPr>
              <a:t>odel </a:t>
            </a:r>
            <a:r>
              <a:rPr lang="en-US" sz="1400" b="1" dirty="0" smtClean="0">
                <a:solidFill>
                  <a:schemeClr val="dk1"/>
                </a:solidFill>
                <a:latin typeface="Calibri"/>
                <a:ea typeface="Calibri"/>
                <a:cs typeface="Calibri"/>
                <a:sym typeface="Calibri"/>
              </a:rPr>
              <a:t>V</a:t>
            </a:r>
            <a:r>
              <a:rPr lang="en-US" sz="1400" dirty="0" smtClean="0">
                <a:solidFill>
                  <a:schemeClr val="dk1"/>
                </a:solidFill>
                <a:latin typeface="Calibri"/>
                <a:ea typeface="Calibri"/>
                <a:cs typeface="Calibri"/>
                <a:sym typeface="Calibri"/>
              </a:rPr>
              <a:t>iew </a:t>
            </a:r>
            <a:r>
              <a:rPr lang="en-US" sz="1400" b="1" dirty="0" smtClean="0">
                <a:solidFill>
                  <a:schemeClr val="dk1"/>
                </a:solidFill>
                <a:latin typeface="Calibri"/>
                <a:ea typeface="Calibri"/>
                <a:cs typeface="Calibri"/>
                <a:sym typeface="Calibri"/>
              </a:rPr>
              <a:t>C</a:t>
            </a:r>
            <a:r>
              <a:rPr lang="en-US" sz="1400" dirty="0" smtClean="0">
                <a:solidFill>
                  <a:schemeClr val="dk1"/>
                </a:solidFill>
                <a:latin typeface="Calibri"/>
                <a:ea typeface="Calibri"/>
                <a:cs typeface="Calibri"/>
                <a:sym typeface="Calibri"/>
              </a:rPr>
              <a:t>ontroller approach to design the solution ground up. Since we wanted a scalable, maintainable solution, we chose </a:t>
            </a:r>
            <a:r>
              <a:rPr lang="en-US" sz="1400" dirty="0" err="1" smtClean="0">
                <a:solidFill>
                  <a:schemeClr val="dk1"/>
                </a:solidFill>
                <a:latin typeface="Calibri"/>
                <a:ea typeface="Calibri"/>
                <a:cs typeface="Calibri"/>
                <a:sym typeface="Calibri"/>
              </a:rPr>
              <a:t>SpringBoot</a:t>
            </a:r>
            <a:r>
              <a:rPr lang="en-US" sz="1400" dirty="0" smtClean="0">
                <a:solidFill>
                  <a:schemeClr val="dk1"/>
                </a:solidFill>
                <a:latin typeface="Calibri"/>
                <a:ea typeface="Calibri"/>
                <a:cs typeface="Calibri"/>
                <a:sym typeface="Calibri"/>
              </a:rPr>
              <a:t> as our primary tool. In summary the following was our technology stack:</a:t>
            </a:r>
          </a:p>
          <a:p>
            <a:pPr marL="0" lv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lvl="0" indent="0" algn="just">
              <a:lnSpc>
                <a:spcPct val="115000"/>
              </a:lnSpc>
              <a:spcBef>
                <a:spcPts val="0"/>
              </a:spcBef>
              <a:buNone/>
            </a:pPr>
            <a:r>
              <a:rPr lang="en-US" sz="1400" b="1" dirty="0" smtClean="0">
                <a:solidFill>
                  <a:schemeClr val="dk1"/>
                </a:solidFill>
                <a:latin typeface="Calibri"/>
                <a:ea typeface="Calibri"/>
                <a:cs typeface="Calibri"/>
                <a:sym typeface="Calibri"/>
              </a:rPr>
              <a:t>Front End/UI</a:t>
            </a:r>
            <a:r>
              <a:rPr lang="en-US" sz="1400" dirty="0" smtClean="0">
                <a:solidFill>
                  <a:schemeClr val="dk1"/>
                </a:solidFill>
                <a:latin typeface="Calibri"/>
                <a:ea typeface="Calibri"/>
                <a:cs typeface="Calibri"/>
                <a:sym typeface="Calibri"/>
              </a:rPr>
              <a:t>: </a:t>
            </a:r>
            <a:r>
              <a:rPr lang="en-US" sz="1400" dirty="0" err="1" smtClean="0">
                <a:solidFill>
                  <a:schemeClr val="dk1"/>
                </a:solidFill>
                <a:latin typeface="Calibri"/>
                <a:ea typeface="Calibri"/>
                <a:cs typeface="Calibri"/>
                <a:sym typeface="Calibri"/>
              </a:rPr>
              <a:t>Angular.js</a:t>
            </a:r>
            <a:r>
              <a:rPr lang="en-US" sz="1400" dirty="0" smtClean="0">
                <a:solidFill>
                  <a:schemeClr val="dk1"/>
                </a:solidFill>
                <a:latin typeface="Calibri"/>
                <a:ea typeface="Calibri"/>
                <a:cs typeface="Calibri"/>
                <a:sym typeface="Calibri"/>
              </a:rPr>
              <a:t>, </a:t>
            </a:r>
            <a:r>
              <a:rPr lang="en-US" sz="1400" dirty="0" err="1" smtClean="0">
                <a:solidFill>
                  <a:schemeClr val="dk1"/>
                </a:solidFill>
                <a:latin typeface="Calibri"/>
                <a:ea typeface="Calibri"/>
                <a:cs typeface="Calibri"/>
                <a:sym typeface="Calibri"/>
              </a:rPr>
              <a:t>Javascript</a:t>
            </a:r>
            <a:r>
              <a:rPr lang="en-US" sz="1400" dirty="0" smtClean="0">
                <a:solidFill>
                  <a:schemeClr val="dk1"/>
                </a:solidFill>
                <a:latin typeface="Calibri"/>
                <a:ea typeface="Calibri"/>
                <a:cs typeface="Calibri"/>
                <a:sym typeface="Calibri"/>
              </a:rPr>
              <a:t>, HTML 5, CSS, XML</a:t>
            </a:r>
          </a:p>
          <a:p>
            <a:pPr marL="0" lv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lvl="0" indent="0" algn="just">
              <a:lnSpc>
                <a:spcPct val="115000"/>
              </a:lnSpc>
              <a:spcBef>
                <a:spcPts val="0"/>
              </a:spcBef>
              <a:buNone/>
            </a:pPr>
            <a:r>
              <a:rPr lang="en-US" sz="1400" b="1" dirty="0" smtClean="0">
                <a:solidFill>
                  <a:schemeClr val="dk1"/>
                </a:solidFill>
                <a:latin typeface="Calibri"/>
                <a:ea typeface="Calibri"/>
                <a:cs typeface="Calibri"/>
                <a:sym typeface="Calibri"/>
              </a:rPr>
              <a:t>Backend/Application</a:t>
            </a:r>
            <a:r>
              <a:rPr lang="en-US" sz="1400" dirty="0" smtClean="0">
                <a:solidFill>
                  <a:schemeClr val="dk1"/>
                </a:solidFill>
                <a:latin typeface="Calibri"/>
                <a:ea typeface="Calibri"/>
                <a:cs typeface="Calibri"/>
                <a:sym typeface="Calibri"/>
              </a:rPr>
              <a:t>: Java 8, Spring Tool Suite</a:t>
            </a:r>
          </a:p>
          <a:p>
            <a:pPr marL="0" lv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indent="0" algn="just">
              <a:lnSpc>
                <a:spcPct val="115000"/>
              </a:lnSpc>
              <a:spcBef>
                <a:spcPts val="0"/>
              </a:spcBef>
              <a:buNone/>
            </a:pPr>
            <a:r>
              <a:rPr lang="en-US" sz="1400" b="1" dirty="0" smtClean="0">
                <a:solidFill>
                  <a:schemeClr val="dk1"/>
                </a:solidFill>
                <a:latin typeface="Calibri"/>
                <a:ea typeface="Calibri"/>
                <a:cs typeface="Calibri"/>
                <a:sym typeface="Calibri"/>
              </a:rPr>
              <a:t>Database</a:t>
            </a:r>
            <a:r>
              <a:rPr lang="en-US" sz="1400" dirty="0" smtClean="0">
                <a:solidFill>
                  <a:schemeClr val="dk1"/>
                </a:solidFill>
                <a:latin typeface="Calibri"/>
                <a:ea typeface="Calibri"/>
                <a:cs typeface="Calibri"/>
                <a:sym typeface="Calibri"/>
              </a:rPr>
              <a:t>: </a:t>
            </a:r>
            <a:r>
              <a:rPr lang="sk-SK" sz="1400" dirty="0">
                <a:solidFill>
                  <a:schemeClr val="dk1"/>
                </a:solidFill>
                <a:latin typeface="Calibri"/>
                <a:ea typeface="Calibri"/>
                <a:cs typeface="Calibri"/>
                <a:sym typeface="Calibri"/>
              </a:rPr>
              <a:t>MySQL 5.6.39</a:t>
            </a:r>
            <a:r>
              <a:rPr lang="en-US" sz="1400" dirty="0" smtClean="0">
                <a:solidFill>
                  <a:schemeClr val="dk1"/>
                </a:solidFill>
                <a:latin typeface="Calibri"/>
                <a:ea typeface="Calibri"/>
                <a:cs typeface="Calibri"/>
                <a:sym typeface="Calibri"/>
              </a:rPr>
              <a:t> hosted on Amazon RDS</a:t>
            </a:r>
          </a:p>
          <a:p>
            <a:pPr marL="0" lv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indent="0" algn="just">
              <a:lnSpc>
                <a:spcPct val="115000"/>
              </a:lnSpc>
              <a:spcBef>
                <a:spcPts val="0"/>
              </a:spcBef>
              <a:buNone/>
            </a:pPr>
            <a:r>
              <a:rPr lang="en-US" sz="1400" b="1" dirty="0" smtClean="0">
                <a:solidFill>
                  <a:schemeClr val="dk1"/>
                </a:solidFill>
                <a:latin typeface="Calibri"/>
                <a:ea typeface="Calibri"/>
                <a:cs typeface="Calibri"/>
                <a:sym typeface="Calibri"/>
              </a:rPr>
              <a:t>Web Server</a:t>
            </a:r>
            <a:r>
              <a:rPr lang="en-US" sz="1400" dirty="0">
                <a:solidFill>
                  <a:schemeClr val="dk1"/>
                </a:solidFill>
                <a:latin typeface="Calibri"/>
                <a:ea typeface="Calibri"/>
                <a:cs typeface="Calibri"/>
                <a:sym typeface="Calibri"/>
              </a:rPr>
              <a:t>: </a:t>
            </a:r>
            <a:r>
              <a:rPr lang="en-US" sz="1400" dirty="0" smtClean="0">
                <a:solidFill>
                  <a:schemeClr val="dk1"/>
                </a:solidFill>
                <a:latin typeface="Calibri"/>
                <a:ea typeface="Calibri"/>
                <a:cs typeface="Calibri"/>
                <a:sym typeface="Calibri"/>
              </a:rPr>
              <a:t>Tomcat </a:t>
            </a:r>
            <a:r>
              <a:rPr lang="en-US" sz="1400" dirty="0">
                <a:solidFill>
                  <a:schemeClr val="dk1"/>
                </a:solidFill>
                <a:latin typeface="Calibri"/>
                <a:ea typeface="Calibri"/>
                <a:cs typeface="Calibri"/>
                <a:sym typeface="Calibri"/>
              </a:rPr>
              <a:t>8 with Java 8 running on 64bit Amazon </a:t>
            </a:r>
            <a:r>
              <a:rPr lang="en-US" sz="1400" dirty="0" smtClean="0">
                <a:solidFill>
                  <a:schemeClr val="dk1"/>
                </a:solidFill>
                <a:latin typeface="Calibri"/>
                <a:ea typeface="Calibri"/>
                <a:cs typeface="Calibri"/>
                <a:sym typeface="Calibri"/>
              </a:rPr>
              <a:t>Linux/2.7.7 hosted on Amazon Elastic Beanstalk</a:t>
            </a:r>
          </a:p>
          <a:p>
            <a:pPr marL="0" indent="0" algn="just">
              <a:lnSpc>
                <a:spcPct val="115000"/>
              </a:lnSpc>
              <a:spcBef>
                <a:spcPts val="0"/>
              </a:spcBef>
              <a:buNone/>
            </a:pPr>
            <a:endParaRPr lang="en-US" sz="1400" dirty="0">
              <a:solidFill>
                <a:schemeClr val="dk1"/>
              </a:solidFill>
              <a:latin typeface="Calibri"/>
              <a:ea typeface="Calibri"/>
              <a:cs typeface="Calibri"/>
              <a:sym typeface="Calibri"/>
            </a:endParaRPr>
          </a:p>
          <a:p>
            <a:pPr marL="0" indent="0" algn="just">
              <a:lnSpc>
                <a:spcPct val="115000"/>
              </a:lnSpc>
              <a:spcBef>
                <a:spcPts val="0"/>
              </a:spcBef>
              <a:buNone/>
            </a:pPr>
            <a:r>
              <a:rPr lang="en-US" sz="1400" b="1" dirty="0" smtClean="0">
                <a:solidFill>
                  <a:schemeClr val="dk1"/>
                </a:solidFill>
                <a:latin typeface="Calibri"/>
                <a:ea typeface="Calibri"/>
                <a:cs typeface="Calibri"/>
                <a:sym typeface="Calibri"/>
              </a:rPr>
              <a:t>Continuous Integration, Version &amp; Build Management</a:t>
            </a:r>
            <a:r>
              <a:rPr lang="en-US" sz="1400" dirty="0" smtClean="0">
                <a:solidFill>
                  <a:schemeClr val="dk1"/>
                </a:solidFill>
                <a:latin typeface="Calibri"/>
                <a:ea typeface="Calibri"/>
                <a:cs typeface="Calibri"/>
                <a:sym typeface="Calibri"/>
              </a:rPr>
              <a:t>: Circle CI and </a:t>
            </a:r>
            <a:r>
              <a:rPr lang="en-US" sz="1400" dirty="0" err="1" smtClean="0">
                <a:solidFill>
                  <a:schemeClr val="dk1"/>
                </a:solidFill>
                <a:latin typeface="Calibri"/>
                <a:ea typeface="Calibri"/>
                <a:cs typeface="Calibri"/>
                <a:sym typeface="Calibri"/>
              </a:rPr>
              <a:t>Github</a:t>
            </a:r>
            <a:endParaRPr lang="en"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1919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25" y="964950"/>
            <a:ext cx="2217344" cy="35959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5432" y="964950"/>
            <a:ext cx="3841092" cy="3492428"/>
          </a:xfrm>
          <a:prstGeom prst="rect">
            <a:avLst/>
          </a:prstGeom>
        </p:spPr>
      </p:pic>
    </p:spTree>
    <p:extLst>
      <p:ext uri="{BB962C8B-B14F-4D97-AF65-F5344CB8AC3E}">
        <p14:creationId xmlns:p14="http://schemas.microsoft.com/office/powerpoint/2010/main" val="614442642"/>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99125" y="400050"/>
            <a:ext cx="6516900" cy="564900"/>
          </a:xfrm>
          <a:prstGeom prst="rect">
            <a:avLst/>
          </a:prstGeom>
        </p:spPr>
        <p:txBody>
          <a:bodyPr wrap="square" lIns="68575" tIns="68575" rIns="68575" bIns="68575" anchor="b" anchorCtr="0">
            <a:noAutofit/>
          </a:bodyPr>
          <a:lstStyle/>
          <a:p>
            <a:pPr lvl="0" rtl="0">
              <a:spcBef>
                <a:spcPts val="0"/>
              </a:spcBef>
              <a:buNone/>
            </a:pPr>
            <a:r>
              <a:rPr lang="en" dirty="0"/>
              <a:t>Demo Time!</a:t>
            </a:r>
          </a:p>
        </p:txBody>
      </p:sp>
      <p:pic>
        <p:nvPicPr>
          <p:cNvPr id="194" name="Shape 194"/>
          <p:cNvPicPr preferRelativeResize="0"/>
          <p:nvPr/>
        </p:nvPicPr>
        <p:blipFill>
          <a:blip r:embed="rId3">
            <a:alphaModFix/>
          </a:blip>
          <a:stretch>
            <a:fillRect/>
          </a:stretch>
        </p:blipFill>
        <p:spPr>
          <a:xfrm>
            <a:off x="2906276" y="538950"/>
            <a:ext cx="4490351" cy="36901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598</Words>
  <Application>Microsoft Macintosh PowerPoint</Application>
  <PresentationFormat>On-screen Show (16:9)</PresentationFormat>
  <Paragraphs>38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Helvetica Neue</vt:lpstr>
      <vt:lpstr>Calibri</vt:lpstr>
      <vt:lpstr>Source Sans Pro</vt:lpstr>
      <vt:lpstr>Business Contrast 16x9</vt:lpstr>
      <vt:lpstr>CourseNext</vt:lpstr>
      <vt:lpstr>Introduction</vt:lpstr>
      <vt:lpstr>Problem Statement</vt:lpstr>
      <vt:lpstr>Solution Statement</vt:lpstr>
      <vt:lpstr>Architecture &amp; Technology Stack</vt:lpstr>
      <vt:lpstr>Data Model</vt:lpstr>
      <vt:lpstr>Demo Time!</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CourseNext</dc:title>
  <cp:lastModifiedBy>Biswaraj Kar</cp:lastModifiedBy>
  <cp:revision>6</cp:revision>
  <dcterms:modified xsi:type="dcterms:W3CDTF">2018-04-23T03:47:02Z</dcterms:modified>
</cp:coreProperties>
</file>