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16" r:id="rId3"/>
    <p:sldId id="317" r:id="rId4"/>
    <p:sldId id="318" r:id="rId5"/>
    <p:sldId id="319" r:id="rId6"/>
    <p:sldId id="346" r:id="rId7"/>
    <p:sldId id="32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54" r:id="rId44"/>
    <p:sldId id="347" r:id="rId45"/>
    <p:sldId id="348" r:id="rId46"/>
    <p:sldId id="349" r:id="rId47"/>
    <p:sldId id="350" r:id="rId48"/>
    <p:sldId id="351" r:id="rId49"/>
    <p:sldId id="325" r:id="rId50"/>
    <p:sldId id="360" r:id="rId51"/>
    <p:sldId id="326" r:id="rId52"/>
    <p:sldId id="352" r:id="rId53"/>
    <p:sldId id="363" r:id="rId54"/>
    <p:sldId id="353" r:id="rId55"/>
    <p:sldId id="361" r:id="rId56"/>
    <p:sldId id="362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55" r:id="rId77"/>
    <p:sldId id="356" r:id="rId78"/>
    <p:sldId id="357" r:id="rId79"/>
    <p:sldId id="358" r:id="rId80"/>
  </p:sldIdLst>
  <p:sldSz cx="9144000" cy="6858000" type="screen4x3"/>
  <p:notesSz cx="6858000" cy="9144000"/>
  <p:embeddedFontLst>
    <p:embeddedFont>
      <p:font typeface="Calibri" pitchFamily="34" charset="0"/>
      <p:regular r:id="rId81"/>
      <p:bold r:id="rId82"/>
      <p:italic r:id="rId83"/>
      <p:boldItalic r:id="rId8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2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59DDC2D-060F-4428-ADD9-000A7CCAC5B7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355C6B5-087B-4BC8-A212-18B1F4272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5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59DDC2D-060F-4428-ADD9-000A7CCAC5B7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355C6B5-087B-4BC8-A212-18B1F4272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59DDC2D-060F-4428-ADD9-000A7CCAC5B7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355C6B5-087B-4BC8-A212-18B1F4272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59DDC2D-060F-4428-ADD9-000A7CCAC5B7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355C6B5-087B-4BC8-A212-18B1F4272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59DDC2D-060F-4428-ADD9-000A7CCAC5B7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355C6B5-087B-4BC8-A212-18B1F4272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4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59DDC2D-060F-4428-ADD9-000A7CCAC5B7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355C6B5-087B-4BC8-A212-18B1F4272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459DDC2D-060F-4428-ADD9-000A7CCAC5B7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355C6B5-087B-4BC8-A212-18B1F4272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459DDC2D-060F-4428-ADD9-000A7CCAC5B7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355C6B5-087B-4BC8-A212-18B1F4272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0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59DDC2D-060F-4428-ADD9-000A7CCAC5B7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355C6B5-087B-4BC8-A212-18B1F4272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5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59DDC2D-060F-4428-ADD9-000A7CCAC5B7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355C6B5-087B-4BC8-A212-18B1F4272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0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59DDC2D-060F-4428-ADD9-000A7CCAC5B7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355C6B5-087B-4BC8-A212-18B1F4272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DC2D-060F-4428-ADD9-000A7CCAC5B7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5C6B5-087B-4BC8-A212-18B1F4272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0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2" Type="http://schemas.openxmlformats.org/officeDocument/2006/relationships/tags" Target="../tags/tag118.xml"/><Relationship Id="rId16" Type="http://schemas.openxmlformats.org/officeDocument/2006/relationships/image" Target="../media/image6.wmf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5" Type="http://schemas.openxmlformats.org/officeDocument/2006/relationships/tags" Target="../tags/tag121.xml"/><Relationship Id="rId15" Type="http://schemas.openxmlformats.org/officeDocument/2006/relationships/image" Target="../media/image5.png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image" Target="../media/image6.wmf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image" Target="../media/image5.png"/><Relationship Id="rId2" Type="http://schemas.openxmlformats.org/officeDocument/2006/relationships/tags" Target="../tags/tag13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5" Type="http://schemas.openxmlformats.org/officeDocument/2006/relationships/tags" Target="../tags/tag144.xml"/><Relationship Id="rId10" Type="http://schemas.openxmlformats.org/officeDocument/2006/relationships/tags" Target="../tags/tag139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image" Target="../media/image6.wmf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image" Target="../media/image5.png"/><Relationship Id="rId2" Type="http://schemas.openxmlformats.org/officeDocument/2006/relationships/tags" Target="../tags/tag146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18" Type="http://schemas.openxmlformats.org/officeDocument/2006/relationships/image" Target="../media/image6.w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17" Type="http://schemas.openxmlformats.org/officeDocument/2006/relationships/image" Target="../media/image5.png"/><Relationship Id="rId2" Type="http://schemas.openxmlformats.org/officeDocument/2006/relationships/tags" Target="../tags/tag16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5" Type="http://schemas.openxmlformats.org/officeDocument/2006/relationships/tags" Target="../tags/tag17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tags" Target="../tags/tag17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13" Type="http://schemas.openxmlformats.org/officeDocument/2006/relationships/tags" Target="../tags/tag187.xml"/><Relationship Id="rId18" Type="http://schemas.openxmlformats.org/officeDocument/2006/relationships/image" Target="../media/image6.wmf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12" Type="http://schemas.openxmlformats.org/officeDocument/2006/relationships/tags" Target="../tags/tag186.xml"/><Relationship Id="rId17" Type="http://schemas.openxmlformats.org/officeDocument/2006/relationships/image" Target="../media/image5.png"/><Relationship Id="rId2" Type="http://schemas.openxmlformats.org/officeDocument/2006/relationships/tags" Target="../tags/tag176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tags" Target="../tags/tag185.xml"/><Relationship Id="rId5" Type="http://schemas.openxmlformats.org/officeDocument/2006/relationships/tags" Target="../tags/tag179.xml"/><Relationship Id="rId15" Type="http://schemas.openxmlformats.org/officeDocument/2006/relationships/tags" Target="../tags/tag189.xml"/><Relationship Id="rId10" Type="http://schemas.openxmlformats.org/officeDocument/2006/relationships/tags" Target="../tags/tag184.xml"/><Relationship Id="rId4" Type="http://schemas.openxmlformats.org/officeDocument/2006/relationships/tags" Target="../tags/tag178.xml"/><Relationship Id="rId9" Type="http://schemas.openxmlformats.org/officeDocument/2006/relationships/tags" Target="../tags/tag183.xml"/><Relationship Id="rId14" Type="http://schemas.openxmlformats.org/officeDocument/2006/relationships/tags" Target="../tags/tag18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image" Target="../media/image6.wmf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image" Target="../media/image5.png"/><Relationship Id="rId2" Type="http://schemas.openxmlformats.org/officeDocument/2006/relationships/tags" Target="../tags/tag19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5" Type="http://schemas.openxmlformats.org/officeDocument/2006/relationships/tags" Target="../tags/tag194.xml"/><Relationship Id="rId15" Type="http://schemas.openxmlformats.org/officeDocument/2006/relationships/tags" Target="../tags/tag204.xml"/><Relationship Id="rId10" Type="http://schemas.openxmlformats.org/officeDocument/2006/relationships/tags" Target="../tags/tag199.xml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207.xml"/><Relationship Id="rId7" Type="http://schemas.openxmlformats.org/officeDocument/2006/relationships/image" Target="../media/image5.png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9.xml"/><Relationship Id="rId4" Type="http://schemas.openxmlformats.org/officeDocument/2006/relationships/tags" Target="../tags/tag20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212.xml"/><Relationship Id="rId7" Type="http://schemas.openxmlformats.org/officeDocument/2006/relationships/image" Target="../media/image5.png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4.xml"/><Relationship Id="rId4" Type="http://schemas.openxmlformats.org/officeDocument/2006/relationships/tags" Target="../tags/tag2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217.xml"/><Relationship Id="rId7" Type="http://schemas.openxmlformats.org/officeDocument/2006/relationships/image" Target="../media/image5.pn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tags" Target="../tags/tag231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5" Type="http://schemas.openxmlformats.org/officeDocument/2006/relationships/tags" Target="../tags/tag224.xml"/><Relationship Id="rId15" Type="http://schemas.openxmlformats.org/officeDocument/2006/relationships/image" Target="../media/image6.wmf"/><Relationship Id="rId10" Type="http://schemas.openxmlformats.org/officeDocument/2006/relationships/tags" Target="../tags/tag229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5" Type="http://schemas.openxmlformats.org/officeDocument/2006/relationships/tags" Target="../tags/tag236.xml"/><Relationship Id="rId15" Type="http://schemas.openxmlformats.org/officeDocument/2006/relationships/image" Target="../media/image6.wmf"/><Relationship Id="rId10" Type="http://schemas.openxmlformats.org/officeDocument/2006/relationships/tags" Target="../tags/tag241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tags" Target="../tags/tag255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5" Type="http://schemas.openxmlformats.org/officeDocument/2006/relationships/tags" Target="../tags/tag248.xml"/><Relationship Id="rId15" Type="http://schemas.openxmlformats.org/officeDocument/2006/relationships/image" Target="../media/image6.wmf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5" Type="http://schemas.openxmlformats.org/officeDocument/2006/relationships/tags" Target="../tags/tag260.xml"/><Relationship Id="rId15" Type="http://schemas.openxmlformats.org/officeDocument/2006/relationships/image" Target="../media/image6.wmf"/><Relationship Id="rId10" Type="http://schemas.openxmlformats.org/officeDocument/2006/relationships/tags" Target="../tags/tag265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270.xml"/><Relationship Id="rId7" Type="http://schemas.openxmlformats.org/officeDocument/2006/relationships/image" Target="../media/image11.png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2.xml"/><Relationship Id="rId4" Type="http://schemas.openxmlformats.org/officeDocument/2006/relationships/tags" Target="../tags/tag27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12" Type="http://schemas.openxmlformats.org/officeDocument/2006/relationships/tags" Target="../tags/tag284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11" Type="http://schemas.openxmlformats.org/officeDocument/2006/relationships/tags" Target="../tags/tag283.xml"/><Relationship Id="rId5" Type="http://schemas.openxmlformats.org/officeDocument/2006/relationships/tags" Target="../tags/tag277.xml"/><Relationship Id="rId15" Type="http://schemas.openxmlformats.org/officeDocument/2006/relationships/image" Target="../media/image6.wmf"/><Relationship Id="rId10" Type="http://schemas.openxmlformats.org/officeDocument/2006/relationships/tags" Target="../tags/tag282.xml"/><Relationship Id="rId4" Type="http://schemas.openxmlformats.org/officeDocument/2006/relationships/tags" Target="../tags/tag276.xml"/><Relationship Id="rId9" Type="http://schemas.openxmlformats.org/officeDocument/2006/relationships/tags" Target="../tags/tag281.xml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9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87.xml"/><Relationship Id="rId7" Type="http://schemas.openxmlformats.org/officeDocument/2006/relationships/tags" Target="../tags/tag291.xml"/><Relationship Id="rId12" Type="http://schemas.openxmlformats.org/officeDocument/2006/relationships/tags" Target="../tags/tag296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11" Type="http://schemas.openxmlformats.org/officeDocument/2006/relationships/tags" Target="../tags/tag295.xml"/><Relationship Id="rId5" Type="http://schemas.openxmlformats.org/officeDocument/2006/relationships/tags" Target="../tags/tag289.xml"/><Relationship Id="rId15" Type="http://schemas.openxmlformats.org/officeDocument/2006/relationships/image" Target="../media/image6.wmf"/><Relationship Id="rId10" Type="http://schemas.openxmlformats.org/officeDocument/2006/relationships/tags" Target="../tags/tag294.xml"/><Relationship Id="rId4" Type="http://schemas.openxmlformats.org/officeDocument/2006/relationships/tags" Target="../tags/tag288.xml"/><Relationship Id="rId9" Type="http://schemas.openxmlformats.org/officeDocument/2006/relationships/tags" Target="../tags/tag293.xml"/><Relationship Id="rId1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9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10" Type="http://schemas.openxmlformats.org/officeDocument/2006/relationships/image" Target="../media/image14.png"/><Relationship Id="rId4" Type="http://schemas.openxmlformats.org/officeDocument/2006/relationships/tags" Target="../tags/tag300.xml"/><Relationship Id="rId9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305.xml"/><Relationship Id="rId7" Type="http://schemas.openxmlformats.org/officeDocument/2006/relationships/image" Target="../media/image6.wmf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309.xml"/><Relationship Id="rId7" Type="http://schemas.openxmlformats.org/officeDocument/2006/relationships/image" Target="../media/image6.wmf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0.xml"/><Relationship Id="rId9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7" Type="http://schemas.openxmlformats.org/officeDocument/2006/relationships/image" Target="../media/image15.wmf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image" Target="../media/image6.wmf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316.xml"/><Relationship Id="rId7" Type="http://schemas.openxmlformats.org/officeDocument/2006/relationships/image" Target="../media/image6.wmf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320.xml"/><Relationship Id="rId7" Type="http://schemas.openxmlformats.org/officeDocument/2006/relationships/image" Target="../media/image6.wmf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324.xml"/><Relationship Id="rId7" Type="http://schemas.openxmlformats.org/officeDocument/2006/relationships/image" Target="../media/image6.wmf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328.xml"/><Relationship Id="rId7" Type="http://schemas.openxmlformats.org/officeDocument/2006/relationships/image" Target="../media/image6.wmf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332.xml"/><Relationship Id="rId7" Type="http://schemas.openxmlformats.org/officeDocument/2006/relationships/image" Target="../media/image6.wmf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36.xml"/><Relationship Id="rId7" Type="http://schemas.openxmlformats.org/officeDocument/2006/relationships/image" Target="../media/image15.wmf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image" Target="../media/image6.wmf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7" Type="http://schemas.openxmlformats.org/officeDocument/2006/relationships/image" Target="../media/image15.wmf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image" Target="../media/image6.wmf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342.xml"/><Relationship Id="rId7" Type="http://schemas.openxmlformats.org/officeDocument/2006/relationships/image" Target="../media/image17.png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4.xml"/><Relationship Id="rId4" Type="http://schemas.openxmlformats.org/officeDocument/2006/relationships/tags" Target="../tags/tag343.xml"/><Relationship Id="rId9" Type="http://schemas.openxmlformats.org/officeDocument/2006/relationships/image" Target="../media/image1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347.xml"/><Relationship Id="rId7" Type="http://schemas.openxmlformats.org/officeDocument/2006/relationships/image" Target="../media/image18.png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9.xml"/><Relationship Id="rId4" Type="http://schemas.openxmlformats.org/officeDocument/2006/relationships/tags" Target="../tags/tag348.xml"/><Relationship Id="rId9" Type="http://schemas.openxmlformats.org/officeDocument/2006/relationships/image" Target="../media/image1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357.xml"/><Relationship Id="rId13" Type="http://schemas.openxmlformats.org/officeDocument/2006/relationships/tags" Target="../tags/tag362.xml"/><Relationship Id="rId18" Type="http://schemas.openxmlformats.org/officeDocument/2006/relationships/tags" Target="../tags/tag367.xml"/><Relationship Id="rId3" Type="http://schemas.openxmlformats.org/officeDocument/2006/relationships/tags" Target="../tags/tag352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356.xml"/><Relationship Id="rId12" Type="http://schemas.openxmlformats.org/officeDocument/2006/relationships/tags" Target="../tags/tag361.xml"/><Relationship Id="rId17" Type="http://schemas.openxmlformats.org/officeDocument/2006/relationships/tags" Target="../tags/tag366.xml"/><Relationship Id="rId2" Type="http://schemas.openxmlformats.org/officeDocument/2006/relationships/tags" Target="../tags/tag351.xml"/><Relationship Id="rId16" Type="http://schemas.openxmlformats.org/officeDocument/2006/relationships/tags" Target="../tags/tag365.xml"/><Relationship Id="rId20" Type="http://schemas.openxmlformats.org/officeDocument/2006/relationships/tags" Target="../tags/tag369.xml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11" Type="http://schemas.openxmlformats.org/officeDocument/2006/relationships/tags" Target="../tags/tag360.xml"/><Relationship Id="rId24" Type="http://schemas.openxmlformats.org/officeDocument/2006/relationships/image" Target="../media/image15.wmf"/><Relationship Id="rId5" Type="http://schemas.openxmlformats.org/officeDocument/2006/relationships/tags" Target="../tags/tag354.xml"/><Relationship Id="rId15" Type="http://schemas.openxmlformats.org/officeDocument/2006/relationships/tags" Target="../tags/tag364.xml"/><Relationship Id="rId23" Type="http://schemas.openxmlformats.org/officeDocument/2006/relationships/image" Target="../media/image6.wmf"/><Relationship Id="rId10" Type="http://schemas.openxmlformats.org/officeDocument/2006/relationships/tags" Target="../tags/tag359.xml"/><Relationship Id="rId19" Type="http://schemas.openxmlformats.org/officeDocument/2006/relationships/tags" Target="../tags/tag368.xml"/><Relationship Id="rId4" Type="http://schemas.openxmlformats.org/officeDocument/2006/relationships/tags" Target="../tags/tag353.xml"/><Relationship Id="rId9" Type="http://schemas.openxmlformats.org/officeDocument/2006/relationships/tags" Target="../tags/tag358.xml"/><Relationship Id="rId14" Type="http://schemas.openxmlformats.org/officeDocument/2006/relationships/tags" Target="../tags/tag363.xml"/><Relationship Id="rId2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372.xml"/><Relationship Id="rId7" Type="http://schemas.openxmlformats.org/officeDocument/2006/relationships/image" Target="../media/image19.png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4.xml"/><Relationship Id="rId4" Type="http://schemas.openxmlformats.org/officeDocument/2006/relationships/tags" Target="../tags/tag373.xml"/><Relationship Id="rId9" Type="http://schemas.openxmlformats.org/officeDocument/2006/relationships/image" Target="../media/image1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377.xml"/><Relationship Id="rId7" Type="http://schemas.openxmlformats.org/officeDocument/2006/relationships/image" Target="../media/image19.png"/><Relationship Id="rId2" Type="http://schemas.openxmlformats.org/officeDocument/2006/relationships/tags" Target="../tags/tag376.xml"/><Relationship Id="rId1" Type="http://schemas.openxmlformats.org/officeDocument/2006/relationships/tags" Target="../tags/tag3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9.xml"/><Relationship Id="rId4" Type="http://schemas.openxmlformats.org/officeDocument/2006/relationships/tags" Target="../tags/tag378.xml"/><Relationship Id="rId9" Type="http://schemas.openxmlformats.org/officeDocument/2006/relationships/image" Target="../media/image1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82.xml"/><Relationship Id="rId7" Type="http://schemas.openxmlformats.org/officeDocument/2006/relationships/image" Target="../media/image15.wmf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image" Target="../media/image6.wmf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8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89.xml"/><Relationship Id="rId2" Type="http://schemas.openxmlformats.org/officeDocument/2006/relationships/tags" Target="../tags/tag388.xml"/><Relationship Id="rId1" Type="http://schemas.openxmlformats.org/officeDocument/2006/relationships/tags" Target="../tags/tag387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92.xml"/><Relationship Id="rId7" Type="http://schemas.openxmlformats.org/officeDocument/2006/relationships/image" Target="../media/image20.jpeg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4.xml"/><Relationship Id="rId4" Type="http://schemas.openxmlformats.org/officeDocument/2006/relationships/tags" Target="../tags/tag39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97.xml"/><Relationship Id="rId7" Type="http://schemas.openxmlformats.org/officeDocument/2006/relationships/image" Target="../media/image21.jpeg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9.xml"/><Relationship Id="rId4" Type="http://schemas.openxmlformats.org/officeDocument/2006/relationships/tags" Target="../tags/tag39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tags" Target="../tags/tag40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tags" Target="../tags/tag405.xml"/><Relationship Id="rId5" Type="http://schemas.openxmlformats.org/officeDocument/2006/relationships/tags" Target="../tags/tag404.xml"/><Relationship Id="rId4" Type="http://schemas.openxmlformats.org/officeDocument/2006/relationships/tags" Target="../tags/tag403.xml"/><Relationship Id="rId9" Type="http://schemas.openxmlformats.org/officeDocument/2006/relationships/image" Target="../media/image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40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07.xml"/><Relationship Id="rId1" Type="http://schemas.openxmlformats.org/officeDocument/2006/relationships/tags" Target="../tags/tag406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9" Type="http://schemas.openxmlformats.org/officeDocument/2006/relationships/image" Target="../media/image2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414.xml"/><Relationship Id="rId2" Type="http://schemas.openxmlformats.org/officeDocument/2006/relationships/tags" Target="../tags/tag413.xml"/><Relationship Id="rId1" Type="http://schemas.openxmlformats.org/officeDocument/2006/relationships/tags" Target="../tags/tag41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4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42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24.xml"/><Relationship Id="rId7" Type="http://schemas.openxmlformats.org/officeDocument/2006/relationships/tags" Target="../tags/tag428.xml"/><Relationship Id="rId12" Type="http://schemas.openxmlformats.org/officeDocument/2006/relationships/tags" Target="../tags/tag433.xml"/><Relationship Id="rId2" Type="http://schemas.openxmlformats.org/officeDocument/2006/relationships/tags" Target="../tags/tag423.xml"/><Relationship Id="rId1" Type="http://schemas.openxmlformats.org/officeDocument/2006/relationships/tags" Target="../tags/tag422.xml"/><Relationship Id="rId6" Type="http://schemas.openxmlformats.org/officeDocument/2006/relationships/tags" Target="../tags/tag427.xml"/><Relationship Id="rId11" Type="http://schemas.openxmlformats.org/officeDocument/2006/relationships/tags" Target="../tags/tag432.xml"/><Relationship Id="rId5" Type="http://schemas.openxmlformats.org/officeDocument/2006/relationships/tags" Target="../tags/tag426.xml"/><Relationship Id="rId15" Type="http://schemas.openxmlformats.org/officeDocument/2006/relationships/image" Target="../media/image6.wmf"/><Relationship Id="rId10" Type="http://schemas.openxmlformats.org/officeDocument/2006/relationships/tags" Target="../tags/tag431.xml"/><Relationship Id="rId4" Type="http://schemas.openxmlformats.org/officeDocument/2006/relationships/tags" Target="../tags/tag425.xml"/><Relationship Id="rId9" Type="http://schemas.openxmlformats.org/officeDocument/2006/relationships/tags" Target="../tags/tag430.xml"/><Relationship Id="rId1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441.xml"/><Relationship Id="rId13" Type="http://schemas.openxmlformats.org/officeDocument/2006/relationships/tags" Target="../tags/tag446.xml"/><Relationship Id="rId18" Type="http://schemas.openxmlformats.org/officeDocument/2006/relationships/image" Target="../media/image6.wmf"/><Relationship Id="rId3" Type="http://schemas.openxmlformats.org/officeDocument/2006/relationships/tags" Target="../tags/tag436.xml"/><Relationship Id="rId7" Type="http://schemas.openxmlformats.org/officeDocument/2006/relationships/tags" Target="../tags/tag440.xml"/><Relationship Id="rId12" Type="http://schemas.openxmlformats.org/officeDocument/2006/relationships/tags" Target="../tags/tag445.xml"/><Relationship Id="rId17" Type="http://schemas.openxmlformats.org/officeDocument/2006/relationships/image" Target="../media/image5.png"/><Relationship Id="rId2" Type="http://schemas.openxmlformats.org/officeDocument/2006/relationships/tags" Target="../tags/tag435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434.xml"/><Relationship Id="rId6" Type="http://schemas.openxmlformats.org/officeDocument/2006/relationships/tags" Target="../tags/tag439.xml"/><Relationship Id="rId11" Type="http://schemas.openxmlformats.org/officeDocument/2006/relationships/tags" Target="../tags/tag444.xml"/><Relationship Id="rId5" Type="http://schemas.openxmlformats.org/officeDocument/2006/relationships/tags" Target="../tags/tag438.xml"/><Relationship Id="rId15" Type="http://schemas.openxmlformats.org/officeDocument/2006/relationships/tags" Target="../tags/tag448.xml"/><Relationship Id="rId10" Type="http://schemas.openxmlformats.org/officeDocument/2006/relationships/tags" Target="../tags/tag443.xml"/><Relationship Id="rId4" Type="http://schemas.openxmlformats.org/officeDocument/2006/relationships/tags" Target="../tags/tag437.xml"/><Relationship Id="rId9" Type="http://schemas.openxmlformats.org/officeDocument/2006/relationships/tags" Target="../tags/tag442.xml"/><Relationship Id="rId14" Type="http://schemas.openxmlformats.org/officeDocument/2006/relationships/tags" Target="../tags/tag44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456.xml"/><Relationship Id="rId13" Type="http://schemas.openxmlformats.org/officeDocument/2006/relationships/tags" Target="../tags/tag461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51.xml"/><Relationship Id="rId7" Type="http://schemas.openxmlformats.org/officeDocument/2006/relationships/tags" Target="../tags/tag455.xml"/><Relationship Id="rId12" Type="http://schemas.openxmlformats.org/officeDocument/2006/relationships/tags" Target="../tags/tag460.xml"/><Relationship Id="rId17" Type="http://schemas.openxmlformats.org/officeDocument/2006/relationships/tags" Target="../tags/tag465.xml"/><Relationship Id="rId2" Type="http://schemas.openxmlformats.org/officeDocument/2006/relationships/tags" Target="../tags/tag450.xml"/><Relationship Id="rId16" Type="http://schemas.openxmlformats.org/officeDocument/2006/relationships/tags" Target="../tags/tag464.xml"/><Relationship Id="rId20" Type="http://schemas.openxmlformats.org/officeDocument/2006/relationships/image" Target="../media/image6.wmf"/><Relationship Id="rId1" Type="http://schemas.openxmlformats.org/officeDocument/2006/relationships/tags" Target="../tags/tag449.xml"/><Relationship Id="rId6" Type="http://schemas.openxmlformats.org/officeDocument/2006/relationships/tags" Target="../tags/tag454.xml"/><Relationship Id="rId11" Type="http://schemas.openxmlformats.org/officeDocument/2006/relationships/tags" Target="../tags/tag459.xml"/><Relationship Id="rId5" Type="http://schemas.openxmlformats.org/officeDocument/2006/relationships/tags" Target="../tags/tag453.xml"/><Relationship Id="rId15" Type="http://schemas.openxmlformats.org/officeDocument/2006/relationships/tags" Target="../tags/tag463.xml"/><Relationship Id="rId10" Type="http://schemas.openxmlformats.org/officeDocument/2006/relationships/tags" Target="../tags/tag458.xml"/><Relationship Id="rId19" Type="http://schemas.openxmlformats.org/officeDocument/2006/relationships/image" Target="../media/image5.png"/><Relationship Id="rId4" Type="http://schemas.openxmlformats.org/officeDocument/2006/relationships/tags" Target="../tags/tag452.xml"/><Relationship Id="rId9" Type="http://schemas.openxmlformats.org/officeDocument/2006/relationships/tags" Target="../tags/tag457.xml"/><Relationship Id="rId14" Type="http://schemas.openxmlformats.org/officeDocument/2006/relationships/tags" Target="../tags/tag4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473.xml"/><Relationship Id="rId13" Type="http://schemas.openxmlformats.org/officeDocument/2006/relationships/tags" Target="../tags/tag478.xml"/><Relationship Id="rId3" Type="http://schemas.openxmlformats.org/officeDocument/2006/relationships/tags" Target="../tags/tag468.xml"/><Relationship Id="rId7" Type="http://schemas.openxmlformats.org/officeDocument/2006/relationships/tags" Target="../tags/tag472.xml"/><Relationship Id="rId12" Type="http://schemas.openxmlformats.org/officeDocument/2006/relationships/tags" Target="../tags/tag477.xml"/><Relationship Id="rId17" Type="http://schemas.openxmlformats.org/officeDocument/2006/relationships/image" Target="../media/image6.wmf"/><Relationship Id="rId2" Type="http://schemas.openxmlformats.org/officeDocument/2006/relationships/tags" Target="../tags/tag467.xml"/><Relationship Id="rId16" Type="http://schemas.openxmlformats.org/officeDocument/2006/relationships/image" Target="../media/image5.png"/><Relationship Id="rId1" Type="http://schemas.openxmlformats.org/officeDocument/2006/relationships/tags" Target="../tags/tag466.xml"/><Relationship Id="rId6" Type="http://schemas.openxmlformats.org/officeDocument/2006/relationships/tags" Target="../tags/tag471.xml"/><Relationship Id="rId11" Type="http://schemas.openxmlformats.org/officeDocument/2006/relationships/tags" Target="../tags/tag476.xml"/><Relationship Id="rId5" Type="http://schemas.openxmlformats.org/officeDocument/2006/relationships/tags" Target="../tags/tag470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475.xml"/><Relationship Id="rId4" Type="http://schemas.openxmlformats.org/officeDocument/2006/relationships/tags" Target="../tags/tag469.xml"/><Relationship Id="rId9" Type="http://schemas.openxmlformats.org/officeDocument/2006/relationships/tags" Target="../tags/tag474.xml"/><Relationship Id="rId14" Type="http://schemas.openxmlformats.org/officeDocument/2006/relationships/tags" Target="../tags/tag479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487.xml"/><Relationship Id="rId13" Type="http://schemas.openxmlformats.org/officeDocument/2006/relationships/tags" Target="../tags/tag492.xml"/><Relationship Id="rId3" Type="http://schemas.openxmlformats.org/officeDocument/2006/relationships/tags" Target="../tags/tag482.xml"/><Relationship Id="rId7" Type="http://schemas.openxmlformats.org/officeDocument/2006/relationships/tags" Target="../tags/tag486.xml"/><Relationship Id="rId12" Type="http://schemas.openxmlformats.org/officeDocument/2006/relationships/tags" Target="../tags/tag491.xml"/><Relationship Id="rId2" Type="http://schemas.openxmlformats.org/officeDocument/2006/relationships/tags" Target="../tags/tag481.xml"/><Relationship Id="rId16" Type="http://schemas.openxmlformats.org/officeDocument/2006/relationships/image" Target="../media/image6.wmf"/><Relationship Id="rId1" Type="http://schemas.openxmlformats.org/officeDocument/2006/relationships/tags" Target="../tags/tag480.xml"/><Relationship Id="rId6" Type="http://schemas.openxmlformats.org/officeDocument/2006/relationships/tags" Target="../tags/tag485.xml"/><Relationship Id="rId11" Type="http://schemas.openxmlformats.org/officeDocument/2006/relationships/tags" Target="../tags/tag490.xml"/><Relationship Id="rId5" Type="http://schemas.openxmlformats.org/officeDocument/2006/relationships/tags" Target="../tags/tag484.xml"/><Relationship Id="rId15" Type="http://schemas.openxmlformats.org/officeDocument/2006/relationships/image" Target="../media/image5.png"/><Relationship Id="rId10" Type="http://schemas.openxmlformats.org/officeDocument/2006/relationships/tags" Target="../tags/tag489.xml"/><Relationship Id="rId4" Type="http://schemas.openxmlformats.org/officeDocument/2006/relationships/tags" Target="../tags/tag483.xml"/><Relationship Id="rId9" Type="http://schemas.openxmlformats.org/officeDocument/2006/relationships/tags" Target="../tags/tag488.xml"/><Relationship Id="rId14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500.xml"/><Relationship Id="rId13" Type="http://schemas.openxmlformats.org/officeDocument/2006/relationships/tags" Target="../tags/tag505.xml"/><Relationship Id="rId18" Type="http://schemas.openxmlformats.org/officeDocument/2006/relationships/image" Target="../media/image6.wmf"/><Relationship Id="rId3" Type="http://schemas.openxmlformats.org/officeDocument/2006/relationships/tags" Target="../tags/tag495.xml"/><Relationship Id="rId7" Type="http://schemas.openxmlformats.org/officeDocument/2006/relationships/tags" Target="../tags/tag499.xml"/><Relationship Id="rId12" Type="http://schemas.openxmlformats.org/officeDocument/2006/relationships/tags" Target="../tags/tag504.xml"/><Relationship Id="rId17" Type="http://schemas.openxmlformats.org/officeDocument/2006/relationships/image" Target="../media/image5.png"/><Relationship Id="rId2" Type="http://schemas.openxmlformats.org/officeDocument/2006/relationships/tags" Target="../tags/tag494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493.xml"/><Relationship Id="rId6" Type="http://schemas.openxmlformats.org/officeDocument/2006/relationships/tags" Target="../tags/tag498.xml"/><Relationship Id="rId11" Type="http://schemas.openxmlformats.org/officeDocument/2006/relationships/tags" Target="../tags/tag503.xml"/><Relationship Id="rId5" Type="http://schemas.openxmlformats.org/officeDocument/2006/relationships/tags" Target="../tags/tag497.xml"/><Relationship Id="rId15" Type="http://schemas.openxmlformats.org/officeDocument/2006/relationships/tags" Target="../tags/tag507.xml"/><Relationship Id="rId10" Type="http://schemas.openxmlformats.org/officeDocument/2006/relationships/tags" Target="../tags/tag502.xml"/><Relationship Id="rId4" Type="http://schemas.openxmlformats.org/officeDocument/2006/relationships/tags" Target="../tags/tag496.xml"/><Relationship Id="rId9" Type="http://schemas.openxmlformats.org/officeDocument/2006/relationships/tags" Target="../tags/tag501.xml"/><Relationship Id="rId14" Type="http://schemas.openxmlformats.org/officeDocument/2006/relationships/tags" Target="../tags/tag506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515.xml"/><Relationship Id="rId13" Type="http://schemas.openxmlformats.org/officeDocument/2006/relationships/tags" Target="../tags/tag520.xml"/><Relationship Id="rId18" Type="http://schemas.openxmlformats.org/officeDocument/2006/relationships/image" Target="../media/image6.wmf"/><Relationship Id="rId3" Type="http://schemas.openxmlformats.org/officeDocument/2006/relationships/tags" Target="../tags/tag510.xml"/><Relationship Id="rId7" Type="http://schemas.openxmlformats.org/officeDocument/2006/relationships/tags" Target="../tags/tag514.xml"/><Relationship Id="rId12" Type="http://schemas.openxmlformats.org/officeDocument/2006/relationships/tags" Target="../tags/tag519.xml"/><Relationship Id="rId17" Type="http://schemas.openxmlformats.org/officeDocument/2006/relationships/image" Target="../media/image5.png"/><Relationship Id="rId2" Type="http://schemas.openxmlformats.org/officeDocument/2006/relationships/tags" Target="../tags/tag509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508.xml"/><Relationship Id="rId6" Type="http://schemas.openxmlformats.org/officeDocument/2006/relationships/tags" Target="../tags/tag513.xml"/><Relationship Id="rId11" Type="http://schemas.openxmlformats.org/officeDocument/2006/relationships/tags" Target="../tags/tag518.xml"/><Relationship Id="rId5" Type="http://schemas.openxmlformats.org/officeDocument/2006/relationships/tags" Target="../tags/tag512.xml"/><Relationship Id="rId15" Type="http://schemas.openxmlformats.org/officeDocument/2006/relationships/tags" Target="../tags/tag522.xml"/><Relationship Id="rId10" Type="http://schemas.openxmlformats.org/officeDocument/2006/relationships/tags" Target="../tags/tag517.xml"/><Relationship Id="rId4" Type="http://schemas.openxmlformats.org/officeDocument/2006/relationships/tags" Target="../tags/tag511.xml"/><Relationship Id="rId9" Type="http://schemas.openxmlformats.org/officeDocument/2006/relationships/tags" Target="../tags/tag516.xml"/><Relationship Id="rId14" Type="http://schemas.openxmlformats.org/officeDocument/2006/relationships/tags" Target="../tags/tag52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530.xml"/><Relationship Id="rId13" Type="http://schemas.openxmlformats.org/officeDocument/2006/relationships/tags" Target="../tags/tag535.xml"/><Relationship Id="rId18" Type="http://schemas.openxmlformats.org/officeDocument/2006/relationships/image" Target="../media/image6.wmf"/><Relationship Id="rId3" Type="http://schemas.openxmlformats.org/officeDocument/2006/relationships/tags" Target="../tags/tag525.xml"/><Relationship Id="rId7" Type="http://schemas.openxmlformats.org/officeDocument/2006/relationships/tags" Target="../tags/tag529.xml"/><Relationship Id="rId12" Type="http://schemas.openxmlformats.org/officeDocument/2006/relationships/tags" Target="../tags/tag534.xml"/><Relationship Id="rId17" Type="http://schemas.openxmlformats.org/officeDocument/2006/relationships/image" Target="../media/image5.png"/><Relationship Id="rId2" Type="http://schemas.openxmlformats.org/officeDocument/2006/relationships/tags" Target="../tags/tag524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523.xml"/><Relationship Id="rId6" Type="http://schemas.openxmlformats.org/officeDocument/2006/relationships/tags" Target="../tags/tag528.xml"/><Relationship Id="rId11" Type="http://schemas.openxmlformats.org/officeDocument/2006/relationships/tags" Target="../tags/tag533.xml"/><Relationship Id="rId5" Type="http://schemas.openxmlformats.org/officeDocument/2006/relationships/tags" Target="../tags/tag527.xml"/><Relationship Id="rId15" Type="http://schemas.openxmlformats.org/officeDocument/2006/relationships/tags" Target="../tags/tag537.xml"/><Relationship Id="rId10" Type="http://schemas.openxmlformats.org/officeDocument/2006/relationships/tags" Target="../tags/tag532.xml"/><Relationship Id="rId4" Type="http://schemas.openxmlformats.org/officeDocument/2006/relationships/tags" Target="../tags/tag526.xml"/><Relationship Id="rId9" Type="http://schemas.openxmlformats.org/officeDocument/2006/relationships/tags" Target="../tags/tag531.xml"/><Relationship Id="rId14" Type="http://schemas.openxmlformats.org/officeDocument/2006/relationships/tags" Target="../tags/tag53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540.xml"/><Relationship Id="rId7" Type="http://schemas.openxmlformats.org/officeDocument/2006/relationships/image" Target="../media/image5.png"/><Relationship Id="rId2" Type="http://schemas.openxmlformats.org/officeDocument/2006/relationships/tags" Target="../tags/tag539.xml"/><Relationship Id="rId1" Type="http://schemas.openxmlformats.org/officeDocument/2006/relationships/tags" Target="../tags/tag5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2.xml"/><Relationship Id="rId4" Type="http://schemas.openxmlformats.org/officeDocument/2006/relationships/tags" Target="../tags/tag54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545.xml"/><Relationship Id="rId7" Type="http://schemas.openxmlformats.org/officeDocument/2006/relationships/image" Target="../media/image5.png"/><Relationship Id="rId2" Type="http://schemas.openxmlformats.org/officeDocument/2006/relationships/tags" Target="../tags/tag544.xml"/><Relationship Id="rId1" Type="http://schemas.openxmlformats.org/officeDocument/2006/relationships/tags" Target="../tags/tag5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7.xml"/><Relationship Id="rId4" Type="http://schemas.openxmlformats.org/officeDocument/2006/relationships/tags" Target="../tags/tag546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550.xml"/><Relationship Id="rId7" Type="http://schemas.openxmlformats.org/officeDocument/2006/relationships/image" Target="../media/image5.png"/><Relationship Id="rId2" Type="http://schemas.openxmlformats.org/officeDocument/2006/relationships/tags" Target="../tags/tag549.xml"/><Relationship Id="rId1" Type="http://schemas.openxmlformats.org/officeDocument/2006/relationships/tags" Target="../tags/tag5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52.xml"/><Relationship Id="rId4" Type="http://schemas.openxmlformats.org/officeDocument/2006/relationships/tags" Target="../tags/tag55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555.xml"/><Relationship Id="rId7" Type="http://schemas.openxmlformats.org/officeDocument/2006/relationships/image" Target="../media/image6.wmf"/><Relationship Id="rId2" Type="http://schemas.openxmlformats.org/officeDocument/2006/relationships/tags" Target="../tags/tag554.xml"/><Relationship Id="rId1" Type="http://schemas.openxmlformats.org/officeDocument/2006/relationships/tags" Target="../tags/tag553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559.xml"/><Relationship Id="rId7" Type="http://schemas.openxmlformats.org/officeDocument/2006/relationships/image" Target="../media/image6.wmf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563.xml"/><Relationship Id="rId7" Type="http://schemas.openxmlformats.org/officeDocument/2006/relationships/image" Target="../media/image5.png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65.xml"/><Relationship Id="rId10" Type="http://schemas.openxmlformats.org/officeDocument/2006/relationships/image" Target="../media/image15.wmf"/><Relationship Id="rId4" Type="http://schemas.openxmlformats.org/officeDocument/2006/relationships/tags" Target="../tags/tag564.xml"/><Relationship Id="rId9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573.xml"/><Relationship Id="rId13" Type="http://schemas.openxmlformats.org/officeDocument/2006/relationships/tags" Target="../tags/tag578.xml"/><Relationship Id="rId18" Type="http://schemas.openxmlformats.org/officeDocument/2006/relationships/tags" Target="../tags/tag583.xml"/><Relationship Id="rId3" Type="http://schemas.openxmlformats.org/officeDocument/2006/relationships/tags" Target="../tags/tag568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572.xml"/><Relationship Id="rId12" Type="http://schemas.openxmlformats.org/officeDocument/2006/relationships/tags" Target="../tags/tag577.xml"/><Relationship Id="rId17" Type="http://schemas.openxmlformats.org/officeDocument/2006/relationships/tags" Target="../tags/tag582.xml"/><Relationship Id="rId2" Type="http://schemas.openxmlformats.org/officeDocument/2006/relationships/tags" Target="../tags/tag567.xml"/><Relationship Id="rId16" Type="http://schemas.openxmlformats.org/officeDocument/2006/relationships/tags" Target="../tags/tag581.xml"/><Relationship Id="rId20" Type="http://schemas.openxmlformats.org/officeDocument/2006/relationships/tags" Target="../tags/tag585.xml"/><Relationship Id="rId1" Type="http://schemas.openxmlformats.org/officeDocument/2006/relationships/tags" Target="../tags/tag566.xml"/><Relationship Id="rId6" Type="http://schemas.openxmlformats.org/officeDocument/2006/relationships/tags" Target="../tags/tag571.xml"/><Relationship Id="rId11" Type="http://schemas.openxmlformats.org/officeDocument/2006/relationships/tags" Target="../tags/tag576.xml"/><Relationship Id="rId24" Type="http://schemas.openxmlformats.org/officeDocument/2006/relationships/image" Target="../media/image15.wmf"/><Relationship Id="rId5" Type="http://schemas.openxmlformats.org/officeDocument/2006/relationships/tags" Target="../tags/tag570.xml"/><Relationship Id="rId15" Type="http://schemas.openxmlformats.org/officeDocument/2006/relationships/tags" Target="../tags/tag580.xml"/><Relationship Id="rId23" Type="http://schemas.openxmlformats.org/officeDocument/2006/relationships/image" Target="../media/image6.wmf"/><Relationship Id="rId10" Type="http://schemas.openxmlformats.org/officeDocument/2006/relationships/tags" Target="../tags/tag575.xml"/><Relationship Id="rId19" Type="http://schemas.openxmlformats.org/officeDocument/2006/relationships/tags" Target="../tags/tag584.xml"/><Relationship Id="rId4" Type="http://schemas.openxmlformats.org/officeDocument/2006/relationships/tags" Target="../tags/tag569.xml"/><Relationship Id="rId9" Type="http://schemas.openxmlformats.org/officeDocument/2006/relationships/tags" Target="../tags/tag574.xml"/><Relationship Id="rId14" Type="http://schemas.openxmlformats.org/officeDocument/2006/relationships/tags" Target="../tags/tag579.xml"/><Relationship Id="rId22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593.xml"/><Relationship Id="rId13" Type="http://schemas.openxmlformats.org/officeDocument/2006/relationships/tags" Target="../tags/tag598.xml"/><Relationship Id="rId18" Type="http://schemas.openxmlformats.org/officeDocument/2006/relationships/tags" Target="../tags/tag603.xml"/><Relationship Id="rId3" Type="http://schemas.openxmlformats.org/officeDocument/2006/relationships/tags" Target="../tags/tag588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592.xml"/><Relationship Id="rId12" Type="http://schemas.openxmlformats.org/officeDocument/2006/relationships/tags" Target="../tags/tag597.xml"/><Relationship Id="rId17" Type="http://schemas.openxmlformats.org/officeDocument/2006/relationships/tags" Target="../tags/tag602.xml"/><Relationship Id="rId2" Type="http://schemas.openxmlformats.org/officeDocument/2006/relationships/tags" Target="../tags/tag587.xml"/><Relationship Id="rId16" Type="http://schemas.openxmlformats.org/officeDocument/2006/relationships/tags" Target="../tags/tag601.xml"/><Relationship Id="rId20" Type="http://schemas.openxmlformats.org/officeDocument/2006/relationships/tags" Target="../tags/tag605.xml"/><Relationship Id="rId1" Type="http://schemas.openxmlformats.org/officeDocument/2006/relationships/tags" Target="../tags/tag586.xml"/><Relationship Id="rId6" Type="http://schemas.openxmlformats.org/officeDocument/2006/relationships/tags" Target="../tags/tag591.xml"/><Relationship Id="rId11" Type="http://schemas.openxmlformats.org/officeDocument/2006/relationships/tags" Target="../tags/tag596.xml"/><Relationship Id="rId24" Type="http://schemas.openxmlformats.org/officeDocument/2006/relationships/image" Target="../media/image15.wmf"/><Relationship Id="rId5" Type="http://schemas.openxmlformats.org/officeDocument/2006/relationships/tags" Target="../tags/tag590.xml"/><Relationship Id="rId15" Type="http://schemas.openxmlformats.org/officeDocument/2006/relationships/tags" Target="../tags/tag600.xml"/><Relationship Id="rId23" Type="http://schemas.openxmlformats.org/officeDocument/2006/relationships/image" Target="../media/image6.wmf"/><Relationship Id="rId10" Type="http://schemas.openxmlformats.org/officeDocument/2006/relationships/tags" Target="../tags/tag595.xml"/><Relationship Id="rId19" Type="http://schemas.openxmlformats.org/officeDocument/2006/relationships/tags" Target="../tags/tag604.xml"/><Relationship Id="rId4" Type="http://schemas.openxmlformats.org/officeDocument/2006/relationships/tags" Target="../tags/tag589.xml"/><Relationship Id="rId9" Type="http://schemas.openxmlformats.org/officeDocument/2006/relationships/tags" Target="../tags/tag594.xml"/><Relationship Id="rId14" Type="http://schemas.openxmlformats.org/officeDocument/2006/relationships/tags" Target="../tags/tag599.xml"/><Relationship Id="rId22" Type="http://schemas.openxmlformats.org/officeDocument/2006/relationships/image" Target="../media/image2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613.xml"/><Relationship Id="rId13" Type="http://schemas.openxmlformats.org/officeDocument/2006/relationships/tags" Target="../tags/tag618.xml"/><Relationship Id="rId18" Type="http://schemas.openxmlformats.org/officeDocument/2006/relationships/tags" Target="../tags/tag623.xml"/><Relationship Id="rId3" Type="http://schemas.openxmlformats.org/officeDocument/2006/relationships/tags" Target="../tags/tag608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612.xml"/><Relationship Id="rId12" Type="http://schemas.openxmlformats.org/officeDocument/2006/relationships/tags" Target="../tags/tag617.xml"/><Relationship Id="rId17" Type="http://schemas.openxmlformats.org/officeDocument/2006/relationships/tags" Target="../tags/tag622.xml"/><Relationship Id="rId2" Type="http://schemas.openxmlformats.org/officeDocument/2006/relationships/tags" Target="../tags/tag607.xml"/><Relationship Id="rId16" Type="http://schemas.openxmlformats.org/officeDocument/2006/relationships/tags" Target="../tags/tag621.xml"/><Relationship Id="rId20" Type="http://schemas.openxmlformats.org/officeDocument/2006/relationships/tags" Target="../tags/tag625.xml"/><Relationship Id="rId1" Type="http://schemas.openxmlformats.org/officeDocument/2006/relationships/tags" Target="../tags/tag606.xml"/><Relationship Id="rId6" Type="http://schemas.openxmlformats.org/officeDocument/2006/relationships/tags" Target="../tags/tag611.xml"/><Relationship Id="rId11" Type="http://schemas.openxmlformats.org/officeDocument/2006/relationships/tags" Target="../tags/tag616.xml"/><Relationship Id="rId24" Type="http://schemas.openxmlformats.org/officeDocument/2006/relationships/image" Target="../media/image15.wmf"/><Relationship Id="rId5" Type="http://schemas.openxmlformats.org/officeDocument/2006/relationships/tags" Target="../tags/tag610.xml"/><Relationship Id="rId15" Type="http://schemas.openxmlformats.org/officeDocument/2006/relationships/tags" Target="../tags/tag620.xml"/><Relationship Id="rId23" Type="http://schemas.openxmlformats.org/officeDocument/2006/relationships/image" Target="../media/image6.wmf"/><Relationship Id="rId10" Type="http://schemas.openxmlformats.org/officeDocument/2006/relationships/tags" Target="../tags/tag615.xml"/><Relationship Id="rId19" Type="http://schemas.openxmlformats.org/officeDocument/2006/relationships/tags" Target="../tags/tag624.xml"/><Relationship Id="rId4" Type="http://schemas.openxmlformats.org/officeDocument/2006/relationships/tags" Target="../tags/tag609.xml"/><Relationship Id="rId9" Type="http://schemas.openxmlformats.org/officeDocument/2006/relationships/tags" Target="../tags/tag614.xml"/><Relationship Id="rId14" Type="http://schemas.openxmlformats.org/officeDocument/2006/relationships/tags" Target="../tags/tag619.xml"/><Relationship Id="rId22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633.xml"/><Relationship Id="rId13" Type="http://schemas.openxmlformats.org/officeDocument/2006/relationships/tags" Target="../tags/tag638.xml"/><Relationship Id="rId18" Type="http://schemas.openxmlformats.org/officeDocument/2006/relationships/tags" Target="../tags/tag643.xml"/><Relationship Id="rId3" Type="http://schemas.openxmlformats.org/officeDocument/2006/relationships/tags" Target="../tags/tag628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632.xml"/><Relationship Id="rId12" Type="http://schemas.openxmlformats.org/officeDocument/2006/relationships/tags" Target="../tags/tag637.xml"/><Relationship Id="rId17" Type="http://schemas.openxmlformats.org/officeDocument/2006/relationships/tags" Target="../tags/tag642.xml"/><Relationship Id="rId2" Type="http://schemas.openxmlformats.org/officeDocument/2006/relationships/tags" Target="../tags/tag627.xml"/><Relationship Id="rId16" Type="http://schemas.openxmlformats.org/officeDocument/2006/relationships/tags" Target="../tags/tag641.xml"/><Relationship Id="rId20" Type="http://schemas.openxmlformats.org/officeDocument/2006/relationships/tags" Target="../tags/tag645.xml"/><Relationship Id="rId1" Type="http://schemas.openxmlformats.org/officeDocument/2006/relationships/tags" Target="../tags/tag626.xml"/><Relationship Id="rId6" Type="http://schemas.openxmlformats.org/officeDocument/2006/relationships/tags" Target="../tags/tag631.xml"/><Relationship Id="rId11" Type="http://schemas.openxmlformats.org/officeDocument/2006/relationships/tags" Target="../tags/tag636.xml"/><Relationship Id="rId24" Type="http://schemas.openxmlformats.org/officeDocument/2006/relationships/image" Target="../media/image15.wmf"/><Relationship Id="rId5" Type="http://schemas.openxmlformats.org/officeDocument/2006/relationships/tags" Target="../tags/tag630.xml"/><Relationship Id="rId15" Type="http://schemas.openxmlformats.org/officeDocument/2006/relationships/tags" Target="../tags/tag640.xml"/><Relationship Id="rId23" Type="http://schemas.openxmlformats.org/officeDocument/2006/relationships/image" Target="../media/image6.wmf"/><Relationship Id="rId10" Type="http://schemas.openxmlformats.org/officeDocument/2006/relationships/tags" Target="../tags/tag635.xml"/><Relationship Id="rId19" Type="http://schemas.openxmlformats.org/officeDocument/2006/relationships/tags" Target="../tags/tag644.xml"/><Relationship Id="rId4" Type="http://schemas.openxmlformats.org/officeDocument/2006/relationships/tags" Target="../tags/tag629.xml"/><Relationship Id="rId9" Type="http://schemas.openxmlformats.org/officeDocument/2006/relationships/tags" Target="../tags/tag634.xml"/><Relationship Id="rId14" Type="http://schemas.openxmlformats.org/officeDocument/2006/relationships/tags" Target="../tags/tag639.xml"/><Relationship Id="rId22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653.xml"/><Relationship Id="rId13" Type="http://schemas.openxmlformats.org/officeDocument/2006/relationships/tags" Target="../tags/tag658.xml"/><Relationship Id="rId18" Type="http://schemas.openxmlformats.org/officeDocument/2006/relationships/tags" Target="../tags/tag663.xml"/><Relationship Id="rId3" Type="http://schemas.openxmlformats.org/officeDocument/2006/relationships/tags" Target="../tags/tag648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652.xml"/><Relationship Id="rId12" Type="http://schemas.openxmlformats.org/officeDocument/2006/relationships/tags" Target="../tags/tag657.xml"/><Relationship Id="rId17" Type="http://schemas.openxmlformats.org/officeDocument/2006/relationships/tags" Target="../tags/tag662.xml"/><Relationship Id="rId2" Type="http://schemas.openxmlformats.org/officeDocument/2006/relationships/tags" Target="../tags/tag647.xml"/><Relationship Id="rId16" Type="http://schemas.openxmlformats.org/officeDocument/2006/relationships/tags" Target="../tags/tag661.xml"/><Relationship Id="rId20" Type="http://schemas.openxmlformats.org/officeDocument/2006/relationships/tags" Target="../tags/tag665.xml"/><Relationship Id="rId1" Type="http://schemas.openxmlformats.org/officeDocument/2006/relationships/tags" Target="../tags/tag646.xml"/><Relationship Id="rId6" Type="http://schemas.openxmlformats.org/officeDocument/2006/relationships/tags" Target="../tags/tag651.xml"/><Relationship Id="rId11" Type="http://schemas.openxmlformats.org/officeDocument/2006/relationships/tags" Target="../tags/tag656.xml"/><Relationship Id="rId24" Type="http://schemas.openxmlformats.org/officeDocument/2006/relationships/image" Target="../media/image15.wmf"/><Relationship Id="rId5" Type="http://schemas.openxmlformats.org/officeDocument/2006/relationships/tags" Target="../tags/tag650.xml"/><Relationship Id="rId15" Type="http://schemas.openxmlformats.org/officeDocument/2006/relationships/tags" Target="../tags/tag660.xml"/><Relationship Id="rId23" Type="http://schemas.openxmlformats.org/officeDocument/2006/relationships/image" Target="../media/image6.wmf"/><Relationship Id="rId10" Type="http://schemas.openxmlformats.org/officeDocument/2006/relationships/tags" Target="../tags/tag655.xml"/><Relationship Id="rId19" Type="http://schemas.openxmlformats.org/officeDocument/2006/relationships/tags" Target="../tags/tag664.xml"/><Relationship Id="rId4" Type="http://schemas.openxmlformats.org/officeDocument/2006/relationships/tags" Target="../tags/tag649.xml"/><Relationship Id="rId9" Type="http://schemas.openxmlformats.org/officeDocument/2006/relationships/tags" Target="../tags/tag654.xml"/><Relationship Id="rId14" Type="http://schemas.openxmlformats.org/officeDocument/2006/relationships/tags" Target="../tags/tag659.xml"/><Relationship Id="rId22" Type="http://schemas.openxmlformats.org/officeDocument/2006/relationships/image" Target="../media/image26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673.xml"/><Relationship Id="rId13" Type="http://schemas.openxmlformats.org/officeDocument/2006/relationships/tags" Target="../tags/tag678.xml"/><Relationship Id="rId3" Type="http://schemas.openxmlformats.org/officeDocument/2006/relationships/tags" Target="../tags/tag668.xml"/><Relationship Id="rId7" Type="http://schemas.openxmlformats.org/officeDocument/2006/relationships/tags" Target="../tags/tag672.xml"/><Relationship Id="rId12" Type="http://schemas.openxmlformats.org/officeDocument/2006/relationships/tags" Target="../tags/tag677.xml"/><Relationship Id="rId17" Type="http://schemas.openxmlformats.org/officeDocument/2006/relationships/image" Target="../media/image6.wmf"/><Relationship Id="rId2" Type="http://schemas.openxmlformats.org/officeDocument/2006/relationships/tags" Target="../tags/tag667.xml"/><Relationship Id="rId16" Type="http://schemas.openxmlformats.org/officeDocument/2006/relationships/image" Target="../media/image5.png"/><Relationship Id="rId1" Type="http://schemas.openxmlformats.org/officeDocument/2006/relationships/tags" Target="../tags/tag666.xml"/><Relationship Id="rId6" Type="http://schemas.openxmlformats.org/officeDocument/2006/relationships/tags" Target="../tags/tag671.xml"/><Relationship Id="rId11" Type="http://schemas.openxmlformats.org/officeDocument/2006/relationships/tags" Target="../tags/tag676.xml"/><Relationship Id="rId5" Type="http://schemas.openxmlformats.org/officeDocument/2006/relationships/tags" Target="../tags/tag670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675.xml"/><Relationship Id="rId4" Type="http://schemas.openxmlformats.org/officeDocument/2006/relationships/tags" Target="../tags/tag669.xml"/><Relationship Id="rId9" Type="http://schemas.openxmlformats.org/officeDocument/2006/relationships/tags" Target="../tags/tag674.xml"/><Relationship Id="rId14" Type="http://schemas.openxmlformats.org/officeDocument/2006/relationships/tags" Target="../tags/tag679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tags" Target="../tags/tag687.xml"/><Relationship Id="rId13" Type="http://schemas.openxmlformats.org/officeDocument/2006/relationships/tags" Target="../tags/tag692.xml"/><Relationship Id="rId18" Type="http://schemas.openxmlformats.org/officeDocument/2006/relationships/tags" Target="../tags/tag697.xml"/><Relationship Id="rId3" Type="http://schemas.openxmlformats.org/officeDocument/2006/relationships/tags" Target="../tags/tag682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686.xml"/><Relationship Id="rId12" Type="http://schemas.openxmlformats.org/officeDocument/2006/relationships/tags" Target="../tags/tag691.xml"/><Relationship Id="rId17" Type="http://schemas.openxmlformats.org/officeDocument/2006/relationships/tags" Target="../tags/tag696.xml"/><Relationship Id="rId2" Type="http://schemas.openxmlformats.org/officeDocument/2006/relationships/tags" Target="../tags/tag681.xml"/><Relationship Id="rId16" Type="http://schemas.openxmlformats.org/officeDocument/2006/relationships/tags" Target="../tags/tag695.xml"/><Relationship Id="rId20" Type="http://schemas.openxmlformats.org/officeDocument/2006/relationships/tags" Target="../tags/tag699.xml"/><Relationship Id="rId1" Type="http://schemas.openxmlformats.org/officeDocument/2006/relationships/tags" Target="../tags/tag680.xml"/><Relationship Id="rId6" Type="http://schemas.openxmlformats.org/officeDocument/2006/relationships/tags" Target="../tags/tag685.xml"/><Relationship Id="rId11" Type="http://schemas.openxmlformats.org/officeDocument/2006/relationships/tags" Target="../tags/tag690.xml"/><Relationship Id="rId24" Type="http://schemas.openxmlformats.org/officeDocument/2006/relationships/image" Target="../media/image15.wmf"/><Relationship Id="rId5" Type="http://schemas.openxmlformats.org/officeDocument/2006/relationships/tags" Target="../tags/tag684.xml"/><Relationship Id="rId15" Type="http://schemas.openxmlformats.org/officeDocument/2006/relationships/tags" Target="../tags/tag694.xml"/><Relationship Id="rId23" Type="http://schemas.openxmlformats.org/officeDocument/2006/relationships/image" Target="../media/image6.wmf"/><Relationship Id="rId10" Type="http://schemas.openxmlformats.org/officeDocument/2006/relationships/tags" Target="../tags/tag689.xml"/><Relationship Id="rId19" Type="http://schemas.openxmlformats.org/officeDocument/2006/relationships/tags" Target="../tags/tag698.xml"/><Relationship Id="rId4" Type="http://schemas.openxmlformats.org/officeDocument/2006/relationships/tags" Target="../tags/tag683.xml"/><Relationship Id="rId9" Type="http://schemas.openxmlformats.org/officeDocument/2006/relationships/tags" Target="../tags/tag688.xml"/><Relationship Id="rId14" Type="http://schemas.openxmlformats.org/officeDocument/2006/relationships/tags" Target="../tags/tag693.xml"/><Relationship Id="rId22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707.xml"/><Relationship Id="rId13" Type="http://schemas.openxmlformats.org/officeDocument/2006/relationships/image" Target="../media/image6.wmf"/><Relationship Id="rId3" Type="http://schemas.openxmlformats.org/officeDocument/2006/relationships/tags" Target="../tags/tag702.xml"/><Relationship Id="rId7" Type="http://schemas.openxmlformats.org/officeDocument/2006/relationships/tags" Target="../tags/tag706.xml"/><Relationship Id="rId12" Type="http://schemas.openxmlformats.org/officeDocument/2006/relationships/image" Target="../media/image19.png"/><Relationship Id="rId2" Type="http://schemas.openxmlformats.org/officeDocument/2006/relationships/tags" Target="../tags/tag701.xml"/><Relationship Id="rId1" Type="http://schemas.openxmlformats.org/officeDocument/2006/relationships/tags" Target="../tags/tag700.xml"/><Relationship Id="rId6" Type="http://schemas.openxmlformats.org/officeDocument/2006/relationships/tags" Target="../tags/tag70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04.xml"/><Relationship Id="rId10" Type="http://schemas.openxmlformats.org/officeDocument/2006/relationships/tags" Target="../tags/tag709.xml"/><Relationship Id="rId4" Type="http://schemas.openxmlformats.org/officeDocument/2006/relationships/tags" Target="../tags/tag703.xml"/><Relationship Id="rId9" Type="http://schemas.openxmlformats.org/officeDocument/2006/relationships/tags" Target="../tags/tag708.xml"/><Relationship Id="rId14" Type="http://schemas.openxmlformats.org/officeDocument/2006/relationships/image" Target="../media/image15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1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11.xml"/><Relationship Id="rId1" Type="http://schemas.openxmlformats.org/officeDocument/2006/relationships/tags" Target="../tags/tag710.xml"/><Relationship Id="rId6" Type="http://schemas.openxmlformats.org/officeDocument/2006/relationships/tags" Target="../tags/tag715.xml"/><Relationship Id="rId5" Type="http://schemas.openxmlformats.org/officeDocument/2006/relationships/tags" Target="../tags/tag714.xml"/><Relationship Id="rId10" Type="http://schemas.openxmlformats.org/officeDocument/2006/relationships/image" Target="../media/image15.wmf"/><Relationship Id="rId4" Type="http://schemas.openxmlformats.org/officeDocument/2006/relationships/tags" Target="../tags/tag713.xml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image" Target="../media/image6.wmf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image" Target="../media/image6.wmf"/><Relationship Id="rId2" Type="http://schemas.openxmlformats.org/officeDocument/2006/relationships/tags" Target="../tags/tag104.xml"/><Relationship Id="rId16" Type="http://schemas.openxmlformats.org/officeDocument/2006/relationships/image" Target="../media/image5.png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Composition of Solutions for the </a:t>
            </a:r>
            <a:r>
              <a:rPr lang="en-US" b="1" dirty="0" err="1"/>
              <a:t>n+k</a:t>
            </a:r>
            <a:r>
              <a:rPr lang="en-US" b="1" dirty="0"/>
              <a:t> Queens Separation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Biswas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Jonathon Byrd</a:t>
            </a:r>
          </a:p>
          <a:p>
            <a:r>
              <a:rPr lang="en-US" sz="3900" dirty="0" smtClean="0"/>
              <a:t>Morehead State University</a:t>
            </a:r>
            <a:endParaRPr lang="en-US" sz="3900" dirty="0"/>
          </a:p>
          <a:p>
            <a:r>
              <a:rPr lang="en-US" sz="2000" dirty="0" smtClean="0"/>
              <a:t>Department of Mathematics, Computer Science and Physics</a:t>
            </a:r>
          </a:p>
        </p:txBody>
      </p:sp>
      <p:pic>
        <p:nvPicPr>
          <p:cNvPr id="4" name="Picture 5" descr="C:\Users\MSUUSER\Documents\Study\Study\Military Modernization of China\msu_logo_text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130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02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Pick and check an </a:t>
            </a:r>
            <a:r>
              <a:rPr lang="en-US" i="1" dirty="0" err="1" smtClean="0"/>
              <a:t>n</a:t>
            </a:r>
            <a:r>
              <a:rPr lang="en-US" dirty="0" smtClean="0"/>
              <a:t> Queens solution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x7 Grid BLANK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2666734" y="2315631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12622" y="2648198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88923" y="5011387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438898" y="5486400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75812" y="3129130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925786" y="3600637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975761" y="4062414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13859" y="4544744"/>
            <a:ext cx="255996" cy="315768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>
            <p:custDataLst>
              <p:tags r:id="rId12"/>
            </p:custDataLst>
          </p:nvPr>
        </p:nvCxnSpPr>
        <p:spPr>
          <a:xfrm>
            <a:off x="3013859" y="2648198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>
            <p:custDataLst>
              <p:tags r:id="rId13"/>
            </p:custDataLst>
          </p:nvPr>
        </p:nvCxnSpPr>
        <p:spPr>
          <a:xfrm flipV="1">
            <a:off x="5388923" y="5011387"/>
            <a:ext cx="742885" cy="7967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733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Pick and check an </a:t>
            </a:r>
            <a:r>
              <a:rPr lang="en-US" i="1" dirty="0" err="1" smtClean="0"/>
              <a:t>n</a:t>
            </a:r>
            <a:r>
              <a:rPr lang="en-US" dirty="0" smtClean="0"/>
              <a:t> Queens solution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x7 Grid BLANK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2666734" y="2315631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12622" y="2648198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88923" y="5011387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438898" y="5486400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875812" y="3129130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925786" y="3600637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975761" y="4062414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013859" y="4544744"/>
            <a:ext cx="255996" cy="315768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>
            <p:custDataLst>
              <p:tags r:id="rId12"/>
            </p:custDataLst>
          </p:nvPr>
        </p:nvCxnSpPr>
        <p:spPr>
          <a:xfrm>
            <a:off x="3013859" y="2648198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13"/>
            </p:custDataLst>
          </p:nvPr>
        </p:nvCxnSpPr>
        <p:spPr>
          <a:xfrm>
            <a:off x="3512622" y="2648198"/>
            <a:ext cx="2619186" cy="26789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14"/>
            </p:custDataLst>
          </p:nvPr>
        </p:nvCxnSpPr>
        <p:spPr>
          <a:xfrm>
            <a:off x="3013859" y="3129130"/>
            <a:ext cx="2619186" cy="26789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>
            <p:custDataLst>
              <p:tags r:id="rId15"/>
            </p:custDataLst>
          </p:nvPr>
        </p:nvCxnSpPr>
        <p:spPr>
          <a:xfrm flipV="1">
            <a:off x="5388923" y="5011387"/>
            <a:ext cx="742885" cy="7967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428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Pick and check an </a:t>
            </a:r>
            <a:r>
              <a:rPr lang="en-US" i="1" dirty="0" err="1" smtClean="0"/>
              <a:t>n</a:t>
            </a:r>
            <a:r>
              <a:rPr lang="en-US" dirty="0" smtClean="0"/>
              <a:t> Queens solution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x7 Grid BLANK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2666734" y="2315631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12622" y="2648198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88923" y="5011387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438898" y="5486400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875812" y="3129130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925786" y="3600637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975761" y="4062414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013859" y="4544744"/>
            <a:ext cx="255996" cy="315768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>
            <p:custDataLst>
              <p:tags r:id="rId12"/>
            </p:custDataLst>
          </p:nvPr>
        </p:nvCxnSpPr>
        <p:spPr>
          <a:xfrm>
            <a:off x="3013859" y="2648198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13"/>
            </p:custDataLst>
          </p:nvPr>
        </p:nvCxnSpPr>
        <p:spPr>
          <a:xfrm>
            <a:off x="3975761" y="2648198"/>
            <a:ext cx="2156047" cy="22123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14"/>
            </p:custDataLst>
          </p:nvPr>
        </p:nvCxnSpPr>
        <p:spPr>
          <a:xfrm>
            <a:off x="3013859" y="3600637"/>
            <a:ext cx="2156047" cy="22123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>
            <p:custDataLst>
              <p:tags r:id="rId15"/>
            </p:custDataLst>
          </p:nvPr>
        </p:nvCxnSpPr>
        <p:spPr>
          <a:xfrm flipV="1">
            <a:off x="4925786" y="4544744"/>
            <a:ext cx="1206022" cy="126820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54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Pick and check an </a:t>
            </a:r>
            <a:r>
              <a:rPr lang="en-US" i="1" dirty="0" err="1" smtClean="0"/>
              <a:t>n</a:t>
            </a:r>
            <a:r>
              <a:rPr lang="en-US" dirty="0" smtClean="0"/>
              <a:t> Queens solution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x7 Grid BLANK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2666734" y="2315631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12622" y="2648198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88923" y="5011387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438898" y="5486400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875812" y="3129130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925786" y="3600637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975761" y="4062414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013859" y="4544744"/>
            <a:ext cx="255996" cy="315768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>
            <p:custDataLst>
              <p:tags r:id="rId12"/>
            </p:custDataLst>
          </p:nvPr>
        </p:nvCxnSpPr>
        <p:spPr>
          <a:xfrm>
            <a:off x="3013859" y="2648198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13"/>
            </p:custDataLst>
          </p:nvPr>
        </p:nvCxnSpPr>
        <p:spPr>
          <a:xfrm>
            <a:off x="4438898" y="2648198"/>
            <a:ext cx="1692910" cy="17299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14"/>
            </p:custDataLst>
          </p:nvPr>
        </p:nvCxnSpPr>
        <p:spPr>
          <a:xfrm>
            <a:off x="3013859" y="4062414"/>
            <a:ext cx="1681035" cy="17397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15"/>
            </p:custDataLst>
          </p:nvPr>
        </p:nvCxnSpPr>
        <p:spPr>
          <a:xfrm flipH="1">
            <a:off x="4438898" y="4083581"/>
            <a:ext cx="1692910" cy="17397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102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Pick and check an </a:t>
            </a:r>
            <a:r>
              <a:rPr lang="en-US" i="1" dirty="0" err="1" smtClean="0"/>
              <a:t>n</a:t>
            </a:r>
            <a:r>
              <a:rPr lang="en-US" dirty="0" smtClean="0"/>
              <a:t> Queens solution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x7 Grid BLANK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2666734" y="2315631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12622" y="2648198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88923" y="5011387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438898" y="5486400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875812" y="3129130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925786" y="3600637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975761" y="4062414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013859" y="4544744"/>
            <a:ext cx="255996" cy="315768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>
            <p:custDataLst>
              <p:tags r:id="rId12"/>
            </p:custDataLst>
          </p:nvPr>
        </p:nvCxnSpPr>
        <p:spPr>
          <a:xfrm>
            <a:off x="3013859" y="2648198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13"/>
            </p:custDataLst>
          </p:nvPr>
        </p:nvCxnSpPr>
        <p:spPr>
          <a:xfrm>
            <a:off x="4925786" y="2648198"/>
            <a:ext cx="1206022" cy="12682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14"/>
            </p:custDataLst>
          </p:nvPr>
        </p:nvCxnSpPr>
        <p:spPr>
          <a:xfrm>
            <a:off x="3025735" y="4544744"/>
            <a:ext cx="1206022" cy="12682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>
            <p:custDataLst>
              <p:tags r:id="rId15"/>
            </p:custDataLst>
          </p:nvPr>
        </p:nvCxnSpPr>
        <p:spPr>
          <a:xfrm flipH="1">
            <a:off x="3975761" y="3600637"/>
            <a:ext cx="2156047" cy="220153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007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Pick and check an </a:t>
            </a:r>
            <a:r>
              <a:rPr lang="en-US" i="1" dirty="0" err="1" smtClean="0"/>
              <a:t>n</a:t>
            </a:r>
            <a:r>
              <a:rPr lang="en-US" dirty="0" smtClean="0"/>
              <a:t> Queens solution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x7 Grid BLANK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2666734" y="2315631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12622" y="2648198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88923" y="5011387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438898" y="5486400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875812" y="3129130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925786" y="3600637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975761" y="4062414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013859" y="4544744"/>
            <a:ext cx="255996" cy="315768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>
            <p:custDataLst>
              <p:tags r:id="rId12"/>
            </p:custDataLst>
          </p:nvPr>
        </p:nvCxnSpPr>
        <p:spPr>
          <a:xfrm>
            <a:off x="3013859" y="2648198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13"/>
            </p:custDataLst>
          </p:nvPr>
        </p:nvCxnSpPr>
        <p:spPr>
          <a:xfrm>
            <a:off x="5388923" y="2648198"/>
            <a:ext cx="742885" cy="796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14"/>
            </p:custDataLst>
          </p:nvPr>
        </p:nvCxnSpPr>
        <p:spPr>
          <a:xfrm>
            <a:off x="3013859" y="5011387"/>
            <a:ext cx="742885" cy="796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>
            <p:custDataLst>
              <p:tags r:id="rId15"/>
            </p:custDataLst>
          </p:nvPr>
        </p:nvCxnSpPr>
        <p:spPr>
          <a:xfrm flipV="1">
            <a:off x="3512622" y="3129130"/>
            <a:ext cx="2619186" cy="267895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982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2: Copy it!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0" name="Group 19"/>
          <p:cNvGrpSpPr/>
          <p:nvPr>
            <p:custDataLst>
              <p:tags r:id="rId4"/>
            </p:custDataLst>
          </p:nvPr>
        </p:nvGrpSpPr>
        <p:grpSpPr>
          <a:xfrm>
            <a:off x="394998" y="2315631"/>
            <a:ext cx="3810532" cy="3810532"/>
            <a:chOff x="165229" y="2315631"/>
            <a:chExt cx="3810532" cy="3810532"/>
          </a:xfrm>
        </p:grpSpPr>
        <p:pic>
          <p:nvPicPr>
            <p:cNvPr id="4" name="Picture 3" descr="7x7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229" y="2315631"/>
              <a:ext cx="3810532" cy="3810532"/>
            </a:xfrm>
            <a:prstGeom prst="rect">
              <a:avLst/>
            </a:prstGeom>
          </p:spPr>
        </p:pic>
        <p:pic>
          <p:nvPicPr>
            <p:cNvPr id="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887418" y="501138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37393" y="548640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74307" y="312913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24281" y="360063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74256" y="406241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12354" y="454474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10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11117" y="2648198"/>
              <a:ext cx="255996" cy="315768"/>
            </a:xfrm>
            <a:prstGeom prst="rect">
              <a:avLst/>
            </a:prstGeom>
            <a:noFill/>
          </p:spPr>
        </p:pic>
      </p:grpSp>
      <p:grpSp>
        <p:nvGrpSpPr>
          <p:cNvPr id="21" name="Group 20"/>
          <p:cNvGrpSpPr/>
          <p:nvPr>
            <p:custDataLst>
              <p:tags r:id="rId5"/>
            </p:custDataLst>
          </p:nvPr>
        </p:nvGrpSpPr>
        <p:grpSpPr>
          <a:xfrm>
            <a:off x="4876268" y="2315631"/>
            <a:ext cx="3810532" cy="3810532"/>
            <a:chOff x="4580328" y="2315631"/>
            <a:chExt cx="3810532" cy="3810532"/>
          </a:xfrm>
        </p:grpSpPr>
        <p:pic>
          <p:nvPicPr>
            <p:cNvPr id="12" name="Picture 11" descr="7x7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80328" y="2315631"/>
              <a:ext cx="3810532" cy="3810532"/>
            </a:xfrm>
            <a:prstGeom prst="rect">
              <a:avLst/>
            </a:prstGeom>
          </p:spPr>
        </p:pic>
        <p:pic>
          <p:nvPicPr>
            <p:cNvPr id="13" name="Picture 12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302517" y="501138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4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352492" y="548640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789406" y="312913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39380" y="360063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889355" y="406241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27453" y="454474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18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26216" y="2648198"/>
              <a:ext cx="255996" cy="315768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010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3: Rotate it!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394998" y="2315631"/>
            <a:ext cx="3810532" cy="3810532"/>
            <a:chOff x="165229" y="2315631"/>
            <a:chExt cx="3810532" cy="3810532"/>
          </a:xfrm>
        </p:grpSpPr>
        <p:pic>
          <p:nvPicPr>
            <p:cNvPr id="5" name="Picture 4" descr="7x7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229" y="2315631"/>
              <a:ext cx="3810532" cy="3810532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887418" y="501138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37393" y="548640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74307" y="312913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24281" y="360063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74256" y="406241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12354" y="454474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11117" y="2648198"/>
              <a:ext cx="255996" cy="315768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/>
          <p:nvPr>
            <p:custDataLst>
              <p:tags r:id="rId5"/>
            </p:custDataLst>
          </p:nvPr>
        </p:nvGrpSpPr>
        <p:grpSpPr>
          <a:xfrm>
            <a:off x="4876268" y="2315631"/>
            <a:ext cx="3810532" cy="3810532"/>
            <a:chOff x="4580328" y="2315631"/>
            <a:chExt cx="3810532" cy="3810532"/>
          </a:xfrm>
        </p:grpSpPr>
        <p:pic>
          <p:nvPicPr>
            <p:cNvPr id="14" name="Picture 13" descr="7x7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80328" y="2315631"/>
              <a:ext cx="3810532" cy="3810532"/>
            </a:xfrm>
            <a:prstGeom prst="rect">
              <a:avLst/>
            </a:prstGeom>
          </p:spPr>
        </p:pic>
        <p:pic>
          <p:nvPicPr>
            <p:cNvPr id="15" name="Picture 1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302517" y="501138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352492" y="548640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789406" y="312913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39380" y="360063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889355" y="406241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27453" y="454474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1" name="Picture 20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26216" y="2648198"/>
              <a:ext cx="255996" cy="315768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2285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3: Rotate it!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394998" y="2315631"/>
            <a:ext cx="3810532" cy="3810532"/>
            <a:chOff x="165229" y="2315631"/>
            <a:chExt cx="3810532" cy="3810532"/>
          </a:xfrm>
        </p:grpSpPr>
        <p:pic>
          <p:nvPicPr>
            <p:cNvPr id="5" name="Picture 4" descr="7x7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229" y="2315631"/>
              <a:ext cx="3810532" cy="3810532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887418" y="501138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37393" y="548640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74307" y="312913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24281" y="360063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74256" y="406241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12354" y="454474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11117" y="2648198"/>
              <a:ext cx="255996" cy="315768"/>
            </a:xfrm>
            <a:prstGeom prst="rect">
              <a:avLst/>
            </a:prstGeom>
            <a:noFill/>
          </p:spPr>
        </p:pic>
      </p:grpSp>
      <p:grpSp>
        <p:nvGrpSpPr>
          <p:cNvPr id="22" name="Group 21"/>
          <p:cNvGrpSpPr/>
          <p:nvPr>
            <p:custDataLst>
              <p:tags r:id="rId5"/>
            </p:custDataLst>
          </p:nvPr>
        </p:nvGrpSpPr>
        <p:grpSpPr>
          <a:xfrm>
            <a:off x="4876268" y="2315632"/>
            <a:ext cx="3810532" cy="3810532"/>
            <a:chOff x="4876268" y="2315632"/>
            <a:chExt cx="3810532" cy="3810532"/>
          </a:xfrm>
        </p:grpSpPr>
        <p:pic>
          <p:nvPicPr>
            <p:cNvPr id="14" name="Picture 13" descr="7x7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4876268" y="2315632"/>
              <a:ext cx="3810532" cy="3810532"/>
            </a:xfrm>
            <a:prstGeom prst="rect">
              <a:avLst/>
            </a:prstGeom>
          </p:spPr>
        </p:pic>
        <p:pic>
          <p:nvPicPr>
            <p:cNvPr id="15" name="Picture 1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08615" y="311464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58640" y="263962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21726" y="499689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171752" y="452539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121777" y="406361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083679" y="358128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1" name="Picture 20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584916" y="5477829"/>
              <a:ext cx="255996" cy="315768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234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3: Rotate it!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394998" y="2315631"/>
            <a:ext cx="3810532" cy="3810532"/>
            <a:chOff x="165229" y="2315631"/>
            <a:chExt cx="3810532" cy="3810532"/>
          </a:xfrm>
        </p:grpSpPr>
        <p:pic>
          <p:nvPicPr>
            <p:cNvPr id="5" name="Picture 4" descr="7x7 Grid BLANK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229" y="2315631"/>
              <a:ext cx="3810532" cy="3810532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887418" y="501138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937393" y="548640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74307" y="312913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424281" y="360063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474256" y="406241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12354" y="454474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987367" y="2648198"/>
              <a:ext cx="255996" cy="315768"/>
            </a:xfrm>
            <a:prstGeom prst="rect">
              <a:avLst/>
            </a:prstGeom>
            <a:noFill/>
          </p:spPr>
        </p:pic>
      </p:grpSp>
      <p:pic>
        <p:nvPicPr>
          <p:cNvPr id="14" name="Picture 13" descr="7x7 Grid BLANK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 rot="10800000">
            <a:off x="4876268" y="2315632"/>
            <a:ext cx="3810532" cy="3810532"/>
          </a:xfrm>
          <a:prstGeom prst="rect">
            <a:avLst/>
          </a:prstGeom>
        </p:spPr>
      </p:pic>
      <p:pic>
        <p:nvPicPr>
          <p:cNvPr id="15" name="Picture 1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08615" y="3114640"/>
            <a:ext cx="255996" cy="315768"/>
          </a:xfrm>
          <a:prstGeom prst="rect">
            <a:avLst/>
          </a:prstGeom>
          <a:noFill/>
        </p:spPr>
      </p:pic>
      <p:pic>
        <p:nvPicPr>
          <p:cNvPr id="1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58640" y="2639627"/>
            <a:ext cx="255996" cy="315768"/>
          </a:xfrm>
          <a:prstGeom prst="rect">
            <a:avLst/>
          </a:prstGeom>
          <a:noFill/>
        </p:spPr>
      </p:pic>
      <p:pic>
        <p:nvPicPr>
          <p:cNvPr id="1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221726" y="4996897"/>
            <a:ext cx="255996" cy="315768"/>
          </a:xfrm>
          <a:prstGeom prst="rect">
            <a:avLst/>
          </a:prstGeom>
          <a:noFill/>
        </p:spPr>
      </p:pic>
      <p:pic>
        <p:nvPicPr>
          <p:cNvPr id="1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171752" y="4525390"/>
            <a:ext cx="255996" cy="315768"/>
          </a:xfrm>
          <a:prstGeom prst="rect">
            <a:avLst/>
          </a:prstGeom>
          <a:noFill/>
        </p:spPr>
      </p:pic>
      <p:pic>
        <p:nvPicPr>
          <p:cNvPr id="1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21777" y="4063613"/>
            <a:ext cx="255996" cy="315768"/>
          </a:xfrm>
          <a:prstGeom prst="rect">
            <a:avLst/>
          </a:prstGeom>
          <a:noFill/>
        </p:spPr>
      </p:pic>
      <p:pic>
        <p:nvPicPr>
          <p:cNvPr id="2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83679" y="3581283"/>
            <a:ext cx="255996" cy="315768"/>
          </a:xfrm>
          <a:prstGeom prst="rect">
            <a:avLst/>
          </a:prstGeom>
          <a:noFill/>
        </p:spPr>
      </p:pic>
      <p:pic>
        <p:nvPicPr>
          <p:cNvPr id="21" name="Picture 20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541" y="5477829"/>
            <a:ext cx="255996" cy="31576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4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Queen’s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Forward and backward</a:t>
            </a:r>
          </a:p>
          <a:p>
            <a:r>
              <a:rPr lang="en-US" dirty="0" smtClean="0"/>
              <a:t>Left and right</a:t>
            </a:r>
          </a:p>
          <a:p>
            <a:r>
              <a:rPr lang="en-US" dirty="0" smtClean="0"/>
              <a:t>Main diagonal and </a:t>
            </a:r>
            <a:br>
              <a:rPr lang="en-US" dirty="0" smtClean="0"/>
            </a:br>
            <a:r>
              <a:rPr lang="en-US" dirty="0" smtClean="0"/>
              <a:t>cross diagonal</a:t>
            </a:r>
            <a:endParaRPr lang="en-US" dirty="0"/>
          </a:p>
        </p:txBody>
      </p:sp>
      <p:pic>
        <p:nvPicPr>
          <p:cNvPr id="4" name="Picture 2" descr="C:\Users\MSUUSER\Documents\Study\Study\N Plus K Queens Problem\1 queen on a 9-board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67000"/>
            <a:ext cx="3810000" cy="381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62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3: Rotate it!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394998" y="2315631"/>
            <a:ext cx="3810532" cy="3810532"/>
            <a:chOff x="165229" y="2315631"/>
            <a:chExt cx="3810532" cy="3810532"/>
          </a:xfrm>
        </p:grpSpPr>
        <p:pic>
          <p:nvPicPr>
            <p:cNvPr id="5" name="Picture 4" descr="7x7 Grid BLANK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229" y="2315631"/>
              <a:ext cx="3810532" cy="3810532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887418" y="501138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937393" y="548640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74307" y="312913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424281" y="360063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474256" y="406241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12354" y="454474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011117" y="2648198"/>
              <a:ext cx="255996" cy="315768"/>
            </a:xfrm>
            <a:prstGeom prst="rect">
              <a:avLst/>
            </a:prstGeom>
            <a:noFill/>
          </p:spPr>
        </p:pic>
      </p:grpSp>
      <p:pic>
        <p:nvPicPr>
          <p:cNvPr id="14" name="Picture 13" descr="7x7 Grid BLANK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 rot="10800000">
            <a:off x="4876268" y="2315632"/>
            <a:ext cx="3810532" cy="3810532"/>
          </a:xfrm>
          <a:prstGeom prst="rect">
            <a:avLst/>
          </a:prstGeom>
        </p:spPr>
      </p:pic>
      <p:pic>
        <p:nvPicPr>
          <p:cNvPr id="15" name="Picture 1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08615" y="3114640"/>
            <a:ext cx="255996" cy="315768"/>
          </a:xfrm>
          <a:prstGeom prst="rect">
            <a:avLst/>
          </a:prstGeom>
          <a:noFill/>
        </p:spPr>
      </p:pic>
      <p:pic>
        <p:nvPicPr>
          <p:cNvPr id="1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58640" y="2639627"/>
            <a:ext cx="255996" cy="315768"/>
          </a:xfrm>
          <a:prstGeom prst="rect">
            <a:avLst/>
          </a:prstGeom>
          <a:noFill/>
        </p:spPr>
      </p:pic>
      <p:pic>
        <p:nvPicPr>
          <p:cNvPr id="1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221726" y="4996897"/>
            <a:ext cx="255996" cy="315768"/>
          </a:xfrm>
          <a:prstGeom prst="rect">
            <a:avLst/>
          </a:prstGeom>
          <a:noFill/>
        </p:spPr>
      </p:pic>
      <p:pic>
        <p:nvPicPr>
          <p:cNvPr id="1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171752" y="4525390"/>
            <a:ext cx="255996" cy="315768"/>
          </a:xfrm>
          <a:prstGeom prst="rect">
            <a:avLst/>
          </a:prstGeom>
          <a:noFill/>
        </p:spPr>
      </p:pic>
      <p:pic>
        <p:nvPicPr>
          <p:cNvPr id="1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21777" y="4063613"/>
            <a:ext cx="255996" cy="315768"/>
          </a:xfrm>
          <a:prstGeom prst="rect">
            <a:avLst/>
          </a:prstGeom>
          <a:noFill/>
        </p:spPr>
      </p:pic>
      <p:pic>
        <p:nvPicPr>
          <p:cNvPr id="2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83679" y="3581283"/>
            <a:ext cx="255996" cy="315768"/>
          </a:xfrm>
          <a:prstGeom prst="rect">
            <a:avLst/>
          </a:prstGeom>
          <a:noFill/>
        </p:spPr>
      </p:pic>
      <p:pic>
        <p:nvPicPr>
          <p:cNvPr id="21" name="Picture 20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84916" y="5477829"/>
            <a:ext cx="255996" cy="31576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30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3: Rotate it!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394998" y="2315631"/>
            <a:ext cx="3810532" cy="3810532"/>
            <a:chOff x="165229" y="2315631"/>
            <a:chExt cx="3810532" cy="3810532"/>
          </a:xfrm>
        </p:grpSpPr>
        <p:pic>
          <p:nvPicPr>
            <p:cNvPr id="5" name="Picture 4" descr="7x7 Grid BLANK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229" y="2315631"/>
              <a:ext cx="3810532" cy="3810532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887418" y="501138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937393" y="548640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74307" y="312913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424281" y="360063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474256" y="406241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12354" y="454474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011117" y="2648198"/>
              <a:ext cx="255996" cy="315768"/>
            </a:xfrm>
            <a:prstGeom prst="rect">
              <a:avLst/>
            </a:prstGeom>
            <a:noFill/>
          </p:spPr>
        </p:pic>
      </p:grpSp>
      <p:pic>
        <p:nvPicPr>
          <p:cNvPr id="14" name="Picture 13" descr="7x7 Grid BLANK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 rot="10800000">
            <a:off x="4876268" y="2315632"/>
            <a:ext cx="3810532" cy="3810532"/>
          </a:xfrm>
          <a:prstGeom prst="rect">
            <a:avLst/>
          </a:prstGeom>
        </p:spPr>
      </p:pic>
      <p:pic>
        <p:nvPicPr>
          <p:cNvPr id="15" name="Picture 1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08615" y="3114640"/>
            <a:ext cx="255996" cy="315768"/>
          </a:xfrm>
          <a:prstGeom prst="rect">
            <a:avLst/>
          </a:prstGeom>
          <a:noFill/>
        </p:spPr>
      </p:pic>
      <p:pic>
        <p:nvPicPr>
          <p:cNvPr id="1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58640" y="2639627"/>
            <a:ext cx="255996" cy="315768"/>
          </a:xfrm>
          <a:prstGeom prst="rect">
            <a:avLst/>
          </a:prstGeom>
          <a:noFill/>
        </p:spPr>
      </p:pic>
      <p:pic>
        <p:nvPicPr>
          <p:cNvPr id="1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221726" y="4996897"/>
            <a:ext cx="255996" cy="315768"/>
          </a:xfrm>
          <a:prstGeom prst="rect">
            <a:avLst/>
          </a:prstGeom>
          <a:noFill/>
        </p:spPr>
      </p:pic>
      <p:pic>
        <p:nvPicPr>
          <p:cNvPr id="1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171752" y="4525390"/>
            <a:ext cx="255996" cy="315768"/>
          </a:xfrm>
          <a:prstGeom prst="rect">
            <a:avLst/>
          </a:prstGeom>
          <a:noFill/>
        </p:spPr>
      </p:pic>
      <p:pic>
        <p:nvPicPr>
          <p:cNvPr id="1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21777" y="4063613"/>
            <a:ext cx="255996" cy="315768"/>
          </a:xfrm>
          <a:prstGeom prst="rect">
            <a:avLst/>
          </a:prstGeom>
          <a:noFill/>
        </p:spPr>
      </p:pic>
      <p:pic>
        <p:nvPicPr>
          <p:cNvPr id="2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83679" y="3581283"/>
            <a:ext cx="255996" cy="315768"/>
          </a:xfrm>
          <a:prstGeom prst="rect">
            <a:avLst/>
          </a:prstGeom>
          <a:noFill/>
        </p:spPr>
      </p:pic>
      <p:pic>
        <p:nvPicPr>
          <p:cNvPr id="21" name="Picture 20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84916" y="5477829"/>
            <a:ext cx="255996" cy="31576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63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3: Rotate it!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394998" y="2315631"/>
            <a:ext cx="3810532" cy="3810532"/>
            <a:chOff x="165229" y="2315631"/>
            <a:chExt cx="3810532" cy="3810532"/>
          </a:xfrm>
        </p:grpSpPr>
        <p:pic>
          <p:nvPicPr>
            <p:cNvPr id="5" name="Picture 4" descr="7x7 Grid BLANK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229" y="2315631"/>
              <a:ext cx="3810532" cy="3810532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887418" y="501138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937393" y="548640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74307" y="312913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424281" y="360063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474256" y="406241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12354" y="454474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011117" y="2648198"/>
              <a:ext cx="255996" cy="315768"/>
            </a:xfrm>
            <a:prstGeom prst="rect">
              <a:avLst/>
            </a:prstGeom>
            <a:noFill/>
          </p:spPr>
        </p:pic>
      </p:grpSp>
      <p:pic>
        <p:nvPicPr>
          <p:cNvPr id="14" name="Picture 13" descr="7x7 Grid BLANK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 rot="10800000">
            <a:off x="4876268" y="2315632"/>
            <a:ext cx="3810532" cy="3810532"/>
          </a:xfrm>
          <a:prstGeom prst="rect">
            <a:avLst/>
          </a:prstGeom>
        </p:spPr>
      </p:pic>
      <p:pic>
        <p:nvPicPr>
          <p:cNvPr id="15" name="Picture 1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08615" y="3114640"/>
            <a:ext cx="255996" cy="315768"/>
          </a:xfrm>
          <a:prstGeom prst="rect">
            <a:avLst/>
          </a:prstGeom>
          <a:noFill/>
        </p:spPr>
      </p:pic>
      <p:pic>
        <p:nvPicPr>
          <p:cNvPr id="1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58640" y="2639627"/>
            <a:ext cx="255996" cy="315768"/>
          </a:xfrm>
          <a:prstGeom prst="rect">
            <a:avLst/>
          </a:prstGeom>
          <a:noFill/>
        </p:spPr>
      </p:pic>
      <p:pic>
        <p:nvPicPr>
          <p:cNvPr id="1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221726" y="4996897"/>
            <a:ext cx="255996" cy="315768"/>
          </a:xfrm>
          <a:prstGeom prst="rect">
            <a:avLst/>
          </a:prstGeom>
          <a:noFill/>
        </p:spPr>
      </p:pic>
      <p:pic>
        <p:nvPicPr>
          <p:cNvPr id="1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171752" y="4525390"/>
            <a:ext cx="255996" cy="315768"/>
          </a:xfrm>
          <a:prstGeom prst="rect">
            <a:avLst/>
          </a:prstGeom>
          <a:noFill/>
        </p:spPr>
      </p:pic>
      <p:pic>
        <p:nvPicPr>
          <p:cNvPr id="1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21777" y="4063613"/>
            <a:ext cx="255996" cy="315768"/>
          </a:xfrm>
          <a:prstGeom prst="rect">
            <a:avLst/>
          </a:prstGeom>
          <a:noFill/>
        </p:spPr>
      </p:pic>
      <p:pic>
        <p:nvPicPr>
          <p:cNvPr id="2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83679" y="3581283"/>
            <a:ext cx="255996" cy="315768"/>
          </a:xfrm>
          <a:prstGeom prst="rect">
            <a:avLst/>
          </a:prstGeom>
          <a:noFill/>
        </p:spPr>
      </p:pic>
      <p:pic>
        <p:nvPicPr>
          <p:cNvPr id="21" name="Picture 20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84916" y="5477829"/>
            <a:ext cx="255996" cy="31576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59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3: Rotate it!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394998" y="2315631"/>
            <a:ext cx="3810532" cy="3810532"/>
            <a:chOff x="165229" y="2315631"/>
            <a:chExt cx="3810532" cy="3810532"/>
          </a:xfrm>
        </p:grpSpPr>
        <p:pic>
          <p:nvPicPr>
            <p:cNvPr id="5" name="Picture 4" descr="7x7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229" y="2315631"/>
              <a:ext cx="3810532" cy="3810532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887418" y="501138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37393" y="548640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74307" y="312913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24281" y="360063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74256" y="406241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12354" y="454474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11117" y="2648198"/>
              <a:ext cx="255996" cy="315768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>
            <p:custDataLst>
              <p:tags r:id="rId5"/>
            </p:custDataLst>
          </p:nvPr>
        </p:nvGrpSpPr>
        <p:grpSpPr>
          <a:xfrm>
            <a:off x="4876268" y="2315632"/>
            <a:ext cx="3810532" cy="3810532"/>
            <a:chOff x="4876268" y="2315632"/>
            <a:chExt cx="3810532" cy="3810532"/>
          </a:xfrm>
        </p:grpSpPr>
        <p:pic>
          <p:nvPicPr>
            <p:cNvPr id="14" name="Picture 13" descr="7x7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4876268" y="2315632"/>
              <a:ext cx="3810532" cy="3810532"/>
            </a:xfrm>
            <a:prstGeom prst="rect">
              <a:avLst/>
            </a:prstGeom>
          </p:spPr>
        </p:pic>
        <p:pic>
          <p:nvPicPr>
            <p:cNvPr id="15" name="Picture 1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08615" y="311464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58640" y="263962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21726" y="499689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171752" y="452539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121777" y="406361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083679" y="358128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1" name="Picture 20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584916" y="5477829"/>
              <a:ext cx="255996" cy="315768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052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3: Rotate it!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394998" y="2315631"/>
            <a:ext cx="3810532" cy="3810532"/>
            <a:chOff x="165229" y="2315631"/>
            <a:chExt cx="3810532" cy="3810532"/>
          </a:xfrm>
        </p:grpSpPr>
        <p:pic>
          <p:nvPicPr>
            <p:cNvPr id="5" name="Picture 4" descr="7x7 Grid BLANK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229" y="2315631"/>
              <a:ext cx="3810532" cy="3810532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887418" y="501138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937393" y="548640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74307" y="312913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424281" y="360063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474256" y="406241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12354" y="454474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011117" y="2648198"/>
              <a:ext cx="255996" cy="315768"/>
            </a:xfrm>
            <a:prstGeom prst="rect">
              <a:avLst/>
            </a:prstGeom>
            <a:noFill/>
          </p:spPr>
        </p:pic>
      </p:grpSp>
      <p:pic>
        <p:nvPicPr>
          <p:cNvPr id="14" name="Picture 13" descr="7x7 Grid BLANK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 rot="10800000">
            <a:off x="4876268" y="2315632"/>
            <a:ext cx="3810532" cy="3810532"/>
          </a:xfrm>
          <a:prstGeom prst="rect">
            <a:avLst/>
          </a:prstGeom>
        </p:spPr>
      </p:pic>
      <p:pic>
        <p:nvPicPr>
          <p:cNvPr id="15" name="Picture 1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08615" y="3114640"/>
            <a:ext cx="255996" cy="315768"/>
          </a:xfrm>
          <a:prstGeom prst="rect">
            <a:avLst/>
          </a:prstGeom>
          <a:noFill/>
        </p:spPr>
      </p:pic>
      <p:pic>
        <p:nvPicPr>
          <p:cNvPr id="1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58640" y="2639627"/>
            <a:ext cx="255996" cy="315768"/>
          </a:xfrm>
          <a:prstGeom prst="rect">
            <a:avLst/>
          </a:prstGeom>
          <a:noFill/>
        </p:spPr>
      </p:pic>
      <p:pic>
        <p:nvPicPr>
          <p:cNvPr id="1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221726" y="4996897"/>
            <a:ext cx="255996" cy="315768"/>
          </a:xfrm>
          <a:prstGeom prst="rect">
            <a:avLst/>
          </a:prstGeom>
          <a:noFill/>
        </p:spPr>
      </p:pic>
      <p:pic>
        <p:nvPicPr>
          <p:cNvPr id="1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171752" y="4525390"/>
            <a:ext cx="255996" cy="315768"/>
          </a:xfrm>
          <a:prstGeom prst="rect">
            <a:avLst/>
          </a:prstGeom>
          <a:noFill/>
        </p:spPr>
      </p:pic>
      <p:pic>
        <p:nvPicPr>
          <p:cNvPr id="1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21777" y="4063613"/>
            <a:ext cx="255996" cy="315768"/>
          </a:xfrm>
          <a:prstGeom prst="rect">
            <a:avLst/>
          </a:prstGeom>
          <a:noFill/>
        </p:spPr>
      </p:pic>
      <p:pic>
        <p:nvPicPr>
          <p:cNvPr id="2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83679" y="3581283"/>
            <a:ext cx="255996" cy="315768"/>
          </a:xfrm>
          <a:prstGeom prst="rect">
            <a:avLst/>
          </a:prstGeom>
          <a:noFill/>
        </p:spPr>
      </p:pic>
      <p:pic>
        <p:nvPicPr>
          <p:cNvPr id="21" name="Picture 20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84916" y="5477829"/>
            <a:ext cx="255996" cy="31576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47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3: Rotate it!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394998" y="2315631"/>
            <a:ext cx="3810532" cy="3810532"/>
            <a:chOff x="165229" y="2315631"/>
            <a:chExt cx="3810532" cy="3810532"/>
          </a:xfrm>
        </p:grpSpPr>
        <p:pic>
          <p:nvPicPr>
            <p:cNvPr id="5" name="Picture 4" descr="7x7 Grid BLANK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229" y="2315631"/>
              <a:ext cx="3810532" cy="3810532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887418" y="501138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937393" y="548640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74307" y="312913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424281" y="360063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474256" y="406241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12354" y="454474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011117" y="2648198"/>
              <a:ext cx="255996" cy="315768"/>
            </a:xfrm>
            <a:prstGeom prst="rect">
              <a:avLst/>
            </a:prstGeom>
            <a:noFill/>
          </p:spPr>
        </p:pic>
      </p:grpSp>
      <p:pic>
        <p:nvPicPr>
          <p:cNvPr id="14" name="Picture 13" descr="7x7 Grid BLANK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 rot="10800000">
            <a:off x="4876268" y="2315632"/>
            <a:ext cx="3810532" cy="3810532"/>
          </a:xfrm>
          <a:prstGeom prst="rect">
            <a:avLst/>
          </a:prstGeom>
        </p:spPr>
      </p:pic>
      <p:pic>
        <p:nvPicPr>
          <p:cNvPr id="15" name="Picture 1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08615" y="3114640"/>
            <a:ext cx="255996" cy="315768"/>
          </a:xfrm>
          <a:prstGeom prst="rect">
            <a:avLst/>
          </a:prstGeom>
          <a:noFill/>
        </p:spPr>
      </p:pic>
      <p:pic>
        <p:nvPicPr>
          <p:cNvPr id="1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58640" y="2639627"/>
            <a:ext cx="255996" cy="315768"/>
          </a:xfrm>
          <a:prstGeom prst="rect">
            <a:avLst/>
          </a:prstGeom>
          <a:noFill/>
        </p:spPr>
      </p:pic>
      <p:pic>
        <p:nvPicPr>
          <p:cNvPr id="1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221726" y="4996897"/>
            <a:ext cx="255996" cy="315768"/>
          </a:xfrm>
          <a:prstGeom prst="rect">
            <a:avLst/>
          </a:prstGeom>
          <a:noFill/>
        </p:spPr>
      </p:pic>
      <p:pic>
        <p:nvPicPr>
          <p:cNvPr id="1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171752" y="4525390"/>
            <a:ext cx="255996" cy="315768"/>
          </a:xfrm>
          <a:prstGeom prst="rect">
            <a:avLst/>
          </a:prstGeom>
          <a:noFill/>
        </p:spPr>
      </p:pic>
      <p:pic>
        <p:nvPicPr>
          <p:cNvPr id="1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21777" y="4063613"/>
            <a:ext cx="255996" cy="315768"/>
          </a:xfrm>
          <a:prstGeom prst="rect">
            <a:avLst/>
          </a:prstGeom>
          <a:noFill/>
        </p:spPr>
      </p:pic>
      <p:pic>
        <p:nvPicPr>
          <p:cNvPr id="2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83679" y="3581283"/>
            <a:ext cx="255996" cy="315768"/>
          </a:xfrm>
          <a:prstGeom prst="rect">
            <a:avLst/>
          </a:prstGeom>
          <a:noFill/>
        </p:spPr>
      </p:pic>
      <p:pic>
        <p:nvPicPr>
          <p:cNvPr id="21" name="Picture 20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84916" y="5477829"/>
            <a:ext cx="255996" cy="31576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80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972078" y="431019"/>
            <a:ext cx="3755037" cy="17467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Step 4: Overlap it!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3"/>
            </p:custDataLst>
          </p:nvPr>
        </p:nvGrpSpPr>
        <p:grpSpPr>
          <a:xfrm>
            <a:off x="45296" y="98452"/>
            <a:ext cx="3810532" cy="3810532"/>
            <a:chOff x="165229" y="2315631"/>
            <a:chExt cx="3810532" cy="3810532"/>
          </a:xfrm>
        </p:grpSpPr>
        <p:pic>
          <p:nvPicPr>
            <p:cNvPr id="5" name="Picture 4" descr="7x7 Grid BLAN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229" y="2315631"/>
              <a:ext cx="3810532" cy="3810532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87418" y="501138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37393" y="548640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374307" y="312913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424281" y="360063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74256" y="406241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2354" y="454474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011117" y="2648198"/>
              <a:ext cx="255996" cy="315768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/>
          <p:nvPr>
            <p:custDataLst>
              <p:tags r:id="rId4"/>
            </p:custDataLst>
          </p:nvPr>
        </p:nvGrpSpPr>
        <p:grpSpPr>
          <a:xfrm>
            <a:off x="5254314" y="2971517"/>
            <a:ext cx="3810532" cy="3810532"/>
            <a:chOff x="4876268" y="2315632"/>
            <a:chExt cx="3810532" cy="3810532"/>
          </a:xfrm>
        </p:grpSpPr>
        <p:pic>
          <p:nvPicPr>
            <p:cNvPr id="14" name="Picture 13" descr="7x7 Grid BLANK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4876268" y="2315632"/>
              <a:ext cx="3810532" cy="3810532"/>
            </a:xfrm>
            <a:prstGeom prst="rect">
              <a:avLst/>
            </a:prstGeom>
          </p:spPr>
        </p:pic>
        <p:pic>
          <p:nvPicPr>
            <p:cNvPr id="15" name="Picture 1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708615" y="311464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658640" y="263962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221726" y="499689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71752" y="452539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121777" y="406361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083679" y="358128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1" name="Picture 20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584916" y="5477829"/>
              <a:ext cx="255996" cy="315768"/>
            </a:xfrm>
            <a:prstGeom prst="rect">
              <a:avLst/>
            </a:prstGeom>
            <a:noFill/>
          </p:spPr>
        </p:pic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5029200" y="1274588"/>
            <a:ext cx="3688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how we compose a (2</a:t>
            </a:r>
            <a:r>
              <a:rPr lang="en-US" sz="2400" i="1" dirty="0" smtClean="0"/>
              <a:t>n</a:t>
            </a:r>
            <a:r>
              <a:rPr lang="en-US" sz="2400" dirty="0" smtClean="0"/>
              <a:t>-1) board using an </a:t>
            </a:r>
            <a:r>
              <a:rPr lang="en-US" sz="2400" i="1" dirty="0" smtClean="0"/>
              <a:t>n</a:t>
            </a:r>
            <a:r>
              <a:rPr lang="en-US" sz="2400" dirty="0" smtClean="0"/>
              <a:t> board…</a:t>
            </a:r>
            <a:endParaRPr lang="en-US" sz="2400" dirty="0"/>
          </a:p>
        </p:txBody>
      </p:sp>
      <p:sp>
        <p:nvSpPr>
          <p:cNvPr id="22" name="TextBox 21"/>
          <p:cNvSpPr txBox="1"/>
          <p:nvPr>
            <p:custDataLst>
              <p:tags r:id="rId6"/>
            </p:custDataLst>
          </p:nvPr>
        </p:nvSpPr>
        <p:spPr>
          <a:xfrm>
            <a:off x="519112" y="4804545"/>
            <a:ext cx="357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 and so all the composed boards are odd-sized.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935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0546E-7 L 0.10886 6.10546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284E-6 L -0.14913 -3.28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972078" y="431019"/>
            <a:ext cx="3755037" cy="17467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Step 5: Place a pawn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" name="Group 3"/>
          <p:cNvGrpSpPr/>
          <p:nvPr>
            <p:custDataLst>
              <p:tags r:id="rId3"/>
            </p:custDataLst>
          </p:nvPr>
        </p:nvGrpSpPr>
        <p:grpSpPr>
          <a:xfrm>
            <a:off x="1033684" y="98452"/>
            <a:ext cx="3810532" cy="3810532"/>
            <a:chOff x="165229" y="2315631"/>
            <a:chExt cx="3810532" cy="3810532"/>
          </a:xfrm>
        </p:grpSpPr>
        <p:pic>
          <p:nvPicPr>
            <p:cNvPr id="24" name="Picture 23" descr="7x7 Grid BLANK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229" y="2315631"/>
              <a:ext cx="3810532" cy="3810532"/>
            </a:xfrm>
            <a:prstGeom prst="rect">
              <a:avLst/>
            </a:prstGeom>
          </p:spPr>
        </p:pic>
        <p:pic>
          <p:nvPicPr>
            <p:cNvPr id="25" name="Picture 2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87418" y="501138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37393" y="548640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374307" y="312913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24281" y="360063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74256" y="406241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3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2354" y="4544744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31" name="Picture 30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11117" y="2648198"/>
              <a:ext cx="255996" cy="315768"/>
            </a:xfrm>
            <a:prstGeom prst="rect">
              <a:avLst/>
            </a:prstGeom>
            <a:noFill/>
          </p:spPr>
        </p:pic>
      </p:grpSp>
      <p:grpSp>
        <p:nvGrpSpPr>
          <p:cNvPr id="4" name="Group 12"/>
          <p:cNvGrpSpPr/>
          <p:nvPr>
            <p:custDataLst>
              <p:tags r:id="rId4"/>
            </p:custDataLst>
          </p:nvPr>
        </p:nvGrpSpPr>
        <p:grpSpPr>
          <a:xfrm>
            <a:off x="3881395" y="2965767"/>
            <a:ext cx="3810532" cy="3810532"/>
            <a:chOff x="4887770" y="2309881"/>
            <a:chExt cx="3810532" cy="3810532"/>
          </a:xfrm>
        </p:grpSpPr>
        <p:pic>
          <p:nvPicPr>
            <p:cNvPr id="33" name="Picture 32" descr="7x7 Grid BLAN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4887770" y="2309881"/>
              <a:ext cx="3810532" cy="3810532"/>
            </a:xfrm>
            <a:prstGeom prst="rect">
              <a:avLst/>
            </a:prstGeom>
          </p:spPr>
        </p:pic>
        <p:pic>
          <p:nvPicPr>
            <p:cNvPr id="34" name="Picture 33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08615" y="311464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3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58640" y="263962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3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21726" y="4996897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3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171752" y="452539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3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121777" y="406361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3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083679" y="358128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40" name="Picture 39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84916" y="5477829"/>
              <a:ext cx="255996" cy="315768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642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>
            <p:custDataLst>
              <p:tags r:id="rId2"/>
            </p:custDataLst>
          </p:nvPr>
        </p:nvGrpSpPr>
        <p:grpSpPr>
          <a:xfrm>
            <a:off x="1033684" y="98452"/>
            <a:ext cx="6658243" cy="6677847"/>
            <a:chOff x="1033684" y="98452"/>
            <a:chExt cx="6658243" cy="6677847"/>
          </a:xfrm>
        </p:grpSpPr>
        <p:grpSp>
          <p:nvGrpSpPr>
            <p:cNvPr id="2" name="Group 3"/>
            <p:cNvGrpSpPr/>
            <p:nvPr/>
          </p:nvGrpSpPr>
          <p:grpSpPr>
            <a:xfrm>
              <a:off x="1033684" y="98452"/>
              <a:ext cx="3810532" cy="3810532"/>
              <a:chOff x="165229" y="2315631"/>
              <a:chExt cx="3810532" cy="3810532"/>
            </a:xfrm>
          </p:grpSpPr>
          <p:pic>
            <p:nvPicPr>
              <p:cNvPr id="24" name="Picture 23" descr="7x7 Grid BLANK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5229" y="2315631"/>
                <a:ext cx="3810532" cy="3810532"/>
              </a:xfrm>
              <a:prstGeom prst="rect">
                <a:avLst/>
              </a:prstGeom>
            </p:spPr>
          </p:pic>
          <p:pic>
            <p:nvPicPr>
              <p:cNvPr id="25" name="Picture 2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87418" y="501138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26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937393" y="5486400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27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374307" y="3129130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28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424281" y="360063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29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74256" y="4062414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0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12354" y="4544744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1" name="Picture 30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11117" y="2648198"/>
                <a:ext cx="255996" cy="315768"/>
              </a:xfrm>
              <a:prstGeom prst="rect">
                <a:avLst/>
              </a:prstGeom>
              <a:noFill/>
            </p:spPr>
          </p:pic>
        </p:grpSp>
        <p:grpSp>
          <p:nvGrpSpPr>
            <p:cNvPr id="4" name="Group 12"/>
            <p:cNvGrpSpPr/>
            <p:nvPr/>
          </p:nvGrpSpPr>
          <p:grpSpPr>
            <a:xfrm>
              <a:off x="3881395" y="2965767"/>
              <a:ext cx="3810532" cy="3810532"/>
              <a:chOff x="4887770" y="2309881"/>
              <a:chExt cx="3810532" cy="3810532"/>
            </a:xfrm>
          </p:grpSpPr>
          <p:pic>
            <p:nvPicPr>
              <p:cNvPr id="33" name="Picture 32" descr="7x7 Grid BLANK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4887770" y="2309881"/>
                <a:ext cx="3810532" cy="3810532"/>
              </a:xfrm>
              <a:prstGeom prst="rect">
                <a:avLst/>
              </a:prstGeom>
            </p:spPr>
          </p:pic>
          <p:pic>
            <p:nvPicPr>
              <p:cNvPr id="34" name="Picture 33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708615" y="3114640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5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658640" y="263962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6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221726" y="499689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7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171752" y="4525390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8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121777" y="4063613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9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083679" y="3581283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40" name="Picture 39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84916" y="5477829"/>
                <a:ext cx="255996" cy="315768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2" name="Picture 2" descr="C:\Users\Telkkar\AppData\Local\Microsoft\Windows\Temporary Internet Files\Content.IE5\WCNY31B1\MC900351757[1].wmf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34769" y="3270874"/>
            <a:ext cx="228364" cy="325990"/>
          </a:xfrm>
          <a:prstGeom prst="rect">
            <a:avLst/>
          </a:prstGeom>
          <a:noFill/>
        </p:spPr>
      </p:pic>
      <p:sp>
        <p:nvSpPr>
          <p:cNvPr id="32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972078" y="431019"/>
            <a:ext cx="3755037" cy="17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5: Place a pawn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0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1" y="44532"/>
            <a:ext cx="2232561" cy="23305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6: Check diagonals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1" name="Group 20"/>
          <p:cNvGrpSpPr/>
          <p:nvPr>
            <p:custDataLst>
              <p:tags r:id="rId3"/>
            </p:custDataLst>
          </p:nvPr>
        </p:nvGrpSpPr>
        <p:grpSpPr>
          <a:xfrm>
            <a:off x="2187784" y="94784"/>
            <a:ext cx="6668431" cy="6668431"/>
            <a:chOff x="2187784" y="94784"/>
            <a:chExt cx="6668431" cy="6668431"/>
          </a:xfrm>
        </p:grpSpPr>
        <p:pic>
          <p:nvPicPr>
            <p:cNvPr id="5" name="Picture 4" descr="13x13 Grid BLANK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7784" y="94784"/>
              <a:ext cx="6668431" cy="6668431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13039" y="279420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63014" y="326922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99928" y="91195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49902" y="138345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76127" y="184523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37975" y="232756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36738" y="43101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3" name="Picture 12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9406" y="377052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4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09431" y="329551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72517" y="565278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58168" y="518127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08193" y="471949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46345" y="423716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18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783207" y="613371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2" descr="C:\Users\Telkkar\AppData\Local\Microsoft\Windows\Temporary Internet Files\Content.IE5\WCNY31B1\MC900351757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84392" y="3285291"/>
              <a:ext cx="228364" cy="32599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088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i="1" dirty="0" smtClean="0"/>
              <a:t> </a:t>
            </a:r>
            <a:r>
              <a:rPr lang="en-US" dirty="0" smtClean="0"/>
              <a:t>Queens Problem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i="1" dirty="0" smtClean="0"/>
              <a:t>n</a:t>
            </a:r>
            <a:r>
              <a:rPr lang="en-US" dirty="0" smtClean="0"/>
              <a:t> non-attacking queens be placed on an </a:t>
            </a:r>
            <a:br>
              <a:rPr lang="en-US" dirty="0" smtClean="0"/>
            </a:br>
            <a:r>
              <a:rPr lang="en-US" i="1" dirty="0" smtClean="0"/>
              <a:t>n x n </a:t>
            </a:r>
            <a:r>
              <a:rPr lang="en-US" dirty="0" smtClean="0"/>
              <a:t>board?</a:t>
            </a:r>
          </a:p>
          <a:p>
            <a:r>
              <a:rPr lang="en-US" dirty="0" smtClean="0"/>
              <a:t>Yes, solution exists for n=1 and </a:t>
            </a:r>
            <a:r>
              <a:rPr lang="en-US" i="1" dirty="0"/>
              <a:t>n</a:t>
            </a:r>
            <a:r>
              <a:rPr lang="en-US" i="1" dirty="0" smtClean="0"/>
              <a:t> </a:t>
            </a:r>
            <a:r>
              <a:rPr lang="en-US" dirty="0"/>
              <a:t>≥ 4.</a:t>
            </a:r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15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1" y="44532"/>
            <a:ext cx="2232561" cy="23305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6: Check diagonals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" name="Group 20"/>
          <p:cNvGrpSpPr/>
          <p:nvPr>
            <p:custDataLst>
              <p:tags r:id="rId3"/>
            </p:custDataLst>
          </p:nvPr>
        </p:nvGrpSpPr>
        <p:grpSpPr>
          <a:xfrm>
            <a:off x="2187784" y="94784"/>
            <a:ext cx="6668431" cy="6668431"/>
            <a:chOff x="2187784" y="94784"/>
            <a:chExt cx="6668431" cy="6668431"/>
          </a:xfrm>
        </p:grpSpPr>
        <p:pic>
          <p:nvPicPr>
            <p:cNvPr id="5" name="Picture 4" descr="13x13 Grid BLANK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7784" y="94784"/>
              <a:ext cx="6668431" cy="6668431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13039" y="279420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63014" y="326922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99928" y="91195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49902" y="138345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76127" y="184523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37975" y="232756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36738" y="43101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3" name="Picture 12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59406" y="377052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4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09431" y="329551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72517" y="565278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58168" y="518127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08193" y="471949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246345" y="423716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18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83207" y="613371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2" descr="C:\Users\Telkkar\AppData\Local\Microsoft\Windows\Temporary Internet Files\Content.IE5\WCNY31B1\MC900351757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84392" y="3285291"/>
              <a:ext cx="228364" cy="325990"/>
            </a:xfrm>
            <a:prstGeom prst="rect">
              <a:avLst/>
            </a:prstGeom>
            <a:noFill/>
          </p:spPr>
        </p:pic>
      </p:grpSp>
      <p:cxnSp>
        <p:nvCxnSpPr>
          <p:cNvPr id="22" name="Straight Connector 21"/>
          <p:cNvCxnSpPr/>
          <p:nvPr>
            <p:custDataLst>
              <p:tags r:id="rId4"/>
            </p:custDataLst>
          </p:nvPr>
        </p:nvCxnSpPr>
        <p:spPr>
          <a:xfrm flipH="1" flipV="1">
            <a:off x="5384392" y="431019"/>
            <a:ext cx="3117949" cy="31802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910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1" y="44532"/>
            <a:ext cx="2232561" cy="23305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6: Check diagonals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" name="Group 20"/>
          <p:cNvGrpSpPr/>
          <p:nvPr>
            <p:custDataLst>
              <p:tags r:id="rId3"/>
            </p:custDataLst>
          </p:nvPr>
        </p:nvGrpSpPr>
        <p:grpSpPr>
          <a:xfrm>
            <a:off x="2187784" y="94784"/>
            <a:ext cx="6668431" cy="6668431"/>
            <a:chOff x="2187784" y="94784"/>
            <a:chExt cx="6668431" cy="6668431"/>
          </a:xfrm>
        </p:grpSpPr>
        <p:pic>
          <p:nvPicPr>
            <p:cNvPr id="5" name="Picture 4" descr="13x13 Grid BLANK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7784" y="94784"/>
              <a:ext cx="6668431" cy="6668431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13039" y="279420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63014" y="326922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99928" y="91195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49902" y="138345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76127" y="184523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37975" y="232756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36738" y="43101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3" name="Picture 12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59406" y="377052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4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09431" y="329551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72517" y="565278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58168" y="518127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08193" y="471949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246345" y="423716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18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83207" y="613371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2" descr="C:\Users\Telkkar\AppData\Local\Microsoft\Windows\Temporary Internet Files\Content.IE5\WCNY31B1\MC900351757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84392" y="3285291"/>
              <a:ext cx="228364" cy="325990"/>
            </a:xfrm>
            <a:prstGeom prst="rect">
              <a:avLst/>
            </a:prstGeom>
            <a:noFill/>
          </p:spPr>
        </p:pic>
      </p:grpSp>
      <p:cxnSp>
        <p:nvCxnSpPr>
          <p:cNvPr id="22" name="Straight Connector 21"/>
          <p:cNvCxnSpPr/>
          <p:nvPr>
            <p:custDataLst>
              <p:tags r:id="rId4"/>
            </p:custDataLst>
          </p:nvPr>
        </p:nvCxnSpPr>
        <p:spPr>
          <a:xfrm flipH="1" flipV="1">
            <a:off x="4924914" y="419144"/>
            <a:ext cx="3589302" cy="36552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857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1" y="44532"/>
            <a:ext cx="2232561" cy="23305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6: Check diagonals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" name="Group 20"/>
          <p:cNvGrpSpPr/>
          <p:nvPr>
            <p:custDataLst>
              <p:tags r:id="rId3"/>
            </p:custDataLst>
          </p:nvPr>
        </p:nvGrpSpPr>
        <p:grpSpPr>
          <a:xfrm>
            <a:off x="2187784" y="94784"/>
            <a:ext cx="6668431" cy="6668431"/>
            <a:chOff x="2187784" y="94784"/>
            <a:chExt cx="6668431" cy="6668431"/>
          </a:xfrm>
        </p:grpSpPr>
        <p:pic>
          <p:nvPicPr>
            <p:cNvPr id="5" name="Picture 4" descr="13x13 Grid BLANK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7784" y="94784"/>
              <a:ext cx="6668431" cy="6668431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13039" y="279420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63014" y="326922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99928" y="91195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49902" y="138345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76127" y="184523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37975" y="232756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36738" y="43101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3" name="Picture 12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59406" y="377052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4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09431" y="329551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72517" y="565278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58168" y="518127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08193" y="471949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246345" y="423716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18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83207" y="613371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2" descr="C:\Users\Telkkar\AppData\Local\Microsoft\Windows\Temporary Internet Files\Content.IE5\WCNY31B1\MC900351757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84392" y="3285291"/>
              <a:ext cx="228364" cy="325990"/>
            </a:xfrm>
            <a:prstGeom prst="rect">
              <a:avLst/>
            </a:prstGeom>
            <a:noFill/>
          </p:spPr>
        </p:pic>
      </p:grpSp>
      <p:cxnSp>
        <p:nvCxnSpPr>
          <p:cNvPr id="22" name="Straight Connector 21"/>
          <p:cNvCxnSpPr/>
          <p:nvPr>
            <p:custDataLst>
              <p:tags r:id="rId4"/>
            </p:custDataLst>
          </p:nvPr>
        </p:nvCxnSpPr>
        <p:spPr>
          <a:xfrm flipH="1" flipV="1">
            <a:off x="4449902" y="431019"/>
            <a:ext cx="4052439" cy="41219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175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1" y="44532"/>
            <a:ext cx="2232561" cy="23305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6: Check diagonals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" name="Group 20"/>
          <p:cNvGrpSpPr/>
          <p:nvPr>
            <p:custDataLst>
              <p:tags r:id="rId3"/>
            </p:custDataLst>
          </p:nvPr>
        </p:nvGrpSpPr>
        <p:grpSpPr>
          <a:xfrm>
            <a:off x="2187784" y="94784"/>
            <a:ext cx="6668431" cy="6668431"/>
            <a:chOff x="2187784" y="94784"/>
            <a:chExt cx="6668431" cy="6668431"/>
          </a:xfrm>
        </p:grpSpPr>
        <p:pic>
          <p:nvPicPr>
            <p:cNvPr id="5" name="Picture 4" descr="13x13 Grid BLANK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7784" y="94784"/>
              <a:ext cx="6668431" cy="6668431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13039" y="279420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63014" y="326922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99928" y="91195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49902" y="138345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76127" y="184523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37975" y="232756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36738" y="43101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3" name="Picture 12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59406" y="377052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4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09431" y="329551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72517" y="565278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58168" y="518127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08193" y="471949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246345" y="423716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18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83207" y="613371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2" descr="C:\Users\Telkkar\AppData\Local\Microsoft\Windows\Temporary Internet Files\Content.IE5\WCNY31B1\MC900351757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84392" y="3285291"/>
              <a:ext cx="228364" cy="325990"/>
            </a:xfrm>
            <a:prstGeom prst="rect">
              <a:avLst/>
            </a:prstGeom>
            <a:noFill/>
          </p:spPr>
        </p:pic>
      </p:grpSp>
      <p:cxnSp>
        <p:nvCxnSpPr>
          <p:cNvPr id="22" name="Straight Connector 21"/>
          <p:cNvCxnSpPr/>
          <p:nvPr>
            <p:custDataLst>
              <p:tags r:id="rId4"/>
            </p:custDataLst>
          </p:nvPr>
        </p:nvCxnSpPr>
        <p:spPr>
          <a:xfrm flipH="1" flipV="1">
            <a:off x="3963014" y="431019"/>
            <a:ext cx="4539327" cy="460424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986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1" y="44532"/>
            <a:ext cx="2232561" cy="23305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6: Check diagonals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" name="Group 20"/>
          <p:cNvGrpSpPr/>
          <p:nvPr>
            <p:custDataLst>
              <p:tags r:id="rId3"/>
            </p:custDataLst>
          </p:nvPr>
        </p:nvGrpSpPr>
        <p:grpSpPr>
          <a:xfrm>
            <a:off x="2187784" y="94784"/>
            <a:ext cx="6668431" cy="6668431"/>
            <a:chOff x="2187784" y="94784"/>
            <a:chExt cx="6668431" cy="6668431"/>
          </a:xfrm>
        </p:grpSpPr>
        <p:pic>
          <p:nvPicPr>
            <p:cNvPr id="5" name="Picture 4" descr="13x13 Grid BLANK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7784" y="94784"/>
              <a:ext cx="6668431" cy="6668431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13039" y="279420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63014" y="326922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99928" y="91195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49902" y="138345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76127" y="184523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37975" y="232756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36738" y="43101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3" name="Picture 12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59406" y="377052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4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09431" y="329551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72517" y="565278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58168" y="518127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08193" y="471949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246345" y="423716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18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83207" y="613371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2" descr="C:\Users\Telkkar\AppData\Local\Microsoft\Windows\Temporary Internet Files\Content.IE5\WCNY31B1\MC900351757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84392" y="3285291"/>
              <a:ext cx="228364" cy="325990"/>
            </a:xfrm>
            <a:prstGeom prst="rect">
              <a:avLst/>
            </a:prstGeom>
            <a:noFill/>
          </p:spPr>
        </p:pic>
      </p:grpSp>
      <p:cxnSp>
        <p:nvCxnSpPr>
          <p:cNvPr id="23" name="Straight Connector 22"/>
          <p:cNvCxnSpPr/>
          <p:nvPr>
            <p:custDataLst>
              <p:tags r:id="rId4"/>
            </p:custDataLst>
          </p:nvPr>
        </p:nvCxnSpPr>
        <p:spPr>
          <a:xfrm flipH="1" flipV="1">
            <a:off x="3476127" y="431019"/>
            <a:ext cx="5026214" cy="50660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551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1" y="44532"/>
            <a:ext cx="2232561" cy="23305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6: Check diagonals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1" name="Group 20"/>
          <p:cNvGrpSpPr/>
          <p:nvPr>
            <p:custDataLst>
              <p:tags r:id="rId3"/>
            </p:custDataLst>
          </p:nvPr>
        </p:nvGrpSpPr>
        <p:grpSpPr>
          <a:xfrm>
            <a:off x="2187784" y="94784"/>
            <a:ext cx="6668431" cy="6668431"/>
            <a:chOff x="2187784" y="94784"/>
            <a:chExt cx="6668431" cy="6668431"/>
          </a:xfrm>
        </p:grpSpPr>
        <p:grpSp>
          <p:nvGrpSpPr>
            <p:cNvPr id="2" name="Group 20"/>
            <p:cNvGrpSpPr/>
            <p:nvPr/>
          </p:nvGrpSpPr>
          <p:grpSpPr>
            <a:xfrm>
              <a:off x="2187784" y="94784"/>
              <a:ext cx="6668431" cy="6668431"/>
              <a:chOff x="2187784" y="94784"/>
              <a:chExt cx="6668431" cy="6668431"/>
            </a:xfrm>
          </p:grpSpPr>
          <p:pic>
            <p:nvPicPr>
              <p:cNvPr id="5" name="Picture 4" descr="13x13 Grid BLANK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187784" y="94784"/>
                <a:ext cx="6668431" cy="6668431"/>
              </a:xfrm>
              <a:prstGeom prst="rect">
                <a:avLst/>
              </a:prstGeom>
            </p:spPr>
          </p:pic>
          <p:pic>
            <p:nvPicPr>
              <p:cNvPr id="6" name="Picture 5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13039" y="2794208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7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963014" y="3269221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8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399928" y="911951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9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449902" y="1383458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10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476127" y="1845235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11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537975" y="2327565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12" name="Picture 11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036738" y="431019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13" name="Picture 12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59406" y="3770526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14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809431" y="3295513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15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372517" y="5652783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16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358168" y="5181276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17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308193" y="4719499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18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246345" y="4237169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19" name="Picture 18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783207" y="6133715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20" name="Picture 2" descr="C:\Users\Telkkar\AppData\Local\Microsoft\Windows\Temporary Internet Files\Content.IE5\WCNY31B1\MC900351757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384392" y="3285291"/>
                <a:ext cx="228364" cy="325990"/>
              </a:xfrm>
              <a:prstGeom prst="rect">
                <a:avLst/>
              </a:prstGeom>
              <a:noFill/>
            </p:spPr>
          </p:pic>
        </p:grpSp>
        <p:cxnSp>
          <p:nvCxnSpPr>
            <p:cNvPr id="22" name="Straight Connector 21"/>
            <p:cNvCxnSpPr/>
            <p:nvPr/>
          </p:nvCxnSpPr>
          <p:spPr>
            <a:xfrm flipH="1" flipV="1">
              <a:off x="3036738" y="431019"/>
              <a:ext cx="5465603" cy="55375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5626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1" y="44532"/>
            <a:ext cx="2232561" cy="23305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6: Check diagonals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4" name="Group 23"/>
          <p:cNvGrpSpPr/>
          <p:nvPr>
            <p:custDataLst>
              <p:tags r:id="rId3"/>
            </p:custDataLst>
          </p:nvPr>
        </p:nvGrpSpPr>
        <p:grpSpPr>
          <a:xfrm>
            <a:off x="2187784" y="94784"/>
            <a:ext cx="6668431" cy="6668431"/>
            <a:chOff x="2187784" y="94784"/>
            <a:chExt cx="6668431" cy="6668431"/>
          </a:xfrm>
        </p:grpSpPr>
        <p:grpSp>
          <p:nvGrpSpPr>
            <p:cNvPr id="21" name="Group 20"/>
            <p:cNvGrpSpPr/>
            <p:nvPr/>
          </p:nvGrpSpPr>
          <p:grpSpPr>
            <a:xfrm rot="10800000">
              <a:off x="2187784" y="94784"/>
              <a:ext cx="6668431" cy="6668431"/>
              <a:chOff x="2187784" y="94784"/>
              <a:chExt cx="6668431" cy="6668431"/>
            </a:xfrm>
          </p:grpSpPr>
          <p:grpSp>
            <p:nvGrpSpPr>
              <p:cNvPr id="2" name="Group 20"/>
              <p:cNvGrpSpPr/>
              <p:nvPr/>
            </p:nvGrpSpPr>
            <p:grpSpPr>
              <a:xfrm>
                <a:off x="2187784" y="94784"/>
                <a:ext cx="6668431" cy="6668431"/>
                <a:chOff x="2187784" y="94784"/>
                <a:chExt cx="6668431" cy="6668431"/>
              </a:xfrm>
            </p:grpSpPr>
            <p:pic>
              <p:nvPicPr>
                <p:cNvPr id="5" name="Picture 4" descr="13x13 Grid BLANK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187784" y="94784"/>
                  <a:ext cx="6668431" cy="6668431"/>
                </a:xfrm>
                <a:prstGeom prst="rect">
                  <a:avLst/>
                </a:prstGeom>
              </p:spPr>
            </p:pic>
            <p:pic>
              <p:nvPicPr>
                <p:cNvPr id="6" name="Picture 5" descr="C:\Users\Telkkar\AppData\Local\Microsoft\Windows\Temporary Internet Files\Content.IE5\WCNY31B1\MC900290973[1].wmf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913039" y="2794208"/>
                  <a:ext cx="255996" cy="315768"/>
                </a:xfrm>
                <a:prstGeom prst="rect">
                  <a:avLst/>
                </a:prstGeom>
                <a:noFill/>
              </p:spPr>
            </p:pic>
            <p:pic>
              <p:nvPicPr>
                <p:cNvPr id="7" name="Picture 4" descr="C:\Users\Telkkar\AppData\Local\Microsoft\Windows\Temporary Internet Files\Content.IE5\WCNY31B1\MC900290973[1].wmf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963014" y="3269221"/>
                  <a:ext cx="255996" cy="315768"/>
                </a:xfrm>
                <a:prstGeom prst="rect">
                  <a:avLst/>
                </a:prstGeom>
                <a:noFill/>
              </p:spPr>
            </p:pic>
            <p:pic>
              <p:nvPicPr>
                <p:cNvPr id="8" name="Picture 4" descr="C:\Users\Telkkar\AppData\Local\Microsoft\Windows\Temporary Internet Files\Content.IE5\WCNY31B1\MC900290973[1].wmf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399928" y="911951"/>
                  <a:ext cx="255996" cy="315768"/>
                </a:xfrm>
                <a:prstGeom prst="rect">
                  <a:avLst/>
                </a:prstGeom>
                <a:noFill/>
              </p:spPr>
            </p:pic>
            <p:pic>
              <p:nvPicPr>
                <p:cNvPr id="9" name="Picture 4" descr="C:\Users\Telkkar\AppData\Local\Microsoft\Windows\Temporary Internet Files\Content.IE5\WCNY31B1\MC900290973[1].wmf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449902" y="1383458"/>
                  <a:ext cx="255996" cy="31576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" name="Picture 4" descr="C:\Users\Telkkar\AppData\Local\Microsoft\Windows\Temporary Internet Files\Content.IE5\WCNY31B1\MC900290973[1].wmf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476127" y="1845235"/>
                  <a:ext cx="255996" cy="31576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" name="Picture 4" descr="C:\Users\Telkkar\AppData\Local\Microsoft\Windows\Temporary Internet Files\Content.IE5\WCNY31B1\MC900290973[1].wmf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2537975" y="2327565"/>
                  <a:ext cx="255996" cy="31576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" name="Picture 11" descr="C:\Users\Telkkar\AppData\Local\Microsoft\Windows\Temporary Internet Files\Content.IE5\WCNY31B1\MC900290973[1].wmf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036738" y="431019"/>
                  <a:ext cx="255996" cy="31576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" name="Picture 12" descr="C:\Users\Telkkar\AppData\Local\Microsoft\Windows\Temporary Internet Files\Content.IE5\WCNY31B1\MC900290973[1].wmf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859406" y="3770526"/>
                  <a:ext cx="255996" cy="31576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4" descr="C:\Users\Telkkar\AppData\Local\Microsoft\Windows\Temporary Internet Files\Content.IE5\WCNY31B1\MC900290973[1].wmf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809431" y="3295513"/>
                  <a:ext cx="255996" cy="31576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" name="Picture 4" descr="C:\Users\Telkkar\AppData\Local\Microsoft\Windows\Temporary Internet Files\Content.IE5\WCNY31B1\MC900290973[1].wmf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372517" y="5652783"/>
                  <a:ext cx="255996" cy="31576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" name="Picture 4" descr="C:\Users\Telkkar\AppData\Local\Microsoft\Windows\Temporary Internet Files\Content.IE5\WCNY31B1\MC900290973[1].wmf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358168" y="5181276"/>
                  <a:ext cx="255996" cy="31576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" name="Picture 4" descr="C:\Users\Telkkar\AppData\Local\Microsoft\Windows\Temporary Internet Files\Content.IE5\WCNY31B1\MC900290973[1].wmf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7308193" y="4719499"/>
                  <a:ext cx="255996" cy="31576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" name="Picture 4" descr="C:\Users\Telkkar\AppData\Local\Microsoft\Windows\Temporary Internet Files\Content.IE5\WCNY31B1\MC900290973[1].wmf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8246345" y="4237169"/>
                  <a:ext cx="255996" cy="31576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" name="Picture 18" descr="C:\Users\Telkkar\AppData\Local\Microsoft\Windows\Temporary Internet Files\Content.IE5\WCNY31B1\MC900290973[1].wmf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7783207" y="6133715"/>
                  <a:ext cx="255996" cy="31576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" name="Picture 2" descr="C:\Users\Telkkar\AppData\Local\Microsoft\Windows\Temporary Internet Files\Content.IE5\WCNY31B1\MC900351757[1].wmf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5384392" y="3285291"/>
                  <a:ext cx="228364" cy="325990"/>
                </a:xfrm>
                <a:prstGeom prst="rect">
                  <a:avLst/>
                </a:prstGeom>
                <a:noFill/>
              </p:spPr>
            </p:pic>
          </p:grp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3036738" y="431019"/>
                <a:ext cx="5465603" cy="553753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 rot="10800000" flipH="1" flipV="1">
              <a:off x="3040421" y="408517"/>
              <a:ext cx="5465603" cy="55375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3493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1" y="44532"/>
            <a:ext cx="2187785" cy="23305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7: Move Queens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" name="Group 20"/>
          <p:cNvGrpSpPr/>
          <p:nvPr>
            <p:custDataLst>
              <p:tags r:id="rId3"/>
            </p:custDataLst>
          </p:nvPr>
        </p:nvGrpSpPr>
        <p:grpSpPr>
          <a:xfrm>
            <a:off x="2187784" y="94784"/>
            <a:ext cx="6668431" cy="6668431"/>
            <a:chOff x="2187784" y="94784"/>
            <a:chExt cx="6668431" cy="6668431"/>
          </a:xfrm>
        </p:grpSpPr>
        <p:pic>
          <p:nvPicPr>
            <p:cNvPr id="5" name="Picture 4" descr="13x13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7784" y="94784"/>
              <a:ext cx="6668431" cy="6668431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13039" y="279420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63014" y="326922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99928" y="91195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49902" y="138345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76127" y="184523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537975" y="232756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36738" y="43101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3" name="Picture 12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859406" y="377052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4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09431" y="329551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72517" y="565278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358168" y="518127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308193" y="471949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46345" y="423716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18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783207" y="613371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2" descr="C:\Users\Telkkar\AppData\Local\Microsoft\Windows\Temporary Internet Files\Content.IE5\WCNY31B1\MC900351757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384392" y="3285291"/>
              <a:ext cx="228364" cy="325990"/>
            </a:xfrm>
            <a:prstGeom prst="rect">
              <a:avLst/>
            </a:prstGeom>
            <a:noFill/>
          </p:spPr>
        </p:pic>
      </p:grpSp>
      <p:cxnSp>
        <p:nvCxnSpPr>
          <p:cNvPr id="21" name="Straight Connector 20"/>
          <p:cNvCxnSpPr/>
          <p:nvPr>
            <p:custDataLst>
              <p:tags r:id="rId4"/>
            </p:custDataLst>
          </p:nvPr>
        </p:nvCxnSpPr>
        <p:spPr>
          <a:xfrm rot="10800000" flipH="1" flipV="1">
            <a:off x="2541658" y="889448"/>
            <a:ext cx="5465603" cy="55375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5"/>
            </p:custDataLst>
          </p:nvPr>
        </p:nvCxnSpPr>
        <p:spPr>
          <a:xfrm rot="10800000" flipH="1" flipV="1">
            <a:off x="3040421" y="408517"/>
            <a:ext cx="5465603" cy="55375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903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>
            <p:custDataLst>
              <p:tags r:id="rId2"/>
            </p:custDataLst>
          </p:nvPr>
        </p:nvGrpSpPr>
        <p:grpSpPr>
          <a:xfrm>
            <a:off x="2187784" y="94784"/>
            <a:ext cx="6668431" cy="6668431"/>
            <a:chOff x="2187784" y="94784"/>
            <a:chExt cx="6668431" cy="6668431"/>
          </a:xfrm>
        </p:grpSpPr>
        <p:pic>
          <p:nvPicPr>
            <p:cNvPr id="5" name="Picture 4" descr="13x13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7784" y="94784"/>
              <a:ext cx="6668431" cy="6668431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13039" y="279420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63014" y="326922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99928" y="91195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49902" y="138345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76127" y="184523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537975" y="232756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36738" y="43101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3" name="Picture 12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859406" y="377052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4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09431" y="329551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72517" y="565278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358168" y="518127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308193" y="471949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46345" y="423716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18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783207" y="613371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2" descr="C:\Users\Telkkar\AppData\Local\Microsoft\Windows\Temporary Internet Files\Content.IE5\WCNY31B1\MC900351757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384392" y="3285291"/>
              <a:ext cx="228364" cy="325990"/>
            </a:xfrm>
            <a:prstGeom prst="rect">
              <a:avLst/>
            </a:prstGeom>
            <a:noFill/>
          </p:spPr>
        </p:pic>
      </p:grpSp>
      <p:cxnSp>
        <p:nvCxnSpPr>
          <p:cNvPr id="21" name="Straight Connector 20"/>
          <p:cNvCxnSpPr/>
          <p:nvPr>
            <p:custDataLst>
              <p:tags r:id="rId3"/>
            </p:custDataLst>
          </p:nvPr>
        </p:nvCxnSpPr>
        <p:spPr>
          <a:xfrm rot="10800000" flipH="1" flipV="1">
            <a:off x="2541658" y="889448"/>
            <a:ext cx="5465603" cy="55375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4"/>
            </p:custDataLst>
          </p:nvPr>
        </p:nvCxnSpPr>
        <p:spPr>
          <a:xfrm rot="10800000" flipH="1" flipV="1">
            <a:off x="3040421" y="408517"/>
            <a:ext cx="5465603" cy="55375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-1" y="44532"/>
            <a:ext cx="2187785" cy="233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7: Move Queens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3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3x13 Grid BLANK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2187784" y="94784"/>
            <a:ext cx="6668431" cy="6668431"/>
          </a:xfrm>
          <a:prstGeom prst="rect">
            <a:avLst/>
          </a:prstGeom>
        </p:spPr>
      </p:pic>
      <p:pic>
        <p:nvPicPr>
          <p:cNvPr id="6" name="Picture 5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913039" y="2794208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963014" y="3269221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399928" y="911951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449902" y="1383458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476127" y="1845235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537975" y="2327565"/>
            <a:ext cx="255996" cy="315768"/>
          </a:xfrm>
          <a:prstGeom prst="rect">
            <a:avLst/>
          </a:prstGeom>
          <a:noFill/>
        </p:spPr>
      </p:pic>
      <p:pic>
        <p:nvPicPr>
          <p:cNvPr id="12" name="Picture 11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036738" y="431019"/>
            <a:ext cx="255996" cy="315768"/>
          </a:xfrm>
          <a:prstGeom prst="rect">
            <a:avLst/>
          </a:prstGeom>
          <a:noFill/>
        </p:spPr>
      </p:pic>
      <p:pic>
        <p:nvPicPr>
          <p:cNvPr id="13" name="Picture 12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859406" y="3770526"/>
            <a:ext cx="255996" cy="315768"/>
          </a:xfrm>
          <a:prstGeom prst="rect">
            <a:avLst/>
          </a:prstGeom>
          <a:noFill/>
        </p:spPr>
      </p:pic>
      <p:pic>
        <p:nvPicPr>
          <p:cNvPr id="14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809431" y="3295513"/>
            <a:ext cx="255996" cy="315768"/>
          </a:xfrm>
          <a:prstGeom prst="rect">
            <a:avLst/>
          </a:prstGeom>
          <a:noFill/>
        </p:spPr>
      </p:pic>
      <p:pic>
        <p:nvPicPr>
          <p:cNvPr id="1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372517" y="5652783"/>
            <a:ext cx="255996" cy="315768"/>
          </a:xfrm>
          <a:prstGeom prst="rect">
            <a:avLst/>
          </a:prstGeom>
          <a:noFill/>
        </p:spPr>
      </p:pic>
      <p:pic>
        <p:nvPicPr>
          <p:cNvPr id="1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58168" y="5181276"/>
            <a:ext cx="255996" cy="315768"/>
          </a:xfrm>
          <a:prstGeom prst="rect">
            <a:avLst/>
          </a:prstGeom>
          <a:noFill/>
        </p:spPr>
      </p:pic>
      <p:pic>
        <p:nvPicPr>
          <p:cNvPr id="1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308193" y="4719499"/>
            <a:ext cx="255996" cy="315768"/>
          </a:xfrm>
          <a:prstGeom prst="rect">
            <a:avLst/>
          </a:prstGeom>
          <a:noFill/>
        </p:spPr>
      </p:pic>
      <p:pic>
        <p:nvPicPr>
          <p:cNvPr id="1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46345" y="4237169"/>
            <a:ext cx="255996" cy="315768"/>
          </a:xfrm>
          <a:prstGeom prst="rect">
            <a:avLst/>
          </a:prstGeom>
          <a:noFill/>
        </p:spPr>
      </p:pic>
      <p:pic>
        <p:nvPicPr>
          <p:cNvPr id="19" name="Picture 18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783207" y="6133715"/>
            <a:ext cx="255996" cy="315768"/>
          </a:xfrm>
          <a:prstGeom prst="rect">
            <a:avLst/>
          </a:prstGeom>
          <a:noFill/>
        </p:spPr>
      </p:pic>
      <p:pic>
        <p:nvPicPr>
          <p:cNvPr id="20" name="Picture 2" descr="C:\Users\Telkkar\AppData\Local\Microsoft\Windows\Temporary Internet Files\Content.IE5\WCNY31B1\MC900351757[1].wmf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384392" y="3285291"/>
            <a:ext cx="228364" cy="325990"/>
          </a:xfrm>
          <a:prstGeom prst="rect">
            <a:avLst/>
          </a:prstGeom>
          <a:noFill/>
        </p:spPr>
      </p:pic>
      <p:cxnSp>
        <p:nvCxnSpPr>
          <p:cNvPr id="21" name="Straight Connector 20"/>
          <p:cNvCxnSpPr/>
          <p:nvPr>
            <p:custDataLst>
              <p:tags r:id="rId18"/>
            </p:custDataLst>
          </p:nvPr>
        </p:nvCxnSpPr>
        <p:spPr>
          <a:xfrm rot="10800000" flipH="1" flipV="1">
            <a:off x="2541658" y="889448"/>
            <a:ext cx="5465603" cy="55375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19"/>
            </p:custDataLst>
          </p:nvPr>
        </p:nvCxnSpPr>
        <p:spPr>
          <a:xfrm rot="10800000" flipH="1" flipV="1">
            <a:off x="3040421" y="408517"/>
            <a:ext cx="5465603" cy="55375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-1" y="44532"/>
            <a:ext cx="2187785" cy="233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7: Move Queens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657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7789E-6 L 2.77778E-6 0.419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284E-6 L -4.44444E-6 -0.4188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i="1" dirty="0"/>
              <a:t>n </a:t>
            </a:r>
            <a:r>
              <a:rPr lang="en-US" dirty="0"/>
              <a:t>Queens Problem</a:t>
            </a:r>
          </a:p>
        </p:txBody>
      </p:sp>
      <p:pic>
        <p:nvPicPr>
          <p:cNvPr id="2050" name="Picture 2" descr="C:\Users\MSUUSER\Documents\Study\Study\N Plus K Queens Problem\11-board.JPG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39" y="1600200"/>
            <a:ext cx="448272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2362200" y="6134100"/>
            <a:ext cx="441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 non-attacking queens on an 11 x 11 board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75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>
            <p:custDataLst>
              <p:tags r:id="rId2"/>
            </p:custDataLst>
          </p:nvPr>
        </p:nvGrpSpPr>
        <p:grpSpPr>
          <a:xfrm>
            <a:off x="2187784" y="94784"/>
            <a:ext cx="6668431" cy="6668431"/>
            <a:chOff x="2187784" y="94784"/>
            <a:chExt cx="6668431" cy="6668431"/>
          </a:xfrm>
        </p:grpSpPr>
        <p:pic>
          <p:nvPicPr>
            <p:cNvPr id="5" name="Picture 4" descr="13x13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7784" y="94784"/>
              <a:ext cx="6668431" cy="6668431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13039" y="279420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63014" y="326922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99928" y="91195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49902" y="138345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76127" y="471949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537975" y="232756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36738" y="43101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3" name="Picture 12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859406" y="377052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4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09431" y="329551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72517" y="565278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358168" y="518127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308193" y="1869292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46345" y="423716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18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783207" y="613371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2" descr="C:\Users\Telkkar\AppData\Local\Microsoft\Windows\Temporary Internet Files\Content.IE5\WCNY31B1\MC900351757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384392" y="3285291"/>
              <a:ext cx="228364" cy="325990"/>
            </a:xfrm>
            <a:prstGeom prst="rect">
              <a:avLst/>
            </a:prstGeom>
            <a:noFill/>
          </p:spPr>
        </p:pic>
      </p:grpSp>
      <p:sp>
        <p:nvSpPr>
          <p:cNvPr id="24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-1" y="44532"/>
            <a:ext cx="2187785" cy="233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8: Check Diagonals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>
            <p:custDataLst>
              <p:tags r:id="rId4"/>
            </p:custDataLst>
          </p:nvPr>
        </p:nvCxnSpPr>
        <p:spPr>
          <a:xfrm>
            <a:off x="5859406" y="431019"/>
            <a:ext cx="2642935" cy="26789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5"/>
            </p:custDataLst>
          </p:nvPr>
        </p:nvCxnSpPr>
        <p:spPr>
          <a:xfrm>
            <a:off x="2537975" y="3770526"/>
            <a:ext cx="2631060" cy="26789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166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>
            <p:custDataLst>
              <p:tags r:id="rId2"/>
            </p:custDataLst>
          </p:nvPr>
        </p:nvGrpSpPr>
        <p:grpSpPr>
          <a:xfrm>
            <a:off x="2187784" y="94784"/>
            <a:ext cx="6668431" cy="6668431"/>
            <a:chOff x="2187784" y="94784"/>
            <a:chExt cx="6668431" cy="6668431"/>
          </a:xfrm>
        </p:grpSpPr>
        <p:pic>
          <p:nvPicPr>
            <p:cNvPr id="5" name="Picture 4" descr="13x13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7784" y="94784"/>
              <a:ext cx="6668431" cy="6668431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13039" y="279420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63014" y="326922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99928" y="91195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49902" y="138345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76127" y="471949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537975" y="232756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36738" y="43101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3" name="Picture 12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859406" y="377052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4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09431" y="329551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72517" y="565278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358168" y="518127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308193" y="1869292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46345" y="423716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18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783207" y="613371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2" descr="C:\Users\Telkkar\AppData\Local\Microsoft\Windows\Temporary Internet Files\Content.IE5\WCNY31B1\MC900351757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384392" y="3285291"/>
              <a:ext cx="228364" cy="325990"/>
            </a:xfrm>
            <a:prstGeom prst="rect">
              <a:avLst/>
            </a:prstGeom>
            <a:noFill/>
          </p:spPr>
        </p:pic>
      </p:grpSp>
      <p:sp>
        <p:nvSpPr>
          <p:cNvPr id="24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-1" y="44532"/>
            <a:ext cx="2187785" cy="233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8: Check Diagonals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4"/>
            </p:custDataLst>
          </p:nvPr>
        </p:nvCxnSpPr>
        <p:spPr>
          <a:xfrm flipV="1">
            <a:off x="2537975" y="431019"/>
            <a:ext cx="5501228" cy="55375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>
            <p:custDataLst>
              <p:tags r:id="rId5"/>
            </p:custDataLst>
          </p:nvPr>
        </p:nvCxnSpPr>
        <p:spPr>
          <a:xfrm flipH="1">
            <a:off x="3036738" y="911951"/>
            <a:ext cx="5465603" cy="55375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389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>
            <p:custDataLst>
              <p:tags r:id="rId2"/>
            </p:custDataLst>
          </p:nvPr>
        </p:nvGrpSpPr>
        <p:grpSpPr>
          <a:xfrm>
            <a:off x="2187784" y="94784"/>
            <a:ext cx="6668431" cy="6668431"/>
            <a:chOff x="2187784" y="94784"/>
            <a:chExt cx="6668431" cy="6668431"/>
          </a:xfrm>
        </p:grpSpPr>
        <p:pic>
          <p:nvPicPr>
            <p:cNvPr id="5" name="Picture 4" descr="13x13 Grid BLANK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7784" y="94784"/>
              <a:ext cx="6668431" cy="6668431"/>
            </a:xfrm>
            <a:prstGeom prst="rect">
              <a:avLst/>
            </a:prstGeom>
          </p:spPr>
        </p:pic>
        <p:pic>
          <p:nvPicPr>
            <p:cNvPr id="6" name="Picture 5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13039" y="279420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63014" y="326922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99928" y="911951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49902" y="1383458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76127" y="471949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37975" y="232756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36738" y="43101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3" name="Picture 12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9406" y="377052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4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09431" y="329551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72517" y="5652783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58168" y="518127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08193" y="1869292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46345" y="423716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18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783207" y="613371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2" descr="C:\Users\Telkkar\AppData\Local\Microsoft\Windows\Temporary Internet Files\Content.IE5\WCNY31B1\MC900351757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84392" y="3285291"/>
              <a:ext cx="228364" cy="325990"/>
            </a:xfrm>
            <a:prstGeom prst="rect">
              <a:avLst/>
            </a:prstGeom>
            <a:noFill/>
          </p:spPr>
        </p:pic>
      </p:grpSp>
      <p:sp>
        <p:nvSpPr>
          <p:cNvPr id="24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-1" y="44532"/>
            <a:ext cx="2187785" cy="233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Solution!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4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Dealing with only </a:t>
            </a:r>
            <a:r>
              <a:rPr lang="en-US" i="1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= 1</a:t>
            </a:r>
          </a:p>
          <a:p>
            <a:r>
              <a:rPr lang="en-US" dirty="0" smtClean="0"/>
              <a:t>Always yields composed boards of odd sizes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45318809"/>
              </p:ext>
            </p:extLst>
          </p:nvPr>
        </p:nvGraphicFramePr>
        <p:xfrm>
          <a:off x="4648200" y="1600200"/>
          <a:ext cx="4038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0133"/>
                <a:gridCol w="25484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</a:t>
                      </a:r>
                      <a:r>
                        <a:rPr lang="en-US" baseline="0" dirty="0" smtClean="0"/>
                        <a:t> Solution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Composed Size (2n -1 )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740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Some boards are ‘weird’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E.g. boards of the family 6z, i.e., n = 6,12,18… boards that are known to build boards of sizes (2n-1) = 11,23,35…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72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Some boards are ‘weird’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100" name="Picture 4" descr="C:\Users\MSUUSER\Documents\Study\Study\N Plus K Queens Problem\n=12 pattern plain chessboard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366838"/>
            <a:ext cx="42195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2462213" y="5638800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n </a:t>
            </a:r>
            <a:r>
              <a:rPr lang="en-US" dirty="0" smtClean="0"/>
              <a:t>= 12 board with no queen</a:t>
            </a:r>
            <a:endParaRPr 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Some boards are ‘weird’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C:\Users\MSUUSER\Documents\Study\Study\N Plus K Queens Problem\n=12 pattern arbritary attacking queen check 2 (6z)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1362075"/>
            <a:ext cx="423862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2462213" y="5638800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n </a:t>
            </a:r>
            <a:r>
              <a:rPr lang="en-US" dirty="0" smtClean="0"/>
              <a:t>= 12 board with 11 non-attacking queens</a:t>
            </a:r>
            <a:endParaRPr 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20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Some boards are ‘weird’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C:\Users\MSUUSER\Documents\Study\Study\N Plus K Queens Problem\n=12 pattern arbritary attacking queen check 2 (6z)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1362075"/>
            <a:ext cx="423862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67200" y="5170632"/>
            <a:ext cx="255996" cy="31576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>
            <p:custDataLst>
              <p:tags r:id="rId6"/>
            </p:custDataLst>
          </p:nvPr>
        </p:nvSpPr>
        <p:spPr>
          <a:xfrm>
            <a:off x="2462213" y="5638800"/>
            <a:ext cx="4219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n </a:t>
            </a:r>
            <a:r>
              <a:rPr lang="en-US" dirty="0" smtClean="0"/>
              <a:t>= 12 board with 11 originally non-attacking queens and one arbitrary queen in an attacking position</a:t>
            </a:r>
            <a:endParaRPr 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2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Some boards are ‘weird’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5170632"/>
            <a:ext cx="255996" cy="31576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981201" y="5983069"/>
            <a:ext cx="525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n </a:t>
            </a:r>
            <a:r>
              <a:rPr lang="en-US" dirty="0" smtClean="0"/>
              <a:t>= 23 board built from </a:t>
            </a:r>
            <a:r>
              <a:rPr lang="en-US" i="1" dirty="0" smtClean="0"/>
              <a:t>n = </a:t>
            </a:r>
            <a:r>
              <a:rPr lang="en-US" dirty="0" smtClean="0"/>
              <a:t>12 board</a:t>
            </a:r>
            <a:br>
              <a:rPr lang="en-US" dirty="0" smtClean="0"/>
            </a:br>
            <a:r>
              <a:rPr lang="en-US" dirty="0" smtClean="0"/>
              <a:t>This board has 24 non-attacking queens and 1 pawn</a:t>
            </a:r>
            <a:endParaRPr lang="en-US" i="1" dirty="0"/>
          </a:p>
        </p:txBody>
      </p:sp>
      <p:pic>
        <p:nvPicPr>
          <p:cNvPr id="5122" name="Picture 2" descr="C:\Users\MSUUSER\Documents\Study\Study\N Plus K Queens Problem\n=23 (6z) solution that worked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240795"/>
            <a:ext cx="4791075" cy="46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10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Better patterns for </a:t>
            </a:r>
            <a:r>
              <a:rPr lang="en-US" i="1" dirty="0" smtClean="0"/>
              <a:t>k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Composition of even-sized boards</a:t>
            </a:r>
          </a:p>
          <a:p>
            <a:r>
              <a:rPr lang="en-US" dirty="0" smtClean="0"/>
              <a:t>Analyzing k &gt; 1 boards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08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i="1" dirty="0" smtClean="0"/>
              <a:t>n </a:t>
            </a:r>
            <a:r>
              <a:rPr lang="en-US" dirty="0" smtClean="0"/>
              <a:t>+</a:t>
            </a:r>
            <a:r>
              <a:rPr lang="en-US" i="1" dirty="0" smtClean="0"/>
              <a:t> k </a:t>
            </a:r>
            <a:r>
              <a:rPr lang="en-US" dirty="0" smtClean="0"/>
              <a:t>Queens Problem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pawns are added, they </a:t>
            </a:r>
            <a:r>
              <a:rPr lang="en-US" dirty="0"/>
              <a:t>block some attacks and hence allow </a:t>
            </a:r>
            <a:r>
              <a:rPr lang="en-US" dirty="0" smtClean="0"/>
              <a:t>for more</a:t>
            </a:r>
            <a:r>
              <a:rPr lang="en-US" i="1" dirty="0" smtClean="0"/>
              <a:t> </a:t>
            </a:r>
            <a:r>
              <a:rPr lang="en-US" dirty="0"/>
              <a:t>queens to be placed on an </a:t>
            </a:r>
            <a:r>
              <a:rPr lang="en-US" i="1" dirty="0"/>
              <a:t>n </a:t>
            </a:r>
            <a:r>
              <a:rPr lang="en-US" dirty="0"/>
              <a:t>x </a:t>
            </a:r>
            <a:r>
              <a:rPr lang="en-US" i="1" dirty="0"/>
              <a:t>n </a:t>
            </a:r>
            <a:r>
              <a:rPr lang="en-US" dirty="0"/>
              <a:t>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we place </a:t>
            </a:r>
            <a:r>
              <a:rPr lang="en-US" i="1" dirty="0" smtClean="0"/>
              <a:t>n </a:t>
            </a:r>
            <a:r>
              <a:rPr lang="en-US" dirty="0"/>
              <a:t>+ </a:t>
            </a:r>
            <a:r>
              <a:rPr lang="en-US" i="1" dirty="0"/>
              <a:t>k </a:t>
            </a:r>
            <a:r>
              <a:rPr lang="en-US" dirty="0" smtClean="0"/>
              <a:t>non-attacking queens </a:t>
            </a:r>
            <a:r>
              <a:rPr lang="en-US" dirty="0"/>
              <a:t>and </a:t>
            </a:r>
            <a:r>
              <a:rPr lang="en-US" i="1" dirty="0"/>
              <a:t>k </a:t>
            </a:r>
            <a:r>
              <a:rPr lang="en-US" dirty="0" smtClean="0"/>
              <a:t>pawns on an </a:t>
            </a:r>
            <a:r>
              <a:rPr lang="en-US" i="1" dirty="0" smtClean="0"/>
              <a:t>n </a:t>
            </a:r>
            <a:r>
              <a:rPr lang="en-US" dirty="0" smtClean="0"/>
              <a:t>x</a:t>
            </a:r>
            <a:r>
              <a:rPr lang="en-US" i="1" dirty="0" smtClean="0"/>
              <a:t> n </a:t>
            </a:r>
            <a:r>
              <a:rPr lang="en-US" dirty="0" smtClean="0"/>
              <a:t>chessboard?</a:t>
            </a:r>
          </a:p>
          <a:p>
            <a:r>
              <a:rPr lang="en-US" dirty="0" smtClean="0"/>
              <a:t>General solution exists 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i="1" dirty="0" smtClean="0"/>
              <a:t>n</a:t>
            </a:r>
            <a:r>
              <a:rPr lang="en-US" dirty="0"/>
              <a:t> </a:t>
            </a:r>
            <a:r>
              <a:rPr lang="en-US" dirty="0" smtClean="0"/>
              <a:t>&gt; max{87+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25</a:t>
            </a:r>
            <a:r>
              <a:rPr lang="en-US" i="1" dirty="0" smtClean="0"/>
              <a:t>k</a:t>
            </a:r>
            <a:r>
              <a:rPr lang="en-US" dirty="0" smtClean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5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Drs. Doug Chatham, Robin Blankenship, Duane Skaggs</a:t>
            </a:r>
          </a:p>
          <a:p>
            <a:r>
              <a:rPr lang="en-US" dirty="0" smtClean="0"/>
              <a:t>Morehead State University Undergraduate Research Fellowship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 smtClean="0"/>
              <a:t>Bodlaender</a:t>
            </a:r>
            <a:r>
              <a:rPr lang="en-US" sz="2000" dirty="0" smtClean="0"/>
              <a:t>, Hans. Contest: the 9 Queens Problem.</a:t>
            </a:r>
            <a:r>
              <a:rPr lang="en-US" sz="2000" i="1" dirty="0" smtClean="0"/>
              <a:t> Chessvariants.org.</a:t>
            </a:r>
            <a:r>
              <a:rPr lang="en-US" sz="2000" dirty="0" smtClean="0"/>
              <a:t> </a:t>
            </a:r>
            <a:r>
              <a:rPr lang="en-US" sz="2000" dirty="0" err="1" smtClean="0"/>
              <a:t>N.p</a:t>
            </a:r>
            <a:r>
              <a:rPr lang="en-US" sz="2000" dirty="0" smtClean="0"/>
              <a:t>. 3 Jan. 2004. Web. 12 Mar 2012. &lt;http://www.chessvariants.org/problems.dir/9queens.html&gt;.</a:t>
            </a:r>
          </a:p>
          <a:p>
            <a:pPr>
              <a:buNone/>
            </a:pPr>
            <a:r>
              <a:rPr lang="en-US" sz="2000" dirty="0" smtClean="0"/>
              <a:t>Chatham, R. D. “Reflections on the N + K Queens Problem.” </a:t>
            </a:r>
            <a:r>
              <a:rPr lang="en-US" sz="2000" i="1" dirty="0" smtClean="0"/>
              <a:t>College Mathematics Journal.</a:t>
            </a:r>
            <a:r>
              <a:rPr lang="en-US" sz="2000" dirty="0" smtClean="0"/>
              <a:t> 40.3 (2009): 204-211.</a:t>
            </a:r>
          </a:p>
          <a:p>
            <a:pPr>
              <a:buNone/>
            </a:pPr>
            <a:r>
              <a:rPr lang="en-US" sz="2000" dirty="0" smtClean="0"/>
              <a:t>Chatham, R.D., Fricke, G. H., Skaggs, R. D. “The Queens Separation Problem.” </a:t>
            </a:r>
            <a:r>
              <a:rPr lang="en-US" sz="2000" dirty="0" err="1" smtClean="0"/>
              <a:t>Utilitas</a:t>
            </a:r>
            <a:r>
              <a:rPr lang="en-US" sz="2000" dirty="0" smtClean="0"/>
              <a:t> </a:t>
            </a:r>
            <a:r>
              <a:rPr lang="en-US" sz="2000" dirty="0" err="1" smtClean="0"/>
              <a:t>Mathematica</a:t>
            </a:r>
            <a:r>
              <a:rPr lang="en-US" sz="2000" dirty="0" smtClean="0"/>
              <a:t>. 69 (2006): 129-141.</a:t>
            </a:r>
          </a:p>
          <a:p>
            <a:pPr>
              <a:buNone/>
            </a:pPr>
            <a:r>
              <a:rPr lang="en-US" sz="2000" dirty="0" smtClean="0"/>
              <a:t>Chatham, R. D., Doyle, M., Fricke, G. H., </a:t>
            </a:r>
            <a:r>
              <a:rPr lang="en-US" sz="2000" dirty="0" err="1" smtClean="0"/>
              <a:t>Reitmann</a:t>
            </a:r>
            <a:r>
              <a:rPr lang="en-US" sz="2000" dirty="0" smtClean="0"/>
              <a:t>, J., Skaggs, R. D., Wolff, M. “Independence and Domination Separation on Chessboard Graphs.” </a:t>
            </a:r>
            <a:r>
              <a:rPr lang="en-US" sz="2000" i="1" dirty="0" smtClean="0"/>
              <a:t>Journal of Combinatorial Mathematics and Combinatorial Computing. </a:t>
            </a:r>
            <a:r>
              <a:rPr lang="en-US" sz="2000" dirty="0" smtClean="0"/>
              <a:t>68 (2009): 3-17.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4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 all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42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4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‘differently weird’ board</a:t>
            </a:r>
            <a:endParaRPr lang="en-US" dirty="0"/>
          </a:p>
        </p:txBody>
      </p:sp>
      <p:pic>
        <p:nvPicPr>
          <p:cNvPr id="1026" name="Picture 2" descr="C:\Users\MSUUSER\Documents\Study\Study\N Plus K Queens Problem\n=14 pattern arbitrary attacking queen solution check_rotated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633663" y="1557337"/>
            <a:ext cx="38766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0" y="5562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2+6z board (n=14)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75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All-nighters (may) yield solutions</a:t>
            </a:r>
            <a:endParaRPr lang="en-US" dirty="0"/>
          </a:p>
        </p:txBody>
      </p:sp>
      <p:pic>
        <p:nvPicPr>
          <p:cNvPr id="2050" name="Picture 2" descr="C:\Users\MSUUSER\Documents\Study\Study\N Plus K Queens Problem\Situation 3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4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All-nighters (may) yield solutions</a:t>
            </a:r>
            <a:endParaRPr lang="en-US" dirty="0"/>
          </a:p>
        </p:txBody>
      </p:sp>
      <p:pic>
        <p:nvPicPr>
          <p:cNvPr id="3074" name="Picture 2" descr="C:\Users\MSUUSER\Documents\Study\Study\N Plus K Queens Problem\23-board solved with 35-board algorith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2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that doesn’t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Pick and check an </a:t>
            </a:r>
            <a:r>
              <a:rPr lang="en-US" i="1" dirty="0" err="1" smtClean="0"/>
              <a:t>n</a:t>
            </a:r>
            <a:r>
              <a:rPr lang="en-US" dirty="0" smtClean="0"/>
              <a:t> Queens solution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x7 Grid BLANK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2666734" y="2315631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25735" y="5498276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25799" y="3123212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863937" y="3610112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78174" y="2636323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424567" y="4545777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06667" y="4073237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88924" y="4997038"/>
            <a:ext cx="255996" cy="315768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>
            <p:custDataLst>
              <p:tags r:id="rId12"/>
            </p:custDataLst>
          </p:nvPr>
        </p:nvCxnSpPr>
        <p:spPr>
          <a:xfrm>
            <a:off x="3013859" y="2648198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619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that doesn’t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Pick and check an </a:t>
            </a:r>
            <a:r>
              <a:rPr lang="en-US" i="1" dirty="0" err="1" smtClean="0"/>
              <a:t>n</a:t>
            </a:r>
            <a:r>
              <a:rPr lang="en-US" dirty="0" smtClean="0"/>
              <a:t> Queens solution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x7 Grid BLANK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2666734" y="2315631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025735" y="5498276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925799" y="3123212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863937" y="3610112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978174" y="2636323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424567" y="4545777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06667" y="4073237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88924" y="4997038"/>
            <a:ext cx="255996" cy="315768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>
            <p:custDataLst>
              <p:tags r:id="rId12"/>
            </p:custDataLst>
          </p:nvPr>
        </p:nvCxnSpPr>
        <p:spPr>
          <a:xfrm>
            <a:off x="3013859" y="2648198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13"/>
            </p:custDataLst>
          </p:nvPr>
        </p:nvCxnSpPr>
        <p:spPr>
          <a:xfrm flipV="1">
            <a:off x="5388924" y="4997038"/>
            <a:ext cx="731009" cy="81700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14"/>
            </p:custDataLst>
          </p:nvPr>
        </p:nvCxnSpPr>
        <p:spPr>
          <a:xfrm>
            <a:off x="3013859" y="3123212"/>
            <a:ext cx="2631061" cy="26789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15"/>
            </p:custDataLst>
          </p:nvPr>
        </p:nvCxnSpPr>
        <p:spPr>
          <a:xfrm>
            <a:off x="3488872" y="2648198"/>
            <a:ext cx="2631061" cy="26789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094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that doesn’t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Pick and check an </a:t>
            </a:r>
            <a:r>
              <a:rPr lang="en-US" i="1" dirty="0" err="1" smtClean="0"/>
              <a:t>n</a:t>
            </a:r>
            <a:r>
              <a:rPr lang="en-US" dirty="0" smtClean="0"/>
              <a:t> Queens solution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x7 Grid BLANK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2666734" y="2315631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025735" y="5498276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925799" y="3123212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863937" y="3610112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978174" y="2636323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424567" y="4545777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506667" y="4073237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388924" y="4997038"/>
            <a:ext cx="255996" cy="315768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>
            <p:custDataLst>
              <p:tags r:id="rId12"/>
            </p:custDataLst>
          </p:nvPr>
        </p:nvCxnSpPr>
        <p:spPr>
          <a:xfrm>
            <a:off x="3013859" y="2648198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>
            <p:custDataLst>
              <p:tags r:id="rId13"/>
            </p:custDataLst>
          </p:nvPr>
        </p:nvCxnSpPr>
        <p:spPr>
          <a:xfrm flipV="1">
            <a:off x="4925799" y="4545777"/>
            <a:ext cx="1194134" cy="125639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>
            <p:custDataLst>
              <p:tags r:id="rId14"/>
            </p:custDataLst>
          </p:nvPr>
        </p:nvCxnSpPr>
        <p:spPr>
          <a:xfrm>
            <a:off x="3978174" y="2636323"/>
            <a:ext cx="2153634" cy="22252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15"/>
            </p:custDataLst>
          </p:nvPr>
        </p:nvCxnSpPr>
        <p:spPr>
          <a:xfrm>
            <a:off x="3013859" y="3610112"/>
            <a:ext cx="2167936" cy="21920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>
            <p:custDataLst>
              <p:tags r:id="rId16"/>
            </p:custDataLst>
          </p:nvPr>
        </p:nvSpPr>
        <p:spPr>
          <a:xfrm>
            <a:off x="6970816" y="2753880"/>
            <a:ext cx="153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Problem!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>
            <p:custDataLst>
              <p:tags r:id="rId17"/>
            </p:custDataLst>
          </p:nvPr>
        </p:nvCxnSpPr>
        <p:spPr>
          <a:xfrm flipH="1">
            <a:off x="6673933" y="3438980"/>
            <a:ext cx="1092529" cy="950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30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i="1" dirty="0" smtClean="0"/>
              <a:t> </a:t>
            </a:r>
            <a:r>
              <a:rPr lang="en-US" dirty="0" smtClean="0"/>
              <a:t>+</a:t>
            </a:r>
            <a:r>
              <a:rPr lang="en-US" b="1" dirty="0" smtClean="0"/>
              <a:t> </a:t>
            </a:r>
            <a:r>
              <a:rPr lang="en-US" i="1" dirty="0" smtClean="0"/>
              <a:t>k </a:t>
            </a:r>
            <a:r>
              <a:rPr lang="en-US" dirty="0" smtClean="0"/>
              <a:t>Queens Problem</a:t>
            </a:r>
            <a:endParaRPr lang="en-US" i="1" dirty="0"/>
          </a:p>
        </p:txBody>
      </p:sp>
      <p:pic>
        <p:nvPicPr>
          <p:cNvPr id="6" name="Picture 2" descr="C:\Users\MSUUSER\Documents\Study\Study\N Plus K Queens Problem\11-board with 1 pawn.JPG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962944"/>
            <a:ext cx="40195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2514600" y="5867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 x 11 board with 12 queens and 1 pawn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2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that doesn’t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Pick and check an </a:t>
            </a:r>
            <a:r>
              <a:rPr lang="en-US" i="1" dirty="0" err="1" smtClean="0"/>
              <a:t>n</a:t>
            </a:r>
            <a:r>
              <a:rPr lang="en-US" dirty="0" smtClean="0"/>
              <a:t> Queens solution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x7 Grid BLANK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2666734" y="2315631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025735" y="5498276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925799" y="3123212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863937" y="3610112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78174" y="2636323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424567" y="4545777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506667" y="4073237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88924" y="4997038"/>
            <a:ext cx="255996" cy="315768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>
            <p:custDataLst>
              <p:tags r:id="rId12"/>
            </p:custDataLst>
          </p:nvPr>
        </p:nvCxnSpPr>
        <p:spPr>
          <a:xfrm>
            <a:off x="3013859" y="2648198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>
            <p:custDataLst>
              <p:tags r:id="rId13"/>
            </p:custDataLst>
          </p:nvPr>
        </p:nvCxnSpPr>
        <p:spPr>
          <a:xfrm>
            <a:off x="3978174" y="2636323"/>
            <a:ext cx="2153634" cy="22252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14"/>
            </p:custDataLst>
          </p:nvPr>
        </p:nvCxnSpPr>
        <p:spPr>
          <a:xfrm>
            <a:off x="3013859" y="3610112"/>
            <a:ext cx="2167936" cy="21920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668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that doesn’t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Pick and check an </a:t>
            </a:r>
            <a:r>
              <a:rPr lang="en-US" i="1" dirty="0" err="1" smtClean="0"/>
              <a:t>n</a:t>
            </a:r>
            <a:r>
              <a:rPr lang="en-US" dirty="0" smtClean="0"/>
              <a:t> Queens solution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x7 Grid BLANK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2666734" y="2315631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25735" y="5498276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925799" y="3123212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63937" y="3610112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978174" y="2636323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424567" y="4545777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06667" y="4073237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88924" y="4997038"/>
            <a:ext cx="255996" cy="315768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>
            <p:custDataLst>
              <p:tags r:id="rId12"/>
            </p:custDataLst>
          </p:nvPr>
        </p:nvCxnSpPr>
        <p:spPr>
          <a:xfrm>
            <a:off x="3013859" y="2648198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>
            <p:custDataLst>
              <p:tags r:id="rId13"/>
            </p:custDataLst>
          </p:nvPr>
        </p:nvCxnSpPr>
        <p:spPr>
          <a:xfrm flipV="1">
            <a:off x="4925799" y="4566944"/>
            <a:ext cx="1194134" cy="125639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687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that doesn’t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Pick and check an </a:t>
            </a:r>
            <a:r>
              <a:rPr lang="en-US" i="1" dirty="0" err="1" smtClean="0"/>
              <a:t>n</a:t>
            </a:r>
            <a:r>
              <a:rPr lang="en-US" dirty="0" smtClean="0"/>
              <a:t> Queens solution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x7 Grid BLANK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2666734" y="2315631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025735" y="5498276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925799" y="3123212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863937" y="3610112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978174" y="2636323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424567" y="4545777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06667" y="4073237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88924" y="4997038"/>
            <a:ext cx="255996" cy="315768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>
            <p:custDataLst>
              <p:tags r:id="rId12"/>
            </p:custDataLst>
          </p:nvPr>
        </p:nvCxnSpPr>
        <p:spPr>
          <a:xfrm>
            <a:off x="3013859" y="2648198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13"/>
            </p:custDataLst>
          </p:nvPr>
        </p:nvCxnSpPr>
        <p:spPr>
          <a:xfrm flipV="1">
            <a:off x="4424567" y="4073237"/>
            <a:ext cx="1695366" cy="172893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14"/>
            </p:custDataLst>
          </p:nvPr>
        </p:nvCxnSpPr>
        <p:spPr>
          <a:xfrm>
            <a:off x="4424567" y="2636323"/>
            <a:ext cx="1707241" cy="175268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>
            <p:custDataLst>
              <p:tags r:id="rId15"/>
            </p:custDataLst>
          </p:nvPr>
        </p:nvCxnSpPr>
        <p:spPr>
          <a:xfrm>
            <a:off x="3013859" y="4073237"/>
            <a:ext cx="1666704" cy="17289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457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that doesn’t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Pick and check an </a:t>
            </a:r>
            <a:r>
              <a:rPr lang="en-US" i="1" dirty="0" err="1" smtClean="0"/>
              <a:t>n</a:t>
            </a:r>
            <a:r>
              <a:rPr lang="en-US" dirty="0" smtClean="0"/>
              <a:t> Queens solution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x7 Grid BLANK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2666734" y="2315631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025735" y="5498276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925799" y="3123212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863937" y="3610112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978174" y="2636323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424567" y="4545777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06667" y="4073237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88924" y="4997038"/>
            <a:ext cx="255996" cy="315768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>
            <p:custDataLst>
              <p:tags r:id="rId12"/>
            </p:custDataLst>
          </p:nvPr>
        </p:nvCxnSpPr>
        <p:spPr>
          <a:xfrm>
            <a:off x="3013859" y="2648198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13"/>
            </p:custDataLst>
          </p:nvPr>
        </p:nvCxnSpPr>
        <p:spPr>
          <a:xfrm>
            <a:off x="4925799" y="2636323"/>
            <a:ext cx="1206009" cy="12895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14"/>
            </p:custDataLst>
          </p:nvPr>
        </p:nvCxnSpPr>
        <p:spPr>
          <a:xfrm>
            <a:off x="3013859" y="4545777"/>
            <a:ext cx="1206009" cy="12895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15"/>
            </p:custDataLst>
          </p:nvPr>
        </p:nvCxnSpPr>
        <p:spPr>
          <a:xfrm flipV="1">
            <a:off x="3978174" y="3610112"/>
            <a:ext cx="2141759" cy="21920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906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that doesn’t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Pick and check an </a:t>
            </a:r>
            <a:r>
              <a:rPr lang="en-US" i="1" dirty="0" err="1" smtClean="0"/>
              <a:t>n</a:t>
            </a:r>
            <a:r>
              <a:rPr lang="en-US" dirty="0" smtClean="0"/>
              <a:t> Queens solution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x7 Grid BLANK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2666734" y="2315631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025735" y="5498276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925799" y="3123212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863937" y="3610112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978174" y="2636323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424567" y="4545777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06667" y="4073237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88924" y="4997038"/>
            <a:ext cx="255996" cy="315768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>
            <p:custDataLst>
              <p:tags r:id="rId12"/>
            </p:custDataLst>
          </p:nvPr>
        </p:nvCxnSpPr>
        <p:spPr>
          <a:xfrm>
            <a:off x="3013859" y="2648198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13"/>
            </p:custDataLst>
          </p:nvPr>
        </p:nvCxnSpPr>
        <p:spPr>
          <a:xfrm>
            <a:off x="5388924" y="2636323"/>
            <a:ext cx="731009" cy="8026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14"/>
            </p:custDataLst>
          </p:nvPr>
        </p:nvCxnSpPr>
        <p:spPr>
          <a:xfrm>
            <a:off x="3013859" y="5011387"/>
            <a:ext cx="731009" cy="8026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15"/>
            </p:custDataLst>
          </p:nvPr>
        </p:nvCxnSpPr>
        <p:spPr>
          <a:xfrm flipV="1">
            <a:off x="3506667" y="3123212"/>
            <a:ext cx="2613266" cy="26789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971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2: Copy it!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38" name="Group 37"/>
          <p:cNvGrpSpPr/>
          <p:nvPr>
            <p:custDataLst>
              <p:tags r:id="rId4"/>
            </p:custDataLst>
          </p:nvPr>
        </p:nvGrpSpPr>
        <p:grpSpPr>
          <a:xfrm>
            <a:off x="394998" y="2315631"/>
            <a:ext cx="3810532" cy="3810532"/>
            <a:chOff x="394998" y="2315631"/>
            <a:chExt cx="3810532" cy="3810532"/>
          </a:xfrm>
        </p:grpSpPr>
        <p:pic>
          <p:nvPicPr>
            <p:cNvPr id="4" name="Picture 3" descr="7x7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998" y="2315631"/>
              <a:ext cx="3810532" cy="3810532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764571" y="2624447"/>
              <a:ext cx="3094198" cy="3177721"/>
              <a:chOff x="3025735" y="2636323"/>
              <a:chExt cx="3094198" cy="3177721"/>
            </a:xfrm>
          </p:grpSpPr>
          <p:pic>
            <p:nvPicPr>
              <p:cNvPr id="22" name="Picture 21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025735" y="5498276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23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925799" y="3123212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24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863937" y="3610112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25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978174" y="2636323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26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424567" y="454577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27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506667" y="407323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28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388924" y="4997038"/>
                <a:ext cx="255996" cy="31576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9" name="Group 38"/>
          <p:cNvGrpSpPr/>
          <p:nvPr>
            <p:custDataLst>
              <p:tags r:id="rId5"/>
            </p:custDataLst>
          </p:nvPr>
        </p:nvGrpSpPr>
        <p:grpSpPr>
          <a:xfrm>
            <a:off x="4876268" y="2315631"/>
            <a:ext cx="3810532" cy="3810532"/>
            <a:chOff x="4876268" y="2315631"/>
            <a:chExt cx="3810532" cy="3810532"/>
          </a:xfrm>
        </p:grpSpPr>
        <p:pic>
          <p:nvPicPr>
            <p:cNvPr id="12" name="Picture 11" descr="7x7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268" y="2315631"/>
              <a:ext cx="3810532" cy="3810532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5218517" y="2624447"/>
              <a:ext cx="3094198" cy="3177721"/>
              <a:chOff x="3025735" y="2636323"/>
              <a:chExt cx="3094198" cy="3177721"/>
            </a:xfrm>
          </p:grpSpPr>
          <p:pic>
            <p:nvPicPr>
              <p:cNvPr id="31" name="Picture 30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025735" y="5498276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2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925799" y="3123212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3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863937" y="3610112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4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978174" y="2636323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5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424567" y="454577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6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506667" y="407323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7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388924" y="4997038"/>
                <a:ext cx="255996" cy="315768"/>
              </a:xfrm>
              <a:prstGeom prst="rect">
                <a:avLst/>
              </a:prstGeom>
              <a:noFill/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9863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3: Rotate it!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2" name="Group 21"/>
          <p:cNvGrpSpPr/>
          <p:nvPr>
            <p:custDataLst>
              <p:tags r:id="rId4"/>
            </p:custDataLst>
          </p:nvPr>
        </p:nvGrpSpPr>
        <p:grpSpPr>
          <a:xfrm>
            <a:off x="394998" y="2315631"/>
            <a:ext cx="3810532" cy="3810532"/>
            <a:chOff x="394998" y="2315631"/>
            <a:chExt cx="3810532" cy="3810532"/>
          </a:xfrm>
        </p:grpSpPr>
        <p:pic>
          <p:nvPicPr>
            <p:cNvPr id="23" name="Picture 22" descr="7x7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998" y="2315631"/>
              <a:ext cx="3810532" cy="3810532"/>
            </a:xfrm>
            <a:prstGeom prst="rect">
              <a:avLst/>
            </a:prstGeom>
          </p:spPr>
        </p:pic>
        <p:grpSp>
          <p:nvGrpSpPr>
            <p:cNvPr id="24" name="Group 28"/>
            <p:cNvGrpSpPr/>
            <p:nvPr/>
          </p:nvGrpSpPr>
          <p:grpSpPr>
            <a:xfrm>
              <a:off x="764571" y="2624447"/>
              <a:ext cx="3094198" cy="3177721"/>
              <a:chOff x="3025735" y="2636323"/>
              <a:chExt cx="3094198" cy="3177721"/>
            </a:xfrm>
          </p:grpSpPr>
          <p:pic>
            <p:nvPicPr>
              <p:cNvPr id="25" name="Picture 2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025735" y="5498276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26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925799" y="3123212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27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863937" y="3610112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28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978174" y="2636323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29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424567" y="454577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0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506667" y="407323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1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388924" y="4997038"/>
                <a:ext cx="255996" cy="31576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2" name="Group 31"/>
          <p:cNvGrpSpPr/>
          <p:nvPr>
            <p:custDataLst>
              <p:tags r:id="rId5"/>
            </p:custDataLst>
          </p:nvPr>
        </p:nvGrpSpPr>
        <p:grpSpPr>
          <a:xfrm>
            <a:off x="4876268" y="2315631"/>
            <a:ext cx="3810532" cy="3810532"/>
            <a:chOff x="4876268" y="2315631"/>
            <a:chExt cx="3810532" cy="3810532"/>
          </a:xfrm>
        </p:grpSpPr>
        <p:pic>
          <p:nvPicPr>
            <p:cNvPr id="33" name="Picture 32" descr="7x7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268" y="2315631"/>
              <a:ext cx="3810532" cy="3810532"/>
            </a:xfrm>
            <a:prstGeom prst="rect">
              <a:avLst/>
            </a:prstGeom>
          </p:spPr>
        </p:pic>
        <p:grpSp>
          <p:nvGrpSpPr>
            <p:cNvPr id="34" name="Group 29"/>
            <p:cNvGrpSpPr/>
            <p:nvPr/>
          </p:nvGrpSpPr>
          <p:grpSpPr>
            <a:xfrm>
              <a:off x="5218517" y="2624447"/>
              <a:ext cx="3094198" cy="3177721"/>
              <a:chOff x="3025735" y="2636323"/>
              <a:chExt cx="3094198" cy="3177721"/>
            </a:xfrm>
          </p:grpSpPr>
          <p:pic>
            <p:nvPicPr>
              <p:cNvPr id="35" name="Picture 3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025735" y="5498276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6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925799" y="3123212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7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863937" y="3610112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8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978174" y="2636323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39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424567" y="454577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40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506667" y="407323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41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388924" y="4997038"/>
                <a:ext cx="255996" cy="315768"/>
              </a:xfrm>
              <a:prstGeom prst="rect">
                <a:avLst/>
              </a:prstGeom>
              <a:noFill/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537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3: Rotate it!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394998" y="2315631"/>
            <a:ext cx="3810532" cy="3810532"/>
            <a:chOff x="394998" y="2315631"/>
            <a:chExt cx="3810532" cy="3810532"/>
          </a:xfrm>
        </p:grpSpPr>
        <p:pic>
          <p:nvPicPr>
            <p:cNvPr id="5" name="Picture 4" descr="7x7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998" y="2315631"/>
              <a:ext cx="3810532" cy="3810532"/>
            </a:xfrm>
            <a:prstGeom prst="rect">
              <a:avLst/>
            </a:prstGeom>
          </p:spPr>
        </p:pic>
        <p:grpSp>
          <p:nvGrpSpPr>
            <p:cNvPr id="6" name="Group 28"/>
            <p:cNvGrpSpPr/>
            <p:nvPr/>
          </p:nvGrpSpPr>
          <p:grpSpPr>
            <a:xfrm>
              <a:off x="764571" y="2624447"/>
              <a:ext cx="3094198" cy="3177721"/>
              <a:chOff x="3025735" y="2636323"/>
              <a:chExt cx="3094198" cy="3177721"/>
            </a:xfrm>
          </p:grpSpPr>
          <p:pic>
            <p:nvPicPr>
              <p:cNvPr id="7" name="Picture 6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025735" y="5498276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8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925799" y="3123212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9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863937" y="3610112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10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978174" y="2636323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11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424567" y="454577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12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506667" y="407323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13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388924" y="4997038"/>
                <a:ext cx="255996" cy="31576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24" name="Group 23"/>
          <p:cNvGrpSpPr/>
          <p:nvPr>
            <p:custDataLst>
              <p:tags r:id="rId5"/>
            </p:custDataLst>
          </p:nvPr>
        </p:nvGrpSpPr>
        <p:grpSpPr>
          <a:xfrm>
            <a:off x="4876268" y="2315631"/>
            <a:ext cx="3810532" cy="3810532"/>
            <a:chOff x="4876268" y="2315631"/>
            <a:chExt cx="3810532" cy="3810532"/>
          </a:xfrm>
        </p:grpSpPr>
        <p:pic>
          <p:nvPicPr>
            <p:cNvPr id="15" name="Picture 14" descr="7x7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4876268" y="2315631"/>
              <a:ext cx="3810532" cy="3810532"/>
            </a:xfrm>
            <a:prstGeom prst="rect">
              <a:avLst/>
            </a:prstGeom>
          </p:spPr>
        </p:pic>
        <p:pic>
          <p:nvPicPr>
            <p:cNvPr id="17" name="Picture 16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088555" y="263962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188491" y="501469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50353" y="452779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136116" y="550157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1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89723" y="359212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2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607623" y="406466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3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25366" y="3140864"/>
              <a:ext cx="255996" cy="315768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254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972078" y="431019"/>
            <a:ext cx="3755037" cy="17467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Step 4: Overlap it!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2" name="Group 41"/>
          <p:cNvGrpSpPr/>
          <p:nvPr>
            <p:custDataLst>
              <p:tags r:id="rId3"/>
            </p:custDataLst>
          </p:nvPr>
        </p:nvGrpSpPr>
        <p:grpSpPr>
          <a:xfrm>
            <a:off x="50623" y="95006"/>
            <a:ext cx="3810532" cy="3810532"/>
            <a:chOff x="394998" y="2315631"/>
            <a:chExt cx="3810532" cy="3810532"/>
          </a:xfrm>
        </p:grpSpPr>
        <p:pic>
          <p:nvPicPr>
            <p:cNvPr id="43" name="Picture 42" descr="7x7 Grid BLANK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4998" y="2315631"/>
              <a:ext cx="3810532" cy="3810532"/>
            </a:xfrm>
            <a:prstGeom prst="rect">
              <a:avLst/>
            </a:prstGeom>
          </p:spPr>
        </p:pic>
        <p:grpSp>
          <p:nvGrpSpPr>
            <p:cNvPr id="44" name="Group 28"/>
            <p:cNvGrpSpPr/>
            <p:nvPr/>
          </p:nvGrpSpPr>
          <p:grpSpPr>
            <a:xfrm>
              <a:off x="764571" y="2624447"/>
              <a:ext cx="3094198" cy="3177721"/>
              <a:chOff x="3025735" y="2636323"/>
              <a:chExt cx="3094198" cy="3177721"/>
            </a:xfrm>
          </p:grpSpPr>
          <p:pic>
            <p:nvPicPr>
              <p:cNvPr id="45" name="Picture 4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025735" y="5498276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46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925799" y="3123212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47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63937" y="3610112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48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978174" y="2636323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49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424567" y="454577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50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506667" y="407323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51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388924" y="4997038"/>
                <a:ext cx="255996" cy="31576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2" name="Group 61"/>
          <p:cNvGrpSpPr/>
          <p:nvPr>
            <p:custDataLst>
              <p:tags r:id="rId4"/>
            </p:custDataLst>
          </p:nvPr>
        </p:nvGrpSpPr>
        <p:grpSpPr>
          <a:xfrm>
            <a:off x="5244393" y="2968756"/>
            <a:ext cx="3810532" cy="3810532"/>
            <a:chOff x="4876268" y="2315631"/>
            <a:chExt cx="3810532" cy="3810532"/>
          </a:xfrm>
        </p:grpSpPr>
        <p:pic>
          <p:nvPicPr>
            <p:cNvPr id="63" name="Picture 62" descr="7x7 Grid BLAN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4876268" y="2315631"/>
              <a:ext cx="3810532" cy="3810532"/>
            </a:xfrm>
            <a:prstGeom prst="rect">
              <a:avLst/>
            </a:prstGeom>
          </p:spPr>
        </p:pic>
        <p:pic>
          <p:nvPicPr>
            <p:cNvPr id="64" name="Picture 63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088555" y="263962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6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188491" y="501469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6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50353" y="452779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6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136116" y="550157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6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89723" y="359212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6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07623" y="406466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25366" y="3140864"/>
              <a:ext cx="255996" cy="315768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785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14524E-6 L 0.10833 3.14524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9306E-7 L -0.14809 -7.49306E-7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972078" y="431019"/>
            <a:ext cx="3755037" cy="17467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Step 5: Place a pawn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" name="Group 41"/>
          <p:cNvGrpSpPr/>
          <p:nvPr>
            <p:custDataLst>
              <p:tags r:id="rId3"/>
            </p:custDataLst>
          </p:nvPr>
        </p:nvGrpSpPr>
        <p:grpSpPr>
          <a:xfrm>
            <a:off x="1043881" y="95006"/>
            <a:ext cx="3810532" cy="3810532"/>
            <a:chOff x="394998" y="2315631"/>
            <a:chExt cx="3810532" cy="3810532"/>
          </a:xfrm>
        </p:grpSpPr>
        <p:pic>
          <p:nvPicPr>
            <p:cNvPr id="43" name="Picture 42" descr="7x7 Grid BLANK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4998" y="2315631"/>
              <a:ext cx="3810532" cy="3810532"/>
            </a:xfrm>
            <a:prstGeom prst="rect">
              <a:avLst/>
            </a:prstGeom>
          </p:spPr>
        </p:pic>
        <p:grpSp>
          <p:nvGrpSpPr>
            <p:cNvPr id="4" name="Group 28"/>
            <p:cNvGrpSpPr/>
            <p:nvPr/>
          </p:nvGrpSpPr>
          <p:grpSpPr>
            <a:xfrm>
              <a:off x="764571" y="2624447"/>
              <a:ext cx="3094198" cy="3177721"/>
              <a:chOff x="3025735" y="2636323"/>
              <a:chExt cx="3094198" cy="3177721"/>
            </a:xfrm>
          </p:grpSpPr>
          <p:pic>
            <p:nvPicPr>
              <p:cNvPr id="45" name="Picture 4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025735" y="5498276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46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925799" y="3123212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47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63937" y="3610112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48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978174" y="2636323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49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424567" y="454577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50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506667" y="407323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51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388924" y="4997038"/>
                <a:ext cx="255996" cy="31576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5" name="Group 61"/>
          <p:cNvGrpSpPr/>
          <p:nvPr>
            <p:custDataLst>
              <p:tags r:id="rId4"/>
            </p:custDataLst>
          </p:nvPr>
        </p:nvGrpSpPr>
        <p:grpSpPr>
          <a:xfrm>
            <a:off x="3888517" y="2968756"/>
            <a:ext cx="3810532" cy="3810532"/>
            <a:chOff x="4876268" y="2315631"/>
            <a:chExt cx="3810532" cy="3810532"/>
          </a:xfrm>
        </p:grpSpPr>
        <p:pic>
          <p:nvPicPr>
            <p:cNvPr id="63" name="Picture 62" descr="7x7 Grid BLAN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4876268" y="2315631"/>
              <a:ext cx="3810532" cy="3810532"/>
            </a:xfrm>
            <a:prstGeom prst="rect">
              <a:avLst/>
            </a:prstGeom>
          </p:spPr>
        </p:pic>
        <p:pic>
          <p:nvPicPr>
            <p:cNvPr id="64" name="Picture 63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088555" y="263962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6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188491" y="501469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6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50353" y="452779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6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136116" y="550157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6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89723" y="359212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6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07623" y="406466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25366" y="3140864"/>
              <a:ext cx="255996" cy="315768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9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i="1" dirty="0"/>
              <a:t>n </a:t>
            </a:r>
            <a:r>
              <a:rPr lang="en-US" dirty="0" smtClean="0"/>
              <a:t>+</a:t>
            </a:r>
            <a:r>
              <a:rPr lang="en-US" i="1" dirty="0" smtClean="0"/>
              <a:t> </a:t>
            </a:r>
            <a:r>
              <a:rPr lang="en-US" i="1" dirty="0"/>
              <a:t>k </a:t>
            </a:r>
            <a:r>
              <a:rPr lang="en-US" dirty="0"/>
              <a:t>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Specific solutions for lesser </a:t>
            </a:r>
            <a:r>
              <a:rPr lang="en-US" i="1" dirty="0"/>
              <a:t>n</a:t>
            </a:r>
            <a:r>
              <a:rPr lang="en-US" dirty="0"/>
              <a:t>-values found for k=1, 2, 3 corresponding to n ≥ 6,7,8 respectively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want to lower the </a:t>
            </a:r>
            <a:r>
              <a:rPr lang="en-US" i="1" dirty="0" smtClean="0"/>
              <a:t>n-</a:t>
            </a:r>
            <a:r>
              <a:rPr lang="en-US" dirty="0" smtClean="0"/>
              <a:t>values for </a:t>
            </a:r>
            <a:r>
              <a:rPr lang="en-US" i="1" dirty="0" smtClean="0"/>
              <a:t>k</a:t>
            </a:r>
            <a:r>
              <a:rPr lang="en-US" dirty="0" smtClean="0"/>
              <a:t>-values greater than 3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76807351"/>
              </p:ext>
            </p:extLst>
          </p:nvPr>
        </p:nvGraphicFramePr>
        <p:xfrm>
          <a:off x="457200" y="3352800"/>
          <a:ext cx="40386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</a:t>
                      </a:r>
                      <a:r>
                        <a:rPr lang="en-US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r>
                        <a:rPr lang="en-US" baseline="0" dirty="0" smtClean="0"/>
                        <a:t> board size 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7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329662372"/>
              </p:ext>
            </p:extLst>
          </p:nvPr>
        </p:nvGraphicFramePr>
        <p:xfrm>
          <a:off x="4648200" y="3352800"/>
          <a:ext cx="40386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&gt; max{87+k, 25k}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768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972078" y="431019"/>
            <a:ext cx="3755037" cy="17467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Step 5: Place a pawn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" name="Group 41"/>
          <p:cNvGrpSpPr/>
          <p:nvPr>
            <p:custDataLst>
              <p:tags r:id="rId3"/>
            </p:custDataLst>
          </p:nvPr>
        </p:nvGrpSpPr>
        <p:grpSpPr>
          <a:xfrm>
            <a:off x="1043881" y="95006"/>
            <a:ext cx="3810532" cy="3810532"/>
            <a:chOff x="394998" y="2315631"/>
            <a:chExt cx="3810532" cy="3810532"/>
          </a:xfrm>
        </p:grpSpPr>
        <p:pic>
          <p:nvPicPr>
            <p:cNvPr id="43" name="Picture 42" descr="7x7 Grid BLANK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998" y="2315631"/>
              <a:ext cx="3810532" cy="3810532"/>
            </a:xfrm>
            <a:prstGeom prst="rect">
              <a:avLst/>
            </a:prstGeom>
          </p:spPr>
        </p:pic>
        <p:grpSp>
          <p:nvGrpSpPr>
            <p:cNvPr id="4" name="Group 28"/>
            <p:cNvGrpSpPr/>
            <p:nvPr/>
          </p:nvGrpSpPr>
          <p:grpSpPr>
            <a:xfrm>
              <a:off x="764571" y="2624447"/>
              <a:ext cx="3094198" cy="3177721"/>
              <a:chOff x="3025735" y="2636323"/>
              <a:chExt cx="3094198" cy="3177721"/>
            </a:xfrm>
          </p:grpSpPr>
          <p:pic>
            <p:nvPicPr>
              <p:cNvPr id="45" name="Picture 4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025735" y="5498276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46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925799" y="3123212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47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863937" y="3610112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48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978174" y="2636323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49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424567" y="454577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50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506667" y="4073237"/>
                <a:ext cx="255996" cy="315768"/>
              </a:xfrm>
              <a:prstGeom prst="rect">
                <a:avLst/>
              </a:prstGeom>
              <a:noFill/>
            </p:spPr>
          </p:pic>
          <p:pic>
            <p:nvPicPr>
              <p:cNvPr id="51" name="Picture 4" descr="C:\Users\Telkkar\AppData\Local\Microsoft\Windows\Temporary Internet Files\Content.IE5\WCNY31B1\MC900290973[1].wmf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388924" y="4997038"/>
                <a:ext cx="255996" cy="31576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5" name="Group 61"/>
          <p:cNvGrpSpPr/>
          <p:nvPr>
            <p:custDataLst>
              <p:tags r:id="rId4"/>
            </p:custDataLst>
          </p:nvPr>
        </p:nvGrpSpPr>
        <p:grpSpPr>
          <a:xfrm>
            <a:off x="3888517" y="2968756"/>
            <a:ext cx="3810532" cy="3810532"/>
            <a:chOff x="4876268" y="2315631"/>
            <a:chExt cx="3810532" cy="3810532"/>
          </a:xfrm>
        </p:grpSpPr>
        <p:pic>
          <p:nvPicPr>
            <p:cNvPr id="63" name="Picture 62" descr="7x7 Grid BLANK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4876268" y="2315631"/>
              <a:ext cx="3810532" cy="3810532"/>
            </a:xfrm>
            <a:prstGeom prst="rect">
              <a:avLst/>
            </a:prstGeom>
          </p:spPr>
        </p:pic>
        <p:pic>
          <p:nvPicPr>
            <p:cNvPr id="64" name="Picture 63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088555" y="2639626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65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188491" y="501469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66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50353" y="4527790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6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136116" y="550157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68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89723" y="359212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69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607623" y="406466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7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25366" y="3140864"/>
              <a:ext cx="255996" cy="315768"/>
            </a:xfrm>
            <a:prstGeom prst="rect">
              <a:avLst/>
            </a:prstGeom>
            <a:noFill/>
          </p:spPr>
        </p:pic>
      </p:grpSp>
      <p:pic>
        <p:nvPicPr>
          <p:cNvPr id="22" name="Picture 2" descr="C:\Users\Telkkar\AppData\Local\Microsoft\Windows\Temporary Internet Files\Content.IE5\WCNY31B1\MC900351757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34769" y="3270874"/>
            <a:ext cx="228364" cy="32599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19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1" y="44532"/>
            <a:ext cx="2232561" cy="23305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6: Check diagonals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13x13 Grid BLANK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2187784" y="94784"/>
            <a:ext cx="6668431" cy="6668431"/>
          </a:xfrm>
          <a:prstGeom prst="rect">
            <a:avLst/>
          </a:prstGeom>
        </p:spPr>
      </p:pic>
      <p:pic>
        <p:nvPicPr>
          <p:cNvPr id="6" name="Picture 5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913039" y="2794208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963014" y="2375065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372517" y="1388021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449902" y="926244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036738" y="1845235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537975" y="3269221"/>
            <a:ext cx="255996" cy="315768"/>
          </a:xfrm>
          <a:prstGeom prst="rect">
            <a:avLst/>
          </a:prstGeom>
          <a:noFill/>
        </p:spPr>
      </p:pic>
      <p:pic>
        <p:nvPicPr>
          <p:cNvPr id="12" name="Picture 11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499945" y="447233"/>
            <a:ext cx="255996" cy="315768"/>
          </a:xfrm>
          <a:prstGeom prst="rect">
            <a:avLst/>
          </a:prstGeom>
          <a:noFill/>
        </p:spPr>
      </p:pic>
      <p:pic>
        <p:nvPicPr>
          <p:cNvPr id="13" name="Picture 12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859406" y="3770526"/>
            <a:ext cx="255996" cy="315768"/>
          </a:xfrm>
          <a:prstGeom prst="rect">
            <a:avLst/>
          </a:prstGeom>
          <a:noFill/>
        </p:spPr>
      </p:pic>
      <p:pic>
        <p:nvPicPr>
          <p:cNvPr id="14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825197" y="4212422"/>
            <a:ext cx="255996" cy="315768"/>
          </a:xfrm>
          <a:prstGeom prst="rect">
            <a:avLst/>
          </a:prstGeom>
          <a:noFill/>
        </p:spPr>
      </p:pic>
      <p:pic>
        <p:nvPicPr>
          <p:cNvPr id="1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21972" y="5670022"/>
            <a:ext cx="255996" cy="315768"/>
          </a:xfrm>
          <a:prstGeom prst="rect">
            <a:avLst/>
          </a:prstGeom>
          <a:noFill/>
        </p:spPr>
      </p:pic>
      <p:pic>
        <p:nvPicPr>
          <p:cNvPr id="1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384392" y="5154881"/>
            <a:ext cx="255996" cy="315768"/>
          </a:xfrm>
          <a:prstGeom prst="rect">
            <a:avLst/>
          </a:prstGeom>
          <a:noFill/>
        </p:spPr>
      </p:pic>
      <p:pic>
        <p:nvPicPr>
          <p:cNvPr id="1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783207" y="4692530"/>
            <a:ext cx="255996" cy="315768"/>
          </a:xfrm>
          <a:prstGeom prst="rect">
            <a:avLst/>
          </a:prstGeom>
          <a:noFill/>
        </p:spPr>
      </p:pic>
      <p:pic>
        <p:nvPicPr>
          <p:cNvPr id="1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46345" y="3269221"/>
            <a:ext cx="255996" cy="315768"/>
          </a:xfrm>
          <a:prstGeom prst="rect">
            <a:avLst/>
          </a:prstGeom>
          <a:noFill/>
        </p:spPr>
      </p:pic>
      <p:pic>
        <p:nvPicPr>
          <p:cNvPr id="19" name="Picture 18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327218" y="6133715"/>
            <a:ext cx="255996" cy="315768"/>
          </a:xfrm>
          <a:prstGeom prst="rect">
            <a:avLst/>
          </a:prstGeom>
          <a:noFill/>
        </p:spPr>
      </p:pic>
      <p:pic>
        <p:nvPicPr>
          <p:cNvPr id="20" name="Picture 2" descr="C:\Users\Telkkar\AppData\Local\Microsoft\Windows\Temporary Internet Files\Content.IE5\WCNY31B1\MC900351757[1].wmf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384392" y="3285291"/>
            <a:ext cx="228364" cy="325990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>
            <p:custDataLst>
              <p:tags r:id="rId19"/>
            </p:custDataLst>
          </p:nvPr>
        </p:nvCxnSpPr>
        <p:spPr>
          <a:xfrm>
            <a:off x="3499945" y="447233"/>
            <a:ext cx="5002396" cy="50234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>
            <p:custDataLst>
              <p:tags r:id="rId20"/>
            </p:custDataLst>
          </p:nvPr>
        </p:nvCxnSpPr>
        <p:spPr>
          <a:xfrm>
            <a:off x="2580818" y="1388021"/>
            <a:ext cx="5002396" cy="50234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9151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1" y="44532"/>
            <a:ext cx="2232561" cy="23305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7: Move Queens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13x13 Grid BLANK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2187784" y="94784"/>
            <a:ext cx="6668431" cy="6668431"/>
          </a:xfrm>
          <a:prstGeom prst="rect">
            <a:avLst/>
          </a:prstGeom>
        </p:spPr>
      </p:pic>
      <p:pic>
        <p:nvPicPr>
          <p:cNvPr id="6" name="Picture 5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913039" y="2794208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963014" y="2375065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372517" y="1388021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449902" y="926244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036738" y="1845235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537975" y="3269221"/>
            <a:ext cx="255996" cy="315768"/>
          </a:xfrm>
          <a:prstGeom prst="rect">
            <a:avLst/>
          </a:prstGeom>
          <a:noFill/>
        </p:spPr>
      </p:pic>
      <p:pic>
        <p:nvPicPr>
          <p:cNvPr id="12" name="Picture 11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499945" y="447233"/>
            <a:ext cx="255996" cy="315768"/>
          </a:xfrm>
          <a:prstGeom prst="rect">
            <a:avLst/>
          </a:prstGeom>
          <a:noFill/>
        </p:spPr>
      </p:pic>
      <p:pic>
        <p:nvPicPr>
          <p:cNvPr id="13" name="Picture 12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859406" y="3770526"/>
            <a:ext cx="255996" cy="315768"/>
          </a:xfrm>
          <a:prstGeom prst="rect">
            <a:avLst/>
          </a:prstGeom>
          <a:noFill/>
        </p:spPr>
      </p:pic>
      <p:pic>
        <p:nvPicPr>
          <p:cNvPr id="14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825197" y="4212422"/>
            <a:ext cx="255996" cy="315768"/>
          </a:xfrm>
          <a:prstGeom prst="rect">
            <a:avLst/>
          </a:prstGeom>
          <a:noFill/>
        </p:spPr>
      </p:pic>
      <p:pic>
        <p:nvPicPr>
          <p:cNvPr id="1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21972" y="5670022"/>
            <a:ext cx="255996" cy="315768"/>
          </a:xfrm>
          <a:prstGeom prst="rect">
            <a:avLst/>
          </a:prstGeom>
          <a:noFill/>
        </p:spPr>
      </p:pic>
      <p:pic>
        <p:nvPicPr>
          <p:cNvPr id="1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384392" y="5154881"/>
            <a:ext cx="255996" cy="315768"/>
          </a:xfrm>
          <a:prstGeom prst="rect">
            <a:avLst/>
          </a:prstGeom>
          <a:noFill/>
        </p:spPr>
      </p:pic>
      <p:pic>
        <p:nvPicPr>
          <p:cNvPr id="1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783207" y="4692530"/>
            <a:ext cx="255996" cy="315768"/>
          </a:xfrm>
          <a:prstGeom prst="rect">
            <a:avLst/>
          </a:prstGeom>
          <a:noFill/>
        </p:spPr>
      </p:pic>
      <p:pic>
        <p:nvPicPr>
          <p:cNvPr id="1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46345" y="3269221"/>
            <a:ext cx="255996" cy="315768"/>
          </a:xfrm>
          <a:prstGeom prst="rect">
            <a:avLst/>
          </a:prstGeom>
          <a:noFill/>
        </p:spPr>
      </p:pic>
      <p:pic>
        <p:nvPicPr>
          <p:cNvPr id="19" name="Picture 18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327218" y="6133715"/>
            <a:ext cx="255996" cy="315768"/>
          </a:xfrm>
          <a:prstGeom prst="rect">
            <a:avLst/>
          </a:prstGeom>
          <a:noFill/>
        </p:spPr>
      </p:pic>
      <p:pic>
        <p:nvPicPr>
          <p:cNvPr id="20" name="Picture 2" descr="C:\Users\Telkkar\AppData\Local\Microsoft\Windows\Temporary Internet Files\Content.IE5\WCNY31B1\MC900351757[1].wmf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384392" y="3285291"/>
            <a:ext cx="228364" cy="325990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>
            <p:custDataLst>
              <p:tags r:id="rId19"/>
            </p:custDataLst>
          </p:nvPr>
        </p:nvCxnSpPr>
        <p:spPr>
          <a:xfrm>
            <a:off x="3499945" y="447233"/>
            <a:ext cx="5002396" cy="50234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>
            <p:custDataLst>
              <p:tags r:id="rId20"/>
            </p:custDataLst>
          </p:nvPr>
        </p:nvCxnSpPr>
        <p:spPr>
          <a:xfrm>
            <a:off x="2580818" y="1388021"/>
            <a:ext cx="5002396" cy="50234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8129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3.05556E-6 0.418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4.16667E-6 -0.415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1" y="44532"/>
            <a:ext cx="2232561" cy="23305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7: Move Queens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13x13 Grid BLANK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2187784" y="94784"/>
            <a:ext cx="6668431" cy="6668431"/>
          </a:xfrm>
          <a:prstGeom prst="rect">
            <a:avLst/>
          </a:prstGeom>
        </p:spPr>
      </p:pic>
      <p:pic>
        <p:nvPicPr>
          <p:cNvPr id="6" name="Picture 5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913039" y="2794208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963014" y="2375065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372517" y="1388021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449902" y="926244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020972" y="4708296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537975" y="3269221"/>
            <a:ext cx="255996" cy="315768"/>
          </a:xfrm>
          <a:prstGeom prst="rect">
            <a:avLst/>
          </a:prstGeom>
          <a:noFill/>
        </p:spPr>
      </p:pic>
      <p:pic>
        <p:nvPicPr>
          <p:cNvPr id="12" name="Picture 11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499945" y="447233"/>
            <a:ext cx="255996" cy="315768"/>
          </a:xfrm>
          <a:prstGeom prst="rect">
            <a:avLst/>
          </a:prstGeom>
          <a:noFill/>
        </p:spPr>
      </p:pic>
      <p:pic>
        <p:nvPicPr>
          <p:cNvPr id="13" name="Picture 12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859406" y="3770526"/>
            <a:ext cx="255996" cy="315768"/>
          </a:xfrm>
          <a:prstGeom prst="rect">
            <a:avLst/>
          </a:prstGeom>
          <a:noFill/>
        </p:spPr>
      </p:pic>
      <p:pic>
        <p:nvPicPr>
          <p:cNvPr id="14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825197" y="4212422"/>
            <a:ext cx="255996" cy="315768"/>
          </a:xfrm>
          <a:prstGeom prst="rect">
            <a:avLst/>
          </a:prstGeom>
          <a:noFill/>
        </p:spPr>
      </p:pic>
      <p:pic>
        <p:nvPicPr>
          <p:cNvPr id="1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21972" y="5670022"/>
            <a:ext cx="255996" cy="315768"/>
          </a:xfrm>
          <a:prstGeom prst="rect">
            <a:avLst/>
          </a:prstGeom>
          <a:noFill/>
        </p:spPr>
      </p:pic>
      <p:pic>
        <p:nvPicPr>
          <p:cNvPr id="1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384392" y="5154881"/>
            <a:ext cx="255996" cy="315768"/>
          </a:xfrm>
          <a:prstGeom prst="rect">
            <a:avLst/>
          </a:prstGeom>
          <a:noFill/>
        </p:spPr>
      </p:pic>
      <p:pic>
        <p:nvPicPr>
          <p:cNvPr id="1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783207" y="1845683"/>
            <a:ext cx="255996" cy="315768"/>
          </a:xfrm>
          <a:prstGeom prst="rect">
            <a:avLst/>
          </a:prstGeom>
          <a:noFill/>
        </p:spPr>
      </p:pic>
      <p:pic>
        <p:nvPicPr>
          <p:cNvPr id="1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46345" y="3269221"/>
            <a:ext cx="255996" cy="315768"/>
          </a:xfrm>
          <a:prstGeom prst="rect">
            <a:avLst/>
          </a:prstGeom>
          <a:noFill/>
        </p:spPr>
      </p:pic>
      <p:pic>
        <p:nvPicPr>
          <p:cNvPr id="19" name="Picture 18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327218" y="6133715"/>
            <a:ext cx="255996" cy="315768"/>
          </a:xfrm>
          <a:prstGeom prst="rect">
            <a:avLst/>
          </a:prstGeom>
          <a:noFill/>
        </p:spPr>
      </p:pic>
      <p:pic>
        <p:nvPicPr>
          <p:cNvPr id="20" name="Picture 2" descr="C:\Users\Telkkar\AppData\Local\Microsoft\Windows\Temporary Internet Files\Content.IE5\WCNY31B1\MC900351757[1].wmf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384392" y="3285291"/>
            <a:ext cx="228364" cy="325990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>
            <p:custDataLst>
              <p:tags r:id="rId19"/>
            </p:custDataLst>
          </p:nvPr>
        </p:nvCxnSpPr>
        <p:spPr>
          <a:xfrm>
            <a:off x="3499945" y="447233"/>
            <a:ext cx="5002396" cy="50234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>
            <p:custDataLst>
              <p:tags r:id="rId20"/>
            </p:custDataLst>
          </p:nvPr>
        </p:nvCxnSpPr>
        <p:spPr>
          <a:xfrm>
            <a:off x="2580818" y="1388021"/>
            <a:ext cx="5002396" cy="50234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054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1" y="44532"/>
            <a:ext cx="2232561" cy="23305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8: Check Diagonals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13x13 Grid BLANK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2187784" y="94784"/>
            <a:ext cx="6668431" cy="6668431"/>
          </a:xfrm>
          <a:prstGeom prst="rect">
            <a:avLst/>
          </a:prstGeom>
        </p:spPr>
      </p:pic>
      <p:pic>
        <p:nvPicPr>
          <p:cNvPr id="6" name="Picture 5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913039" y="2794208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963014" y="2375065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372517" y="1388021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449902" y="926244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020972" y="4708296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537975" y="3269221"/>
            <a:ext cx="255996" cy="315768"/>
          </a:xfrm>
          <a:prstGeom prst="rect">
            <a:avLst/>
          </a:prstGeom>
          <a:noFill/>
        </p:spPr>
      </p:pic>
      <p:pic>
        <p:nvPicPr>
          <p:cNvPr id="12" name="Picture 11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499945" y="447233"/>
            <a:ext cx="255996" cy="315768"/>
          </a:xfrm>
          <a:prstGeom prst="rect">
            <a:avLst/>
          </a:prstGeom>
          <a:noFill/>
        </p:spPr>
      </p:pic>
      <p:pic>
        <p:nvPicPr>
          <p:cNvPr id="13" name="Picture 12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859406" y="3770526"/>
            <a:ext cx="255996" cy="315768"/>
          </a:xfrm>
          <a:prstGeom prst="rect">
            <a:avLst/>
          </a:prstGeom>
          <a:noFill/>
        </p:spPr>
      </p:pic>
      <p:pic>
        <p:nvPicPr>
          <p:cNvPr id="14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825197" y="4212422"/>
            <a:ext cx="255996" cy="315768"/>
          </a:xfrm>
          <a:prstGeom prst="rect">
            <a:avLst/>
          </a:prstGeom>
          <a:noFill/>
        </p:spPr>
      </p:pic>
      <p:pic>
        <p:nvPicPr>
          <p:cNvPr id="1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21972" y="5670022"/>
            <a:ext cx="255996" cy="315768"/>
          </a:xfrm>
          <a:prstGeom prst="rect">
            <a:avLst/>
          </a:prstGeom>
          <a:noFill/>
        </p:spPr>
      </p:pic>
      <p:pic>
        <p:nvPicPr>
          <p:cNvPr id="1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384392" y="5154881"/>
            <a:ext cx="255996" cy="315768"/>
          </a:xfrm>
          <a:prstGeom prst="rect">
            <a:avLst/>
          </a:prstGeom>
          <a:noFill/>
        </p:spPr>
      </p:pic>
      <p:pic>
        <p:nvPicPr>
          <p:cNvPr id="1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783207" y="1845683"/>
            <a:ext cx="255996" cy="315768"/>
          </a:xfrm>
          <a:prstGeom prst="rect">
            <a:avLst/>
          </a:prstGeom>
          <a:noFill/>
        </p:spPr>
      </p:pic>
      <p:pic>
        <p:nvPicPr>
          <p:cNvPr id="1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46345" y="3269221"/>
            <a:ext cx="255996" cy="315768"/>
          </a:xfrm>
          <a:prstGeom prst="rect">
            <a:avLst/>
          </a:prstGeom>
          <a:noFill/>
        </p:spPr>
      </p:pic>
      <p:pic>
        <p:nvPicPr>
          <p:cNvPr id="19" name="Picture 18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327218" y="6133715"/>
            <a:ext cx="255996" cy="315768"/>
          </a:xfrm>
          <a:prstGeom prst="rect">
            <a:avLst/>
          </a:prstGeom>
          <a:noFill/>
        </p:spPr>
      </p:pic>
      <p:pic>
        <p:nvPicPr>
          <p:cNvPr id="20" name="Picture 2" descr="C:\Users\Telkkar\AppData\Local\Microsoft\Windows\Temporary Internet Files\Content.IE5\WCNY31B1\MC900351757[1].wmf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384392" y="3285291"/>
            <a:ext cx="228364" cy="325990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>
            <p:custDataLst>
              <p:tags r:id="rId19"/>
            </p:custDataLst>
          </p:nvPr>
        </p:nvCxnSpPr>
        <p:spPr>
          <a:xfrm>
            <a:off x="2537975" y="4212422"/>
            <a:ext cx="2167923" cy="22370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20"/>
            </p:custDataLst>
          </p:nvPr>
        </p:nvCxnSpPr>
        <p:spPr>
          <a:xfrm>
            <a:off x="6321972" y="447233"/>
            <a:ext cx="2180369" cy="2243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243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1" y="44532"/>
            <a:ext cx="2232561" cy="23305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8: Check Diagonals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13x13 Grid BLANK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2187784" y="94784"/>
            <a:ext cx="6668431" cy="6668431"/>
          </a:xfrm>
          <a:prstGeom prst="rect">
            <a:avLst/>
          </a:prstGeom>
        </p:spPr>
      </p:pic>
      <p:pic>
        <p:nvPicPr>
          <p:cNvPr id="6" name="Picture 5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913039" y="2794208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963014" y="2375065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372517" y="1388021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449902" y="926244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020972" y="4708296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537975" y="3269221"/>
            <a:ext cx="255996" cy="315768"/>
          </a:xfrm>
          <a:prstGeom prst="rect">
            <a:avLst/>
          </a:prstGeom>
          <a:noFill/>
        </p:spPr>
      </p:pic>
      <p:pic>
        <p:nvPicPr>
          <p:cNvPr id="12" name="Picture 11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499945" y="447233"/>
            <a:ext cx="255996" cy="315768"/>
          </a:xfrm>
          <a:prstGeom prst="rect">
            <a:avLst/>
          </a:prstGeom>
          <a:noFill/>
        </p:spPr>
      </p:pic>
      <p:pic>
        <p:nvPicPr>
          <p:cNvPr id="13" name="Picture 12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859406" y="3770526"/>
            <a:ext cx="255996" cy="315768"/>
          </a:xfrm>
          <a:prstGeom prst="rect">
            <a:avLst/>
          </a:prstGeom>
          <a:noFill/>
        </p:spPr>
      </p:pic>
      <p:pic>
        <p:nvPicPr>
          <p:cNvPr id="14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825197" y="4212422"/>
            <a:ext cx="255996" cy="315768"/>
          </a:xfrm>
          <a:prstGeom prst="rect">
            <a:avLst/>
          </a:prstGeom>
          <a:noFill/>
        </p:spPr>
      </p:pic>
      <p:pic>
        <p:nvPicPr>
          <p:cNvPr id="1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21972" y="5670022"/>
            <a:ext cx="255996" cy="315768"/>
          </a:xfrm>
          <a:prstGeom prst="rect">
            <a:avLst/>
          </a:prstGeom>
          <a:noFill/>
        </p:spPr>
      </p:pic>
      <p:pic>
        <p:nvPicPr>
          <p:cNvPr id="1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384392" y="5154881"/>
            <a:ext cx="255996" cy="315768"/>
          </a:xfrm>
          <a:prstGeom prst="rect">
            <a:avLst/>
          </a:prstGeom>
          <a:noFill/>
        </p:spPr>
      </p:pic>
      <p:pic>
        <p:nvPicPr>
          <p:cNvPr id="1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783207" y="1845683"/>
            <a:ext cx="255996" cy="315768"/>
          </a:xfrm>
          <a:prstGeom prst="rect">
            <a:avLst/>
          </a:prstGeom>
          <a:noFill/>
        </p:spPr>
      </p:pic>
      <p:pic>
        <p:nvPicPr>
          <p:cNvPr id="1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46345" y="3269221"/>
            <a:ext cx="255996" cy="315768"/>
          </a:xfrm>
          <a:prstGeom prst="rect">
            <a:avLst/>
          </a:prstGeom>
          <a:noFill/>
        </p:spPr>
      </p:pic>
      <p:pic>
        <p:nvPicPr>
          <p:cNvPr id="19" name="Picture 18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327218" y="6133715"/>
            <a:ext cx="255996" cy="315768"/>
          </a:xfrm>
          <a:prstGeom prst="rect">
            <a:avLst/>
          </a:prstGeom>
          <a:noFill/>
        </p:spPr>
      </p:pic>
      <p:pic>
        <p:nvPicPr>
          <p:cNvPr id="20" name="Picture 2" descr="C:\Users\Telkkar\AppData\Local\Microsoft\Windows\Temporary Internet Files\Content.IE5\WCNY31B1\MC900351757[1].wmf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384392" y="3285291"/>
            <a:ext cx="228364" cy="325990"/>
          </a:xfrm>
          <a:prstGeom prst="rect">
            <a:avLst/>
          </a:prstGeom>
          <a:noFill/>
        </p:spPr>
      </p:pic>
      <p:cxnSp>
        <p:nvCxnSpPr>
          <p:cNvPr id="24" name="Straight Connector 23"/>
          <p:cNvCxnSpPr/>
          <p:nvPr>
            <p:custDataLst>
              <p:tags r:id="rId19"/>
            </p:custDataLst>
          </p:nvPr>
        </p:nvCxnSpPr>
        <p:spPr>
          <a:xfrm flipV="1">
            <a:off x="2537975" y="447233"/>
            <a:ext cx="5045239" cy="502341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>
            <p:custDataLst>
              <p:tags r:id="rId20"/>
            </p:custDataLst>
          </p:nvPr>
        </p:nvCxnSpPr>
        <p:spPr>
          <a:xfrm flipH="1">
            <a:off x="3499945" y="1388021"/>
            <a:ext cx="5002396" cy="506146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045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x7 Grid BLANK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3768618" y="742932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614506" y="1075499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490807" y="3438688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540782" y="3913701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977696" y="1556431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027670" y="2027938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077645" y="2489715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115743" y="2972045"/>
            <a:ext cx="255996" cy="315768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>
            <p:custDataLst>
              <p:tags r:id="rId10"/>
            </p:custDataLst>
          </p:nvPr>
        </p:nvCxnSpPr>
        <p:spPr>
          <a:xfrm>
            <a:off x="4115743" y="1075499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11"/>
            </p:custDataLst>
          </p:nvPr>
        </p:nvCxnSpPr>
        <p:spPr>
          <a:xfrm>
            <a:off x="4614506" y="1075499"/>
            <a:ext cx="2619186" cy="26789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12"/>
            </p:custDataLst>
          </p:nvPr>
        </p:nvCxnSpPr>
        <p:spPr>
          <a:xfrm>
            <a:off x="4115743" y="1556431"/>
            <a:ext cx="2619186" cy="26789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>
            <p:custDataLst>
              <p:tags r:id="rId13"/>
            </p:custDataLst>
          </p:nvPr>
        </p:nvCxnSpPr>
        <p:spPr>
          <a:xfrm flipV="1">
            <a:off x="6490807" y="3438688"/>
            <a:ext cx="742885" cy="7967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-1" y="44532"/>
            <a:ext cx="2187785" cy="233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Review: Check Diagonals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908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3x13 Grid BLANK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2187784" y="94784"/>
            <a:ext cx="6668431" cy="6668431"/>
          </a:xfrm>
          <a:prstGeom prst="rect">
            <a:avLst/>
          </a:prstGeom>
        </p:spPr>
      </p:pic>
      <p:pic>
        <p:nvPicPr>
          <p:cNvPr id="6" name="Picture 5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913039" y="2794208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963014" y="3269221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399928" y="911951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449902" y="1383458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476127" y="4719499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537975" y="2327565"/>
            <a:ext cx="255996" cy="315768"/>
          </a:xfrm>
          <a:prstGeom prst="rect">
            <a:avLst/>
          </a:prstGeom>
          <a:noFill/>
        </p:spPr>
      </p:pic>
      <p:pic>
        <p:nvPicPr>
          <p:cNvPr id="12" name="Picture 11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036738" y="431019"/>
            <a:ext cx="255996" cy="315768"/>
          </a:xfrm>
          <a:prstGeom prst="rect">
            <a:avLst/>
          </a:prstGeom>
          <a:noFill/>
        </p:spPr>
      </p:pic>
      <p:pic>
        <p:nvPicPr>
          <p:cNvPr id="13" name="Picture 12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859406" y="3770526"/>
            <a:ext cx="255996" cy="315768"/>
          </a:xfrm>
          <a:prstGeom prst="rect">
            <a:avLst/>
          </a:prstGeom>
          <a:noFill/>
        </p:spPr>
      </p:pic>
      <p:pic>
        <p:nvPicPr>
          <p:cNvPr id="14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809431" y="3295513"/>
            <a:ext cx="255996" cy="315768"/>
          </a:xfrm>
          <a:prstGeom prst="rect">
            <a:avLst/>
          </a:prstGeom>
          <a:noFill/>
        </p:spPr>
      </p:pic>
      <p:pic>
        <p:nvPicPr>
          <p:cNvPr id="1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372517" y="5652783"/>
            <a:ext cx="255996" cy="315768"/>
          </a:xfrm>
          <a:prstGeom prst="rect">
            <a:avLst/>
          </a:prstGeom>
          <a:noFill/>
        </p:spPr>
      </p:pic>
      <p:pic>
        <p:nvPicPr>
          <p:cNvPr id="1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58168" y="5181276"/>
            <a:ext cx="255996" cy="315768"/>
          </a:xfrm>
          <a:prstGeom prst="rect">
            <a:avLst/>
          </a:prstGeom>
          <a:noFill/>
        </p:spPr>
      </p:pic>
      <p:pic>
        <p:nvPicPr>
          <p:cNvPr id="1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308193" y="1869292"/>
            <a:ext cx="255996" cy="315768"/>
          </a:xfrm>
          <a:prstGeom prst="rect">
            <a:avLst/>
          </a:prstGeom>
          <a:noFill/>
        </p:spPr>
      </p:pic>
      <p:pic>
        <p:nvPicPr>
          <p:cNvPr id="1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46345" y="4237169"/>
            <a:ext cx="255996" cy="315768"/>
          </a:xfrm>
          <a:prstGeom prst="rect">
            <a:avLst/>
          </a:prstGeom>
          <a:noFill/>
        </p:spPr>
      </p:pic>
      <p:pic>
        <p:nvPicPr>
          <p:cNvPr id="19" name="Picture 18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783207" y="6133715"/>
            <a:ext cx="255996" cy="315768"/>
          </a:xfrm>
          <a:prstGeom prst="rect">
            <a:avLst/>
          </a:prstGeom>
          <a:noFill/>
        </p:spPr>
      </p:pic>
      <p:pic>
        <p:nvPicPr>
          <p:cNvPr id="20" name="Picture 2" descr="C:\Users\Telkkar\AppData\Local\Microsoft\Windows\Temporary Internet Files\Content.IE5\WCNY31B1\MC900351757[1].wmf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384392" y="3285291"/>
            <a:ext cx="228364" cy="325990"/>
          </a:xfrm>
          <a:prstGeom prst="rect">
            <a:avLst/>
          </a:prstGeom>
          <a:noFill/>
        </p:spPr>
      </p:pic>
      <p:sp>
        <p:nvSpPr>
          <p:cNvPr id="24" name="Content Placeholder 2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-1" y="44532"/>
            <a:ext cx="2187785" cy="233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Review: Check Diagonals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19"/>
            </p:custDataLst>
          </p:nvPr>
        </p:nvCxnSpPr>
        <p:spPr>
          <a:xfrm flipV="1">
            <a:off x="2537975" y="431019"/>
            <a:ext cx="5501228" cy="55375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>
            <p:custDataLst>
              <p:tags r:id="rId20"/>
            </p:custDataLst>
          </p:nvPr>
        </p:nvCxnSpPr>
        <p:spPr>
          <a:xfrm flipH="1">
            <a:off x="3036738" y="933118"/>
            <a:ext cx="5465603" cy="55375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0841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3x13 Grid BLANK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187784" y="94784"/>
            <a:ext cx="6668431" cy="6668431"/>
          </a:xfrm>
          <a:prstGeom prst="rect">
            <a:avLst/>
          </a:prstGeom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76127" y="4719499"/>
            <a:ext cx="255996" cy="315768"/>
          </a:xfrm>
          <a:prstGeom prst="rect">
            <a:avLst/>
          </a:prstGeom>
          <a:noFill/>
        </p:spPr>
      </p:pic>
      <p:pic>
        <p:nvPicPr>
          <p:cNvPr id="12" name="Picture 11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36738" y="431019"/>
            <a:ext cx="255996" cy="315768"/>
          </a:xfrm>
          <a:prstGeom prst="rect">
            <a:avLst/>
          </a:prstGeom>
          <a:noFill/>
        </p:spPr>
      </p:pic>
      <p:pic>
        <p:nvPicPr>
          <p:cNvPr id="1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08193" y="1869292"/>
            <a:ext cx="255996" cy="315768"/>
          </a:xfrm>
          <a:prstGeom prst="rect">
            <a:avLst/>
          </a:prstGeom>
          <a:noFill/>
        </p:spPr>
      </p:pic>
      <p:pic>
        <p:nvPicPr>
          <p:cNvPr id="19" name="Picture 18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83207" y="6133715"/>
            <a:ext cx="255996" cy="315768"/>
          </a:xfrm>
          <a:prstGeom prst="rect">
            <a:avLst/>
          </a:prstGeom>
          <a:noFill/>
        </p:spPr>
      </p:pic>
      <p:pic>
        <p:nvPicPr>
          <p:cNvPr id="20" name="Picture 2" descr="C:\Users\Telkkar\AppData\Local\Microsoft\Windows\Temporary Internet Files\Content.IE5\WCNY31B1\MC900351757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84392" y="3285291"/>
            <a:ext cx="228364" cy="325990"/>
          </a:xfrm>
          <a:prstGeom prst="rect">
            <a:avLst/>
          </a:prstGeom>
          <a:noFill/>
        </p:spPr>
      </p:pic>
      <p:sp>
        <p:nvSpPr>
          <p:cNvPr id="24" name="Content Placeholder 2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-1" y="44532"/>
            <a:ext cx="2187785" cy="233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Review: Check Diagonals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9"/>
            </p:custDataLst>
          </p:nvPr>
        </p:nvCxnSpPr>
        <p:spPr>
          <a:xfrm flipV="1">
            <a:off x="2537975" y="431019"/>
            <a:ext cx="5501228" cy="55375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>
            <p:custDataLst>
              <p:tags r:id="rId10"/>
            </p:custDataLst>
          </p:nvPr>
        </p:nvCxnSpPr>
        <p:spPr>
          <a:xfrm flipH="1">
            <a:off x="3036738" y="933118"/>
            <a:ext cx="5465603" cy="55375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2227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284E-6 L 2.77778E-6 -0.416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60037E-6 L -4.44444E-6 0.415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>
            <p:custDataLst>
              <p:tags r:id="rId2"/>
            </p:custDataLst>
          </p:nvPr>
        </p:nvGrpSpPr>
        <p:grpSpPr>
          <a:xfrm>
            <a:off x="2187784" y="94784"/>
            <a:ext cx="6668431" cy="6668431"/>
            <a:chOff x="2187784" y="94784"/>
            <a:chExt cx="6668431" cy="6668431"/>
          </a:xfrm>
        </p:grpSpPr>
        <p:pic>
          <p:nvPicPr>
            <p:cNvPr id="5" name="Picture 4" descr="13x13 Grid BLAN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87784" y="94784"/>
              <a:ext cx="6668431" cy="6668431"/>
            </a:xfrm>
            <a:prstGeom prst="rect">
              <a:avLst/>
            </a:prstGeom>
          </p:spPr>
        </p:pic>
        <p:pic>
          <p:nvPicPr>
            <p:cNvPr id="10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476127" y="1869292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2" name="Picture 11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036738" y="43101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7" name="Picture 4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308193" y="4695619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19" name="Picture 18" descr="C:\Users\Telkkar\AppData\Local\Microsoft\Windows\Temporary Internet Files\Content.IE5\WCNY31B1\MC900290973[1]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783207" y="6133715"/>
              <a:ext cx="255996" cy="315768"/>
            </a:xfrm>
            <a:prstGeom prst="rect">
              <a:avLst/>
            </a:prstGeom>
            <a:noFill/>
          </p:spPr>
        </p:pic>
        <p:pic>
          <p:nvPicPr>
            <p:cNvPr id="20" name="Picture 2" descr="C:\Users\Telkkar\AppData\Local\Microsoft\Windows\Temporary Internet Files\Content.IE5\WCNY31B1\MC900351757[1].wmf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384392" y="3285291"/>
              <a:ext cx="228364" cy="325990"/>
            </a:xfrm>
            <a:prstGeom prst="rect">
              <a:avLst/>
            </a:prstGeom>
            <a:noFill/>
          </p:spPr>
        </p:pic>
      </p:grpSp>
      <p:sp>
        <p:nvSpPr>
          <p:cNvPr id="24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-1" y="44532"/>
            <a:ext cx="2187785" cy="233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Review: Check Diagonals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4"/>
            </p:custDataLst>
          </p:nvPr>
        </p:nvCxnSpPr>
        <p:spPr>
          <a:xfrm flipV="1">
            <a:off x="2537975" y="431019"/>
            <a:ext cx="5501228" cy="55375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" name="Group 31"/>
          <p:cNvGrpSpPr/>
          <p:nvPr>
            <p:custDataLst>
              <p:tags r:id="rId5"/>
            </p:custDataLst>
          </p:nvPr>
        </p:nvGrpSpPr>
        <p:grpSpPr>
          <a:xfrm rot="5400000">
            <a:off x="2548481" y="425759"/>
            <a:ext cx="5964366" cy="6018464"/>
            <a:chOff x="2548481" y="425759"/>
            <a:chExt cx="5964366" cy="6018464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548481" y="425759"/>
              <a:ext cx="5501228" cy="55375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047244" y="906691"/>
              <a:ext cx="5465603" cy="55375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>
            <p:custDataLst>
              <p:tags r:id="rId6"/>
            </p:custDataLst>
          </p:nvPr>
        </p:nvCxnSpPr>
        <p:spPr>
          <a:xfrm flipH="1">
            <a:off x="3036738" y="933118"/>
            <a:ext cx="5465603" cy="55375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039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Pick and check an </a:t>
            </a:r>
            <a:r>
              <a:rPr lang="en-US" i="1" dirty="0" err="1" smtClean="0"/>
              <a:t>n</a:t>
            </a:r>
            <a:r>
              <a:rPr lang="en-US" dirty="0" smtClean="0"/>
              <a:t> Queens solution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x7 Grid BLANK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2666734" y="2315631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12622" y="2648198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88923" y="5011387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438898" y="5486400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875812" y="3129130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25786" y="3600637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75761" y="4062414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13859" y="4544744"/>
            <a:ext cx="255996" cy="315768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>
            <p:custDataLst>
              <p:tags r:id="rId12"/>
            </p:custDataLst>
          </p:nvPr>
        </p:nvCxnSpPr>
        <p:spPr>
          <a:xfrm>
            <a:off x="3013859" y="2648198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229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1: Pick and check an </a:t>
            </a:r>
            <a:r>
              <a:rPr lang="en-US" i="1" dirty="0" err="1" smtClean="0"/>
              <a:t>n</a:t>
            </a:r>
            <a:r>
              <a:rPr lang="en-US" dirty="0" smtClean="0"/>
              <a:t> Queens solution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x7 Grid BLANK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2666734" y="2315631"/>
            <a:ext cx="3810532" cy="3810532"/>
          </a:xfrm>
          <a:prstGeom prst="rect">
            <a:avLst/>
          </a:prstGeom>
        </p:spPr>
      </p:pic>
      <p:pic>
        <p:nvPicPr>
          <p:cNvPr id="5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512622" y="2648198"/>
            <a:ext cx="255996" cy="315768"/>
          </a:xfrm>
          <a:prstGeom prst="rect">
            <a:avLst/>
          </a:prstGeom>
          <a:noFill/>
        </p:spPr>
      </p:pic>
      <p:pic>
        <p:nvPicPr>
          <p:cNvPr id="6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88923" y="5011387"/>
            <a:ext cx="255996" cy="315768"/>
          </a:xfrm>
          <a:prstGeom prst="rect">
            <a:avLst/>
          </a:prstGeom>
          <a:noFill/>
        </p:spPr>
      </p:pic>
      <p:pic>
        <p:nvPicPr>
          <p:cNvPr id="7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438898" y="5486400"/>
            <a:ext cx="255996" cy="315768"/>
          </a:xfrm>
          <a:prstGeom prst="rect">
            <a:avLst/>
          </a:prstGeom>
          <a:noFill/>
        </p:spPr>
      </p:pic>
      <p:pic>
        <p:nvPicPr>
          <p:cNvPr id="8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875812" y="3129130"/>
            <a:ext cx="255996" cy="315768"/>
          </a:xfrm>
          <a:prstGeom prst="rect">
            <a:avLst/>
          </a:prstGeom>
          <a:noFill/>
        </p:spPr>
      </p:pic>
      <p:pic>
        <p:nvPicPr>
          <p:cNvPr id="9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925786" y="3600637"/>
            <a:ext cx="255996" cy="315768"/>
          </a:xfrm>
          <a:prstGeom prst="rect">
            <a:avLst/>
          </a:prstGeom>
          <a:noFill/>
        </p:spPr>
      </p:pic>
      <p:pic>
        <p:nvPicPr>
          <p:cNvPr id="10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75761" y="4062414"/>
            <a:ext cx="255996" cy="315768"/>
          </a:xfrm>
          <a:prstGeom prst="rect">
            <a:avLst/>
          </a:prstGeom>
          <a:noFill/>
        </p:spPr>
      </p:pic>
      <p:pic>
        <p:nvPicPr>
          <p:cNvPr id="11" name="Picture 4" descr="C:\Users\Telkkar\AppData\Local\Microsoft\Windows\Temporary Internet Files\Content.IE5\WCNY31B1\MC900290973[1].w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013859" y="4544744"/>
            <a:ext cx="255996" cy="315768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>
            <p:custDataLst>
              <p:tags r:id="rId12"/>
            </p:custDataLst>
          </p:nvPr>
        </p:nvCxnSpPr>
        <p:spPr>
          <a:xfrm>
            <a:off x="3013859" y="2648198"/>
            <a:ext cx="3117949" cy="315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13"/>
            </p:custDataLst>
          </p:nvPr>
        </p:nvCxnSpPr>
        <p:spPr>
          <a:xfrm>
            <a:off x="3512622" y="2648198"/>
            <a:ext cx="2619186" cy="26789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14"/>
            </p:custDataLst>
          </p:nvPr>
        </p:nvCxnSpPr>
        <p:spPr>
          <a:xfrm>
            <a:off x="3013859" y="3129130"/>
            <a:ext cx="2619186" cy="26789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532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P9iQ9zsLY6vEfaQs43b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2OqUg9cUknxp3NQyHMN6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z4FO91vIHcyn2TF3Eec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Wfyth6y7Rb5VTRuEM95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ARr2gp54cVZu8qfGKp9z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ZMFrpGDRXc6LMjOdA5xXP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i6ZNzZr3itqvEG1fP92N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WpJ4o6oG746dzl2tP5D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3CLzFvz0wwn9az4vAlFC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pq7FcmjXaQvqm6iPqS6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Qpasokuis1aHdlrZjcGz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DKdXcLUMveOQAIvJYZs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4LcJTvuJ5kipMGyL9FPO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fETXoqzUqYcjLqfq7J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TnLJuzeH6u99uy4fmucB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DhW4uxSJvHYkLwcFV0FI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I9CVGmRmStU63JtMp5HP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baNy3GzcV5XV7j9Ob0mC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dIMISvUYTuJIrLTNNGi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5OmsghvO0md7X5MlO4iX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5knHnzRt9ahyDe5mCExac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cpSoUocGjX5cCXlpeDs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ukNN1rReY1OCCXASm7Bj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NB8GsYm24XJJEIxfGqBi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1KsOZoPEv7YPUyA7nKO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n0loPlhktajfi2lcstpj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DM31ifKQvXfXnssBytn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wEfxLailFGyFmzlN32zC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ZlFTKRUVWl4PgoLLtAy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oH5TfKqlB18aEURSqrqK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dBwiW2iyZ4v4qWYNQB9v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H6JRTAa6JxPb5zAiI8MB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6eYT5zQhe9tzOcdaoXPX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AKSdfiqnO864ZuT0vAg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7D1a0WD8hrSxHo8LP1KJh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K4BKDYl5pdYNGl4Ii4Zu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IwKo5yJPMYQzEd0RkxQ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tJcIhoseHkdU2mtRdSDZ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eqQFZDgJBqln30bngkmy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mKaEoskXelZlvMSBpOYY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yFisFQCjCNPJ46vkeNoD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nHvpuEVyzjMzbvmWNulU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wLIM64zbz5zziAWglXn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XuUZYi0UihfabKGIxQY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ZBcLZw9nxFZ0OdR76gb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2WT3Cp8oPeQGX6ws2JT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j7pczCqw5PLgvjNcjtLU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bbVtRqKIc5THi4mMWwX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eyIykTXHTTxJWeh6LZM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mN1IQxweWKZ2WnKj6RKu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ay87uQLXddvxcUxB2pa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teFz8dsSpFZfzi6CVS73K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KUhUlsTVC8ulDszJ2GtY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wpaQLuOljx4nNeQAui3i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2Qg42jnuaXgZnSJuGp6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hgFlTsbbUd9amkzHsvX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cWjptRoQzVSbYe6S0J8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66OQXR0CEckx4zZpGpVjZ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2PdvpVZWAjZBbaQvVAbz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ChLziM62wn34YDrr4CHB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xtnPybuk7qM00BeDlHau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76SRt96WyqN4OnKJABI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3X2dNJVx7K4fgJGj0b1t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dwpgAXzSy5hQ2UPglm1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0z703hBwnt3sJvNx9XX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XqHLtJQEsdhbwQ9AUih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NzaksNd334P1BGjhORGI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RIaFjyIZnrWcKWJdVgZY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APyKiUltaIMOAm53Q7CwO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QbyZWny3FXag9D7B9h2ro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lufshDtplZNWoCkwpF0o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Kr3cFFAEhBGZcuGVhqbx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mGIZOKCMoL4GJOo5XOP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gppQPunzdAQt4ntGRP2v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VUwLSwbtmH9ybpjzXV7oO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QfK0CgXZDdYkuT4XXb6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HVSX97TUU6onqGv8vzcoI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ld5PFSX9cHHB8kR3s944J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NL7hm9IaEsNT5AeOyP8z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W3dzPsBUrabzFSjr0XKU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Pxbhs73kDMeD8Lsj8HAN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XKba8H47YcTgeGoyZuQ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k1KyZGO2jSpoAq5iYmgv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2KRxLVAI6X9UxpapAHnjV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OrMMBG86mZbpDP1oVxxWu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RP6XsHvuR1ChgT0dLekd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gu20VSoEScSaK0IFX71A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TV7TwAtC5BE4Al3XxO7PY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7vSiyO6iDsYB7S1lNag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fMu99NNS34DWVox1cyhd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FpmBZAcsCj4b0oDiVNYi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CBKV4wskFIHsBPtVXOv6b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wWSDIvfs8Yu3OCFU4K8X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nIoyanXZtcQMWdZcSKOpf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7MEihTrm2S49et4x8htF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EhRoGHbZjxlNehMv4G52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S4LJNdG8MUHsuNUBcfmJ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l0ci13BoCWRnZkVYnLCp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wOhIa4SMt4z9IKxvbCwn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B7NzGeRB6V9rtn1iTwv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pRQ9Y7H9Q6nlwlNc0UnM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LHJxR20qefh16YwjFk4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NPCaqSz0SbCLcaUAoEUS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0gg9tSJ0RqiOjXWvNY1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YPIaRni7RVAPaPmTgpHgS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soQXDTRVRRB1qyZCvqS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Y98ACwzjPaEDgM0qEe0Z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zNVlhMcP0iGKpHO3gklx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qnNhcB4MD0vY0AkFgfM7Z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XvnjBBXGDbW8q735b73m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o6un04yp1g1QMPhsaF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UHkJzzstBf0DR3ZTAv7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f9FPgxDAhkEMnDi0OFaT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4rUxdaB0WN3MKYc7dXB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SohhfTFSHXjYkEAPNUXp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Y31Q5kWHJM19zvgVUHk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5sMExxoaG7mPppdfpOlVZ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Wb54zR0f41mTBfcxNyx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CbIf1sc5ZSNwY04R8h4my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ja62FuTZ76RWPsstOiG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2wC0dhxnsbRiRUXwcvl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f1EqJ4jJelNnv7zqFhC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4xAxvi6bwcTMuXztceD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yzScdZxmQ03GBHt8Raw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9mNUppeSBqVF9w0hPzNlf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4VmNn6xdJD9BmAT8xOr7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Ck5s5Oqd7pP0BeK7bzYM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a8nGkFpb6FMKJsiErojq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cwzhUMGgybuCSaW5otLNV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tv8Xrrw3ZYeE1mr72MR6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dRuhPx7zt7HYBNpqSJVx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i7Rily2VyC7SmlppvRJqB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ubblhZ2T40LFVJDZtY4EU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5erZ1nSb7SgDG70h3SF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JYaT06HBwuIA5X4kD2V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AjRyRQrvydIMSiMsXMly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7HqGLvnLlX7ZB56P01vcO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F6XStG1MfWtYx1ifRuq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D41Tr2Q9mitULzODT4jb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87zOHLEHoSSwsSQzfZV5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vDgJreBmrJhBWUkDk5uF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1e7VMkPkgLsXBVxYkq6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eRWWeBEQBVgUC1Bvshw7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9Yip6mK4yS9R0gYP5eG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GHjvmOXPvkGJIXEPuh5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JG1BwFO0mXIvT9e26xg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oLK1lwCbiq3kChB5AZV6J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Pbhx0bfJokE9iVzu1ilDc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quuEPIw0u876UO5TAFCup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o5G3KUi9pC1VyKNvrWz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sZFw6YDL6aWzSsk7vO6a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hZ0KdMTGCQTJCHoeOjvD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ZZSlbjrKWyqVHFvlLRRp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5F9PDJh0MFB0r01SSBAf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kiGZIIsyDM6hTjJvxzaK9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UgEttTgh9GckQ8E0yye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bS6nbNQSdTy2Zh9itqS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96H9m3057JrtMJ4fYEnu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HZSmTyBcVS007yMkwch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SnmUWjzzDkXxoIg0artU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sLCvsE8adS2f6vZYBiD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Vft9kAP4LIWDTn3c0IYxJ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2z944v2PAEDjUAirQVqs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5v9BL1bPbhskMJ2loAD8n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BMAoFasHULyW30siuQZo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Y8Rf5rlNkKN7xPbCvFJz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eNZlWh8hnT1qNrxq50m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Z4cOPhxuEledv8v8u1at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9WtC7SkkFMDpT3gKv3F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561J45AIdq7qE3RjagW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Noyt9kvirpreQmBnNfJ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chspdSbTo5iGQiDaBVfdU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IZpcvIMsHjgGB653Wskp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8x03YdckuIEdzt00ms7Wn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EMoYn3cFVWxoyfaGoWbpm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aHw4xYMTvWpRRcrKzgnO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1oxC3V5Rh6V97Qlr8FlHP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aB9OVIyF0aS8jZsu3H2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XQ9XTO3QfOmET1bnXylI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IJm5iqB27IR7m0U6a9I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fH2rFai0MVqGTpsPp74Y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9hbCrAWxTvoyJtF3QKqK7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GG7uDkJBnWV6qRPeAls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28aVNMymDeVdkuWk5ic9U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BNneb1wQoE2wExWzQyaeJ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T5mSUu3gKv0wmyyAxQNQ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NPonwsDYFhSNt9P8Blkn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agVIPnFTvRilAHKmcLS5M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E1A0hYDnWSIIhwuxYBD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NML0MlVRqGNa7lFSoJrO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Ey4pLofrvTSMbnMvbFki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5LRiE3nJKwaVm1WRcf8v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Pul6KspXqxnDtjysJb4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6uOO2kk2mjdgC82EeO01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lCg0Kzjs49PCgVmXyiUjM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CxJyDjJwXqBFuS560T6um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1dnbvbSarmgZIhcVZIyc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1ArtSri0diJe0Ilf8el4g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dTmONX6LNc8ZCWHCJA9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wKIzQGRuc78QhdAvDu37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qQQfuX73B80BJ3mbS1IU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RIIjqBCu7WfH8EfXhehB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9lI775567xAJQR8mrSAC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U2vrQoxLSfkWSznAiuwo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7pOnOVMo0sYejdFgHyk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fMXiKM9o4e05ko120IQ5Q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6dEsW1JpwgBa9rU1kkzsv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Uk4mCdOQGApRDQ548D0W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8YPDdHPu8sVh3XFpwaf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VwocUEHsPogWc6xY071b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WlM8oJ7PGQED3if1Nb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GRITPH5aBhp8nWULioNNO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17KzRxa8l82Yz2pLfYk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iz2fJYjPoMkpkFnORAFy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A4JcC1VPlBPBPbxCNcOv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D9IKoq6Kk9UMZYvwliUy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IAJPchfMtJYLjrzuSCuJ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GG3cz6gQvBbPUzZUb9QYR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0FwV2tFpPQrU2M0I9vCd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7k5Cjyx45LxrnA9AniiWM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ux0vXrlSCpgK3w2aemQc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sFW8bqHteczpaZVxve3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9OdeE9MBSQijlfBvpZTiu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zoiiGvIJTG2aZwA7pYr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2DiJtGYhgnaew4lyPgVb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BSBWMZywsWmZXoViWi0b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4SLS9tSTyXhnZSt6k7jab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ErYBKctFsY975knkHbSsb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bDm3fGQB8oKq1DoHKIbY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aEUzYGY8M5Qy757DJAp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QMEjVqzasXdgMtI8FHaD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CI3jSKWg9ybaFDDINkApi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zswjz7YBy2mkSgf3foXj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DikCpu3Se81e74Ro7Z3t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BGqg7Ik6By749vwooETy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q9PRqEVe3iwV9cGaCUIj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gvOc3B74kLNOgxrkJIbP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5KcoE7pTQMZ5UtzDDej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A8HcqOryDkj434E1ZNO9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VUEJGZnxSLx3rNN3xTF2u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W4hdBYht00naa3HsHAsh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EMPquYCfv4OtQcCUddsh9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HTUBkw6eGbBhirN60Eeu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pROnam0QG7JGkA9tnCJxs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GkQ4xtn0ZZjt8xznhI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kLUeIgoOn13nMCSpnZpM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heUksq7rCUQm8cAKgZCQG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YOjgwDnw55pp5WJ53fym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gLOJDhbPwM74vMVjO1x1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6ZkZC0JMZs6BWw9aAOfo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hINuOwUzB7OyvHjVx0mNi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XiuZdVTEK7GHOhxuOuPdo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jLtdT4v3iWppB3yrJIFR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3rOQe3NSAtcLu0OjYFW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OT2n2cSY5GC1ryp5EBWf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Cw3tZbQxsXAaDVOQ1A0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t2Vm5B0zMCaFalElT03IM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zg5mx4NI0qVPr3gpn7jtt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8szgTS0lqrMzgwkydH7x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rgVuhOzmftQ5nAUIhXx7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8o3EhvsniuPit1jlpBcL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E5bRKnhOldPmcd7wwrfAW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Jb8KEupa067jSRPZi7YW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NUzAnRmkltV4kt9LNTSk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tLCvajlyx7toBZbFjqqb4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lHrtzCTD5gkInea36xNF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oNxmPwk53DbCyR9TiKq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61MITwZgU9JlQIZRCFne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04R3iQASdTdGCpfecYtNF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KB5VAJMlw9qHjEVcMnj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wLGjUcf3e2hJ2WhUWAiI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bQyvY5Y3omr34kfhPz5t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pABZVRrIHuzvzPKoe95b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TNB7lR8OaLTLLxE60uXFU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hZRXFELJCE6OrYUY96CG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tzKpwrkVnJJviB7YbMWY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oLoMtfZYyXgkvicf8koH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4VGjRbVPJG4ybY1KX5V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HCge3uYl4iiWTAmHuAwH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bVnMq4erIh2ib3sbvJJpI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fX5PLVECzaE1Gs6aoO3I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gX6edonjLRbiGId1pZb7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TahzDMG7lsyFH8IxIgf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PoLnXmp4x5sm3WWEKAC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J114iRhUSQv6kTOfPjIh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tcl4LB4vEDKg6EJlS3xMC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QXC2PuLjWfNgPGZxgdp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Pee4TWfaujfAu79ye1Tk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ioUFSwgzdZp57nOKAO3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WOvVm1nolxBG946ChVMWN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0fcSnHYnkTXOWQae4IUU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boZMKuq4g1gNnFs09yBP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v8jrXzmKkRQoJ4OSAXuXf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x8svL4zljgCFfGkNU4kW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pDBE7yB6SoTcLjv4AGLv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87oybgaASVGL7IOT6W0Jd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M2V1hPtEbEThvc6VirvZ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drDAGatJKMjKUCvgfSLo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6eriH00IiHoJyBhqBEZUq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xBzAF3zKAdHkp9nttJ2u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2xM6hgXSD4HQLOLiHtAXI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MQEIA5XZQ0NjCGJzq3zI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la3UZOg7pl4eEUH7plEIW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RgSheawbnoXbqwGFeiDb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6KeGm3nnLFyDcE6x2WS9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HJgBJFppjBFe982xOsOZ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JsmAEPYeVvRI8x7Iu8uIr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CMj1zHgHjHVf2vpKkHXm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YYuYuu7qlHdp6tiH6I9C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iT5w83861gVGOlwAcLzS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e2CpVsCBfcJD0GATYl3h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fKvg4dFJLehLX9fJ7qsT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vRrMrWiGP0pa6blZq71B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tqFXawwn3pB3Rs7dBvuM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c2NEWGepvB7z48Zgvr5JP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L32I3FrLKev9GfKOifZOg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ZX9evMEBQPtHOy8DgSx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Vn8thCXI1ekKUzF2SQDs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3LtM7LRCpqLhr2M51u1E7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uDQOEF9lTTS6HhzmwvpB2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sWwEUkR5ISMPPMDJCOBj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ifMfBOZwy7FByf9ixwP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iihRYdjlQWhRxlL0SFYk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BFZ4zwj41O0GvU6PG4uZ5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5shLdpG6O4fVEhREJ35c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adeoAkh5tUPQakYPBAPr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mCASqTMMFv7pi4xPPlPI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6N6wGUrvmTmzRCNITniH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NsjZfZWP8mEa1aOA5C2PR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JK2UiMKtBAZ1vNLUcSk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e3IcV17rrqT5M4luLCFKS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zP60WZbqm4bvHkHmKD19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VIIppqgEpfWg8nO1asgZ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DBjMtbsGIMEKS7uUqGSI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u3N9rJtwfR8fsdYderqq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2lTV06ZSXg1IlieBJfZNf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0ByEa4fV6Q8CsTohwAK9H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yrbkyIszSazV79Lfm0Ji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EFtqKESwPOlE0dZJGdDh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5EGBYuPl5tfctMo9uxC3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TYh7Kkn8YmyKMvR8XOH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VjhhOvlIHFosXqLjGJle5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As9ygCkvE7ycMu8DTx9G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6fqtSygPzT77oOXb4LOs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5EGBYuPl5tfctMo9uxC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t6CUX7yNVd4GOe4OMzSj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czImZjUacDUBmU8MJLfP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5E6kGIsnSnfE2QLwzWVp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VzvUPSc6iIwVqQxjWURHC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n3DzXd0H1QaRBFGaQ55C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ttxTXQlBNgfw6IucUppJ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t6TYO0kRAzky7tc9QyzDW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gaaqkkay1brOAa13g9lq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UC5zYFDbGd4O2cmJwv0qf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jTlNPqzgs0wXC75m9F9Pt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dMr23i13dTTyu3fFDcH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IhTy1FqwTue9zHxxLlYr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lHSh0dcjT8WBrjSDEamO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6RSnCgOEIdAH2kaYUlGUw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BNWFsZd3FSsDEwKeTzsiI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lTN8OVktgR4YyUpZQHhQ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ZG6UzOljgJ6JlT8fQZC9O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4HbhFFB6xynmcGee7Y90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fd0hJZIEHV522coxFEFC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XxVzCKvaFTw6sYhoWBoT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sgaD1QAjvlwo4fslanX8w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vWKqfhH3dFjvhLVBUVR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bMoJ9pFQy4E3nk0p5Tnp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HoJO2LerKkc4EHhpk1Nh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JKJbAeM3dF5DwfmHreVPM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ic6ekuBPmgHYDZCsxrnx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6r8sUISMRrwOLqZu0szBQ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vmAKNQqyfTaD7iFZHx93B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OgIHOMononkcLXMpLI2u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aSyDXwZOWOn4jbc030s3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qqeewd2NSNexE6P9bOSo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PHDBcKF22L3JskpriW03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wF4mRSbAFwZTowTCQ3d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zrFFngeNwleuM57ahv0Q3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LBmnOMnzrAouGaYwQSNQr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KyVSyF6WPgWK4HZ35O0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oImU60aqUKF4COSUPTkD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KqTOQPH2qRA89dvDz6Mo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405aaaZ7Ti2aXV0h9lJR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ttFFobjdRaSzlTJGEw3j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i6ZgAChXrFuRgwBvvMNNF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inA7ysGcO0PbnGoOz2gp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H4n7b9KgviReGS0vIvLs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LkmbLpg3gSoghA4IcnC7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uwjdwmf54wCCkJ4M8q3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qldP6XdLp1nUGvJqhwsy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j9ZwO3jLE2HPE2Tm2M2K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QQMbuLhde07nT14PA99rD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dRRHxUuGwJEtickji1xq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rK0PwsCSjftvzkD4KjKk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eyLCfPRp6WjDp6GHo13D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ZMD0FdgeFHXNwr3TdM0T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cVVxn3VIgYePyYZeaE8S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FBAfEuNgCwgsAH58QdjW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ZzGT4UYCmKggBfjX8oqV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yBfTeNnmygCha833Irgg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Hy5oh91OVyjaG2TmzAODg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cZrLbHOS1qDR8NFCPAyP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qzh3MPQ6m5WyTpQnQ66G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2aKzTYZ2HWigySu7VZ2V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yVATgMrKrI1DGw6idVR7j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fCRXTJb6DnGtfaFDbxif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t1oszUSU8FJiBfoC40hbC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hCRlnOH4aNJbWlhpOy0gB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gZ3R8yhFz17LYZZCwUt2t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ijPoenZhZBUmRivF9Mu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X9tMrdJRp0Vs5XHYC7rII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3amhpb16MzTG2Kyja3iAJ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94D7k0ekgZlef8s6ObXbc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0FPxXmZIcDZU0iEiR1Rsi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kOupR3f6CxW63XiM2SkxN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fk79svkWkJJ5k13xuVt5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UfG05YY7L7Cy9iHBJMGc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YDhJvnp3HHNmdUMveXmB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YIsTfNkKikfLxg2JmtAII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KM4NOdyIQAoZVOQfA4io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BGDJMSuLTfyMH6aZwxKC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Z3yVI5HBKrfBrL6NADu8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fR04UZkMquzcRlMjQmblK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8g7Uwe0Ep1ycbo95qFe5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8r86J4AyLEK9rxmBRmgK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dvVMPr64ojsZPZNM9p6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2JQNtyjXktiVUBOiL7Ez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PZyxC4z6l8b9psbV2XxLq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HT4cXREZ0NtcKifRuJRZ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6Lv8DmJ96NVQZRDxRCfG8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VgrCM631zZEA8z3jvVPT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mKrCjC6CibVpzSbJW23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GO4bm56jPyrZNtJSh1MHo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QlguYOiJLihlnTHb9NqUW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FIZb7LYNQdcvoa7kONSx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4bYuyNfCRo9SBMZCaYMv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wYZOjziCQrWbLwru0TAm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8bni02sC649z1ENcDdbx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mwzllcCTKncV0BcxKMZL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iz7bpxLBXcMo0MrG7qta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OINBqGqLeAsmdZd9M589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9CAq53Ezh9B6LooO74ac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VEystYEo1eNOza10Am6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kvNnnavdfkEyzClmjqp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PmgcvkR4eP6jetJmZBiV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L7eOKXX4Yc3XGWRDAGVS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miXPdN7uO5iSCSreEeGqX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AKBu58XLqJqbpOgYwaQza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K544qoWsfsa5HceJIZw2F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rsCXFHvzo5tZwq0HyPYu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j64KMsR28rbCCBOqgKJS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0ecIjHhXcH5uq8vSUU3Il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1OTNpS7zdK5ejSS2tLz4V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Jpo2QL9V0hxwl155FLuO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68ctjylPGaq2coOvhpQD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BEhnViBHqRvOeP5TAZXt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bOD0Srh8g2hHKAVzzdn4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gFteXtaehgMK0EGxtoo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0UH3UmPgq5gsnyXwEtOX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U0AhT2KZFTDfLMa27lYR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iD6I0OUA48fSM3k4VdF6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JibKtqGB3TRoHWaa1V55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ZS07I2pKb4WKTOxgltTs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m1oloULbK0uIeijKmIEci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sX2mDLACcmqDRCMj8Eyq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1FvevZKegMEdVnlx7qa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9GavoyFN66f71KCU8oysw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OEr8zpwxJhJ0WmQpfBRX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YDGoXAw8gFaFRQMnplII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ntVrZGIazwjgaGOsbrV1B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fFzfRmmiLougfzqhJwsUr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4PguZCScvfnAB9KXYTOYH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pHaYVdUMHrmp5auG5hn0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z4EHes1cDjWZRNPEXYBs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eKEMucIGk7Lw75jdZrKu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3s6iGRqkopBdqQT3rYOuW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dlGJlJYaHakaixtOlhlV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NpeUg61iXpBsX7SwKWUk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jHfp9ytV0R4DTX085Bqf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25FBvX9tcB3732YtVzqGM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6EEwNccKusggBAODAjsN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0wPV1E910y7SCzWRrmg0Q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ENLmT7WPmkmc58OBMy2Ju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8oZ0RM9XbNprR29EK15bc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ptN2QAIX75KEnnTg9Fp8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DhLr7O0DiIkSzx3JjntP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EfbqpUdOSqBB9ItAUNzHv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7oMhRLVwMEWCQwhosTWu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fHd5tYrAp0GKrn59DoH4N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2juNldpl1FJvg9nFPXfIM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WXHwsUUzSNA54huvyvaL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c7znTJDWHMZ6DyQEGXq75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24MvFn2XlJGA1k4qXr4Ww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G4inlrGcCaGKP79ybhDb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AYqJDQRyJETkpTjBmhu0z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XN0wxofPsFG55RDHBPDT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NppePXO08brd1tVCjkatO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FDqIO8CFlJ9vc7ETeQMU4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JNdJIzTbWuqaoAiHqrP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qhENgSOwC4tyI1OM7zIy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S3oH5huspHmKGrBe6qfZ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IBjx11CK2Z6auVak0uCGu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JNDUR5bko5vK9s5a3fRIn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VyG8wtQ7DyCXo85XzTlGn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zbwrT5WCj0ERvT7axyHB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FKLHfQqmPLH1y4IlDhfrs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vBAgW5k9F6eUrKKEfvgt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rw7WM3deaBZNIS1FC8Od6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PXPoPThs9yt0g6FzuguC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Vj9hATDZWbIuyLCrxgqR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HwKMn6xdfXXZMNPaaIBu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qqtDYF1ZYBUUDF7eZDsd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SfIwNhgTzouY6a1zHMUoo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wIl28X04KOYDIQ7gFkVc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DQZLq1qeKJjFULiVx3ZU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5W0Wg7JY8ia1D4u3nwYDw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ek3WlXJNRcO1xUYO9UGfC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YBqdVUgdR9QQESdgfVXh2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DhGOSaw0gk1IGTkLLflr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Bwz5yn4WhsMcpFE9QDkc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wchVP8UZg09qFaeMB9Vj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GXOm7OCzv5JjvA73uvHZp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yVutE7CoI6LEU0nNCyW2h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2YZuV31aheEXgNra1iBy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LLaRZZBZhMn9svFDGkGW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f260anVJGCSDcek441zi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A7kWvoBgRXUlv7KYOd3y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KhOiqiCgEmbsnsYFeSx7p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IRIcj5dmeoMPQvE45YZd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S8FMjAkwqGZm6qI6jar0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4BC89zOr8pxjZYAwxMD1H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5QupdmYFPLALOw3D90w4h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BJf1XWo0XTQ1zVpfiVDK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26s7zMoOYf5vLEJmrttA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Id94tTCDvDGPorjKeoSqX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J0hZqD4BOGFkSi36SMat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GncqBd4A9O6Hq3bUcZq1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I7rsbi0EM8UkjUM02Rxd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daS0VYAb3AwxF5Y92LAv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jJLRE2q1jHcRg76AlmCmx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XN6Jh7cXyuFCQTgzam14B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OMeH1SPLC0PgnLgDRoeu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VObIzRozrqStiX2qa4JI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FgcH7GdTvERrdDSNEC65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C0DSOUIaFnBdXRpvjjYm3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oUtjBqd9KnNjNyPLXFpL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gk6CURLLmZ2AfYkA7Jsd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9xBWtx0GDNn7E8dYvmoZ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NgcjRqmyFjOqqay0XndKF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d7jbm9d6PRNmhoDC6D8X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GdXFXyYbelr0Zbxf0osd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COgBkK66xoLFr5eHbF7D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Uhps4RDJvgz7A9oldd47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3ekKr1idN5lWaTZcRGfs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HuIoV5tCCLRWhNY5Nhav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Ezy84fp3M4Dn3YOfPIM3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5ju4iQrTzvER25ICQlwH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bqfp9mxPEZaKeqWWZmlc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w2W793o7hbjS84OSH5lJ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HiQhFUl9lYrKTds1curw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qliS76FgR2zSkEgSnuL8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rnbBqFSRikWIRuYNMet5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8gv8mrxYq7YoiGr4feMPQ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pb1TOLk7XKz95UVHwG0nZ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BNLTzHxEKd2c9HBTyKl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zLA36gxtH7FV5h00rxf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98HMmug0EMqgBD9ZCXur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SSJxO56PfnGz22bPtqZa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5mg4qBT7c5ls9SHkyssmR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eweYOB3PeJmMwssntdI3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7S9tvUYwObe42ybC4w8g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IN5bR64Y99OZTplOl59RH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yrqUcR9bU1ep54hEOTxF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589POIrZppMBwKrbS7ZY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FZgK3rlX9ga9mhLm2qKU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CuxxcC0qF3v7t9z4F0Er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rno9qw4zdZlQnMcweIXJ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NPAUYoNniJ1sppriSUML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7DeOBMYKKgbz62a93cul5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MDLNR9LVtvVjJ9kOJ6Ot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ggJ2mavtovh7sbQZ6BYl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bIq0IoKehmNCmu3PMBq0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2BG9YJZcunsc50Bmr7I9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VkQOlWhPnUHXLGOjzq1f4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EMC6aEzBEF3YAvlvGZukg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9ap3dp9ihWb6hPkDNIn7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LekjM3SGHU94UGEVT3pdC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zAwteNdwGKXoV4JqmhB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XNmb6Q5PyWknlRbswScg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12n8GHUFYTQmdLJfzETto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WiIR9C2W0OYxy9kx6jRI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72HjZaNCI6DyIrQXPK2VX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eea6e6NawKtPg0y9rfjh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YQIuAgzONSgus4P4ywVV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NeBzWhABFEyOTfkoJwxBH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yLxtknHNmMdaB6UDYYd8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GzPuFO0nkpQD2OoOfeXQ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2G4JiOSyCuPmQ5YDQHSNY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kX36eaIZanwESKKnZ7P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ii4U7FJ7eYENwbbkDo2DB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hcJpapw53dzTKMeIDnUu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kq6T5kSF8LRiGRmPZjt4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4ZZY8htrNrmiSijhjcdo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O1r6nmOoA1AF0m7T7bBcH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qWnY3vI0gRVffXySLUE3d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DRWcnb0CcnQBvIoiiFzK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SSPp9h6nAHtZBIwfgSpPs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L69kfqGxDK0aK77jkPg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om3amCmoDF3T5P23WAV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6AkXhaZlKuu0THMh434af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39Rg6BICgAIAMxCL62BM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7R1ighSFi48iMIc5rn3T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Tc7gLRxRuuYfd5fSI3RO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VLo0zSXCNbeayYOa0v18r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kxu6PyEZ1mnXrIgcZAeG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4F7qHHxQGKl74s4L739c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Nb0nrKj1ycUlzsPZpRXrb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CkEN8dsax6xgt73fWeO8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qLv0eMIcbK17yn3NXaN51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1blRlB0dmx5cy8MTrJYl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9VJZrZ302v3wtOSUmBax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8F2G20tJiyi6jk2mY1t7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sbuFahml32Tv2q8l919m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82FY1xnmaNRzsxvMOMEH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CYLsM0r9nj4T2sZbgOYG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5EtXAQmcmHO77pGdyLmV0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uzu2MCwPIL9wjhuba4W1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LV2jYH3CLQF6Zo5NAAQS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sTxcrIyqekbHWu9So2WeF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pCJrQ8sMKSThnRiePhXx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tNj8W63p3dwOo1dfnh2O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aRBpddfrS8pU9V7HcmJ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iGUoyaKcwdJJeHbIVw2G2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Lzsg1zTGv07MCsxxSQ9B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ouSh8F5G52Ru51WWbGxb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mjFaEtSadknbYnKrdBO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4U8mvAWEt49KZGwYsvqcc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9HQYzrejAOuIrajF4xeH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DbhRLZIaBHcgYEFCnceK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uY4N9QmFYauY4EGHFfBp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NvbcE0ra1spCHHjNYQSOW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1LZA0VFwY89JHsSAuQUvW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5mnWnTHpIBg3tqc4Zwuv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iQdi65mumbIbpW9V3DtqV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jYqWmuImHPXdpxeevz7oL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Y0QUnl2UqNjFDd3xLPzq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DZsopQn1rePToVxZj3GG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aKzRVYIFUQUvnRsZWbwp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QJO80MwvJRCnOIOxVoiL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YTyFwj7uaqT5TP3NYW8o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3TZ2Kbog77AJRLUzlfdnf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uJOZu7qmDWSVZzDM8Jd2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il248eDGU0QlHuiVbT8GK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ZPUZHt5E2FScnMUlTNGI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1h7MqHZBz43VJcTXylPP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zh4kQWP4lylx2eeeVcPm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GPiV9hyeS4eSXgCVnC9OX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QPJG7FStTydSsLpGEhPt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6F4YBixAFyRnvs5qArz0B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Kna9YVuw7QQKaEHwnkSd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vWjjg3QgsRLkkBq9zEa1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xFHULTUbFI7loRePEFqGR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YQk65eLe2XCYgBovaV4N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EZVJcjUYKlS9HJ4rMPXUu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nMTXegagKMzQkQonTVQf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5kySz3nsie7NOjEZfqK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9s66qVfXh3CQmlILaui3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ZpfQQxJYEQCBAzLvm4ISC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OzSk3n66TEAC9Pe4EOuA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Qpd2pV23eLK25olW6SEF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JefyFQcrO2DeIs61Ya4P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R6JQIIICVqTFFZNRgcQN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oRFSP5TtBQLUm8OO7uIc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k3N7e7URYCR9ISaQSDIr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2TKCE2r5m4KBbwC5IRMzJ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3cqVEhB5uEoi92uz4sMC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7yxmxKaLWS5aKHpe6NNL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w7NjFCQ4kMRI8FGjg3mC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KI5CE9wm7h5dY1HwEaDIa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Nds3dhI7WfAWETz6wrkx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i7pl5lXFYQAQCJ85HWueK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U9LLlwGhjEI9u62I8WKsY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0519r1PvPj29cfzj0qYHx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7sf12ZNytiaw9FJb5ErOO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h9LAwN6W06ZnF29DWuOlH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jSPyfMblwgPHVYi6fD6d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YEc25QdfGRExOVu7m3T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e2oCQxAbhF3wz3wwzzoq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SrKI19OJvzfuTalcHk7h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2o9nB8g3kLynMLinP4qX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5hk1kLalyQZ1UomyExFs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zlRmWObxLuTQMpuXbf13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GCkxndC804ZnooP3vpf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DYyMLtkkC5BJ94tFZ4i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2DLXS3UWSNByBZKuFYUi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n0yXEkJDlZMFy0hPlslxX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w0cGWsQHQqkRi6yQ9jVp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CUCPsx1bpgv60dzRORj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9keBxsB7s1dMwtATEdYQ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gkb5anKJi2K2QUHqNPb1P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k7hJEeHLsrTyzaxyibg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lNGddXm9wmlFAvxISMu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8BsuUvok69WzvmLoEmm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DOuZFqO1JLUBcEVx1G9Q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LCh3PsRnDSGejgB0TD4I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mD1KO2kb1a2RQn3scWaWb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j5WIKyMlvSyUJgKvhvh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ATCZqICVrDzxvjdzmPN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73OMZwm7jadYOu25K74I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lcLriI9riZwtQOcrcfN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lyGPatBHJDnH8sAd44p9J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i1chyGRtNisZD4B7eyJz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MIlCd7anYJqzoNXc21R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FsW9tWbBZlC9fuVWsJip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1033</Words>
  <Application>Microsoft Office PowerPoint</Application>
  <PresentationFormat>On-screen Show (4:3)</PresentationFormat>
  <Paragraphs>177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2" baseType="lpstr">
      <vt:lpstr>Arial</vt:lpstr>
      <vt:lpstr>Calibri</vt:lpstr>
      <vt:lpstr>Office Theme</vt:lpstr>
      <vt:lpstr>Composition of Solutions for the n+k Queens Separation Problem</vt:lpstr>
      <vt:lpstr>Queen’s Movements</vt:lpstr>
      <vt:lpstr>n Queens Problem</vt:lpstr>
      <vt:lpstr>n Queens Problem</vt:lpstr>
      <vt:lpstr>n + k Queens Problem</vt:lpstr>
      <vt:lpstr>n + k Queens Problem</vt:lpstr>
      <vt:lpstr>n + k Queens Problem</vt:lpstr>
      <vt:lpstr>Composition of Solutions</vt:lpstr>
      <vt:lpstr>Composition of Solutions</vt:lpstr>
      <vt:lpstr>Composition of Solutions</vt:lpstr>
      <vt:lpstr>Composition of Solutions</vt:lpstr>
      <vt:lpstr>Composition of Solutions</vt:lpstr>
      <vt:lpstr>Composition of Solutions</vt:lpstr>
      <vt:lpstr>Composition of Solutions</vt:lpstr>
      <vt:lpstr>Composition of Solutions</vt:lpstr>
      <vt:lpstr>Composition of Solutions</vt:lpstr>
      <vt:lpstr>Composition of Solutions</vt:lpstr>
      <vt:lpstr>Composition of Solutions</vt:lpstr>
      <vt:lpstr>Composition of Solutions</vt:lpstr>
      <vt:lpstr>Composition of Solutions</vt:lpstr>
      <vt:lpstr>Composition of Solutions</vt:lpstr>
      <vt:lpstr>Composition of Solutions</vt:lpstr>
      <vt:lpstr>Composition of Solutions</vt:lpstr>
      <vt:lpstr>Composition of Solutions</vt:lpstr>
      <vt:lpstr>Composition of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Composition of Solutions</vt:lpstr>
      <vt:lpstr>Some boards are ‘weird’</vt:lpstr>
      <vt:lpstr>Some boards are ‘weird’</vt:lpstr>
      <vt:lpstr>Some boards are ‘weird’</vt:lpstr>
      <vt:lpstr>Some boards are ‘weird’</vt:lpstr>
      <vt:lpstr>Some boards are ‘weird’</vt:lpstr>
      <vt:lpstr>Future Work</vt:lpstr>
      <vt:lpstr>Thank you</vt:lpstr>
      <vt:lpstr>References</vt:lpstr>
      <vt:lpstr>Questions?</vt:lpstr>
      <vt:lpstr>PowerPoint Presentation</vt:lpstr>
      <vt:lpstr>A ‘differently weird’ board</vt:lpstr>
      <vt:lpstr>All-nighters (may) yield solutions</vt:lpstr>
      <vt:lpstr>All-nighters (may) yield solutions</vt:lpstr>
      <vt:lpstr>Example that doesn’t work </vt:lpstr>
      <vt:lpstr>Example that doesn’t work </vt:lpstr>
      <vt:lpstr>Example that doesn’t work </vt:lpstr>
      <vt:lpstr>Example that doesn’t work </vt:lpstr>
      <vt:lpstr>Example that doesn’t work </vt:lpstr>
      <vt:lpstr>Example that doesn’t work </vt:lpstr>
      <vt:lpstr>Example that doesn’t work </vt:lpstr>
      <vt:lpstr>Example that doesn’t work </vt:lpstr>
      <vt:lpstr>Composition of Solutions</vt:lpstr>
      <vt:lpstr>Composition of Solutions</vt:lpstr>
      <vt:lpstr>Composition of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MSUUSER</dc:creator>
  <cp:lastModifiedBy>MSUUSER</cp:lastModifiedBy>
  <cp:revision>53</cp:revision>
  <dcterms:created xsi:type="dcterms:W3CDTF">2013-04-01T00:16:13Z</dcterms:created>
  <dcterms:modified xsi:type="dcterms:W3CDTF">2013-04-13T15:53:20Z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1p1inuwd04rdtfd5peHc7pwsPxdiZ8S-v019-aVzpSW0</vt:lpwstr>
  </property>
  <property fmtid="{D5CDD505-2E9C-101B-9397-08002B2CF9AE}" pid="4" name="Google.Documents.RevisionId">
    <vt:lpwstr>12946746085057192091</vt:lpwstr>
  </property>
  <property fmtid="{D5CDD505-2E9C-101B-9397-08002B2CF9AE}" pid="5" name="Google.Documents.PreviousRevisionId">
    <vt:lpwstr>09056736586150997897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