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72" r:id="rId10"/>
    <p:sldId id="271" r:id="rId11"/>
    <p:sldId id="263" r:id="rId12"/>
    <p:sldId id="267" r:id="rId13"/>
    <p:sldId id="266" r:id="rId14"/>
    <p:sldId id="268" r:id="rId15"/>
    <p:sldId id="269" r:id="rId16"/>
    <p:sldId id="270" r:id="rId17"/>
    <p:sldId id="274" r:id="rId18"/>
    <p:sldId id="26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F00BB-244C-4EFA-9167-D510AD2628D6}" v="45" dt="2024-12-05T04:46:12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sh Poudel" userId="86490f4171ed8134" providerId="LiveId" clId="{85EF00BB-244C-4EFA-9167-D510AD2628D6}"/>
    <pc:docChg chg="undo redo custSel addSld modSld sldOrd">
      <pc:chgData name="Biswash Poudel" userId="86490f4171ed8134" providerId="LiveId" clId="{85EF00BB-244C-4EFA-9167-D510AD2628D6}" dt="2024-12-05T04:47:43.540" v="1175" actId="14100"/>
      <pc:docMkLst>
        <pc:docMk/>
      </pc:docMkLst>
      <pc:sldChg chg="modSp mod">
        <pc:chgData name="Biswash Poudel" userId="86490f4171ed8134" providerId="LiveId" clId="{85EF00BB-244C-4EFA-9167-D510AD2628D6}" dt="2024-12-05T04:47:43.540" v="1175" actId="14100"/>
        <pc:sldMkLst>
          <pc:docMk/>
          <pc:sldMk cId="1013216384" sldId="257"/>
        </pc:sldMkLst>
        <pc:spChg chg="mod">
          <ac:chgData name="Biswash Poudel" userId="86490f4171ed8134" providerId="LiveId" clId="{85EF00BB-244C-4EFA-9167-D510AD2628D6}" dt="2024-12-05T01:57:48.050" v="5" actId="20577"/>
          <ac:spMkLst>
            <pc:docMk/>
            <pc:sldMk cId="1013216384" sldId="257"/>
            <ac:spMk id="2" creationId="{96C3DB66-1527-9B76-B2F5-68B66DCFF974}"/>
          </ac:spMkLst>
        </pc:spChg>
        <pc:spChg chg="mod">
          <ac:chgData name="Biswash Poudel" userId="86490f4171ed8134" providerId="LiveId" clId="{85EF00BB-244C-4EFA-9167-D510AD2628D6}" dt="2024-12-05T04:47:43.540" v="1175" actId="14100"/>
          <ac:spMkLst>
            <pc:docMk/>
            <pc:sldMk cId="1013216384" sldId="257"/>
            <ac:spMk id="3" creationId="{B1C97102-E3B7-83A7-663D-A0AC3D37042A}"/>
          </ac:spMkLst>
        </pc:spChg>
      </pc:sldChg>
      <pc:sldChg chg="addSp modSp new mod setBg">
        <pc:chgData name="Biswash Poudel" userId="86490f4171ed8134" providerId="LiveId" clId="{85EF00BB-244C-4EFA-9167-D510AD2628D6}" dt="2024-12-05T02:04:58.876" v="93" actId="255"/>
        <pc:sldMkLst>
          <pc:docMk/>
          <pc:sldMk cId="3375166700" sldId="258"/>
        </pc:sldMkLst>
        <pc:spChg chg="mod">
          <ac:chgData name="Biswash Poudel" userId="86490f4171ed8134" providerId="LiveId" clId="{85EF00BB-244C-4EFA-9167-D510AD2628D6}" dt="2024-12-05T02:04:45.712" v="88" actId="26606"/>
          <ac:spMkLst>
            <pc:docMk/>
            <pc:sldMk cId="3375166700" sldId="258"/>
            <ac:spMk id="2" creationId="{10728901-DE83-6E03-703A-292825C54145}"/>
          </ac:spMkLst>
        </pc:spChg>
        <pc:spChg chg="mod ord">
          <ac:chgData name="Biswash Poudel" userId="86490f4171ed8134" providerId="LiveId" clId="{85EF00BB-244C-4EFA-9167-D510AD2628D6}" dt="2024-12-05T02:04:58.876" v="93" actId="255"/>
          <ac:spMkLst>
            <pc:docMk/>
            <pc:sldMk cId="3375166700" sldId="258"/>
            <ac:spMk id="3" creationId="{C3B2D690-1256-C908-0C63-7B9E42E5C76F}"/>
          </ac:spMkLst>
        </pc:spChg>
        <pc:spChg chg="add">
          <ac:chgData name="Biswash Poudel" userId="86490f4171ed8134" providerId="LiveId" clId="{85EF00BB-244C-4EFA-9167-D510AD2628D6}" dt="2024-12-05T02:04:45.712" v="88" actId="26606"/>
          <ac:spMkLst>
            <pc:docMk/>
            <pc:sldMk cId="3375166700" sldId="258"/>
            <ac:spMk id="9" creationId="{F9E22090-20B0-4E64-847E-6DE402F70577}"/>
          </ac:spMkLst>
        </pc:spChg>
        <pc:picChg chg="add mod">
          <ac:chgData name="Biswash Poudel" userId="86490f4171ed8134" providerId="LiveId" clId="{85EF00BB-244C-4EFA-9167-D510AD2628D6}" dt="2024-12-05T02:04:30.719" v="87"/>
          <ac:picMkLst>
            <pc:docMk/>
            <pc:sldMk cId="3375166700" sldId="258"/>
            <ac:picMk id="4" creationId="{338F836F-4FB6-F4E8-6CEB-80AD27734896}"/>
          </ac:picMkLst>
        </pc:picChg>
      </pc:sldChg>
      <pc:sldChg chg="addSp delSp modSp new mod setBg">
        <pc:chgData name="Biswash Poudel" userId="86490f4171ed8134" providerId="LiveId" clId="{85EF00BB-244C-4EFA-9167-D510AD2628D6}" dt="2024-12-05T02:09:58.456" v="162" actId="255"/>
        <pc:sldMkLst>
          <pc:docMk/>
          <pc:sldMk cId="186205081" sldId="259"/>
        </pc:sldMkLst>
        <pc:spChg chg="mod">
          <ac:chgData name="Biswash Poudel" userId="86490f4171ed8134" providerId="LiveId" clId="{85EF00BB-244C-4EFA-9167-D510AD2628D6}" dt="2024-12-05T02:09:43.453" v="160" actId="26606"/>
          <ac:spMkLst>
            <pc:docMk/>
            <pc:sldMk cId="186205081" sldId="259"/>
            <ac:spMk id="2" creationId="{825F1F06-E159-7982-A205-27EA09F5F7A8}"/>
          </ac:spMkLst>
        </pc:spChg>
        <pc:spChg chg="add del mod">
          <ac:chgData name="Biswash Poudel" userId="86490f4171ed8134" providerId="LiveId" clId="{85EF00BB-244C-4EFA-9167-D510AD2628D6}" dt="2024-12-05T02:09:22.304" v="157" actId="26606"/>
          <ac:spMkLst>
            <pc:docMk/>
            <pc:sldMk cId="186205081" sldId="259"/>
            <ac:spMk id="3" creationId="{11596194-3BA6-76CC-E327-13CC0AFE51A1}"/>
          </ac:spMkLst>
        </pc:spChg>
        <pc:spChg chg="add mod">
          <ac:chgData name="Biswash Poudel" userId="86490f4171ed8134" providerId="LiveId" clId="{85EF00BB-244C-4EFA-9167-D510AD2628D6}" dt="2024-12-05T02:07:00.614" v="123"/>
          <ac:spMkLst>
            <pc:docMk/>
            <pc:sldMk cId="186205081" sldId="259"/>
            <ac:spMk id="4" creationId="{C20FA7A9-D33C-93A3-4E34-6A3C9C49F594}"/>
          </ac:spMkLst>
        </pc:spChg>
        <pc:spChg chg="add del mod">
          <ac:chgData name="Biswash Poudel" userId="86490f4171ed8134" providerId="LiveId" clId="{85EF00BB-244C-4EFA-9167-D510AD2628D6}" dt="2024-12-05T02:08:49.917" v="153"/>
          <ac:spMkLst>
            <pc:docMk/>
            <pc:sldMk cId="186205081" sldId="259"/>
            <ac:spMk id="5" creationId="{7DA46AA8-4933-1EBC-7656-43ECAD1E0925}"/>
          </ac:spMkLst>
        </pc:spChg>
        <pc:graphicFrameChg chg="add mod modGraphic">
          <ac:chgData name="Biswash Poudel" userId="86490f4171ed8134" providerId="LiveId" clId="{85EF00BB-244C-4EFA-9167-D510AD2628D6}" dt="2024-12-05T02:09:58.456" v="162" actId="255"/>
          <ac:graphicFrameMkLst>
            <pc:docMk/>
            <pc:sldMk cId="186205081" sldId="259"/>
            <ac:graphicFrameMk id="6" creationId="{6A364AB3-49D8-29EE-0E4F-507F8FC21B3A}"/>
          </ac:graphicFrameMkLst>
        </pc:graphicFrameChg>
      </pc:sldChg>
      <pc:sldChg chg="modSp new mod">
        <pc:chgData name="Biswash Poudel" userId="86490f4171ed8134" providerId="LiveId" clId="{85EF00BB-244C-4EFA-9167-D510AD2628D6}" dt="2024-12-05T02:11:42.831" v="209" actId="113"/>
        <pc:sldMkLst>
          <pc:docMk/>
          <pc:sldMk cId="1434782072" sldId="260"/>
        </pc:sldMkLst>
        <pc:spChg chg="mod">
          <ac:chgData name="Biswash Poudel" userId="86490f4171ed8134" providerId="LiveId" clId="{85EF00BB-244C-4EFA-9167-D510AD2628D6}" dt="2024-12-05T02:10:24.494" v="187" actId="20577"/>
          <ac:spMkLst>
            <pc:docMk/>
            <pc:sldMk cId="1434782072" sldId="260"/>
            <ac:spMk id="2" creationId="{E2FFE26B-54BF-2EB9-E1C6-338AF66A38BA}"/>
          </ac:spMkLst>
        </pc:spChg>
        <pc:spChg chg="mod">
          <ac:chgData name="Biswash Poudel" userId="86490f4171ed8134" providerId="LiveId" clId="{85EF00BB-244C-4EFA-9167-D510AD2628D6}" dt="2024-12-05T02:11:42.831" v="209" actId="113"/>
          <ac:spMkLst>
            <pc:docMk/>
            <pc:sldMk cId="1434782072" sldId="260"/>
            <ac:spMk id="3" creationId="{257B9BAD-0272-4102-A81A-25FF1A379E69}"/>
          </ac:spMkLst>
        </pc:spChg>
      </pc:sldChg>
      <pc:sldChg chg="addSp delSp modSp new mod">
        <pc:chgData name="Biswash Poudel" userId="86490f4171ed8134" providerId="LiveId" clId="{85EF00BB-244C-4EFA-9167-D510AD2628D6}" dt="2024-12-05T02:23:06.275" v="282" actId="113"/>
        <pc:sldMkLst>
          <pc:docMk/>
          <pc:sldMk cId="1201734443" sldId="261"/>
        </pc:sldMkLst>
        <pc:spChg chg="mod">
          <ac:chgData name="Biswash Poudel" userId="86490f4171ed8134" providerId="LiveId" clId="{85EF00BB-244C-4EFA-9167-D510AD2628D6}" dt="2024-12-05T02:13:06.530" v="243" actId="20577"/>
          <ac:spMkLst>
            <pc:docMk/>
            <pc:sldMk cId="1201734443" sldId="261"/>
            <ac:spMk id="2" creationId="{0AE28321-22CB-B6A8-338D-5F1CA5723DF1}"/>
          </ac:spMkLst>
        </pc:spChg>
        <pc:spChg chg="mod">
          <ac:chgData name="Biswash Poudel" userId="86490f4171ed8134" providerId="LiveId" clId="{85EF00BB-244C-4EFA-9167-D510AD2628D6}" dt="2024-12-05T02:23:06.275" v="282" actId="113"/>
          <ac:spMkLst>
            <pc:docMk/>
            <pc:sldMk cId="1201734443" sldId="261"/>
            <ac:spMk id="3" creationId="{D5D97539-F16C-A251-0A40-1ACABE36EAB2}"/>
          </ac:spMkLst>
        </pc:spChg>
        <pc:spChg chg="add del mod">
          <ac:chgData name="Biswash Poudel" userId="86490f4171ed8134" providerId="LiveId" clId="{85EF00BB-244C-4EFA-9167-D510AD2628D6}" dt="2024-12-05T02:23:00.382" v="280"/>
          <ac:spMkLst>
            <pc:docMk/>
            <pc:sldMk cId="1201734443" sldId="261"/>
            <ac:spMk id="4" creationId="{96A3C08B-90C0-EC0B-CD23-8AEC8AE8BFD6}"/>
          </ac:spMkLst>
        </pc:spChg>
        <pc:spChg chg="add">
          <ac:chgData name="Biswash Poudel" userId="86490f4171ed8134" providerId="LiveId" clId="{85EF00BB-244C-4EFA-9167-D510AD2628D6}" dt="2024-12-05T02:21:50.995" v="244"/>
          <ac:spMkLst>
            <pc:docMk/>
            <pc:sldMk cId="1201734443" sldId="261"/>
            <ac:spMk id="5" creationId="{49ADEB1C-9C39-857E-73F9-1DC7F5546C55}"/>
          </ac:spMkLst>
        </pc:spChg>
        <pc:spChg chg="add">
          <ac:chgData name="Biswash Poudel" userId="86490f4171ed8134" providerId="LiveId" clId="{85EF00BB-244C-4EFA-9167-D510AD2628D6}" dt="2024-12-05T02:21:50.995" v="244"/>
          <ac:spMkLst>
            <pc:docMk/>
            <pc:sldMk cId="1201734443" sldId="261"/>
            <ac:spMk id="6" creationId="{2F236235-C80F-EE4D-5318-0D5400B80F9C}"/>
          </ac:spMkLst>
        </pc:spChg>
      </pc:sldChg>
      <pc:sldChg chg="addSp delSp modSp new mod">
        <pc:chgData name="Biswash Poudel" userId="86490f4171ed8134" providerId="LiveId" clId="{85EF00BB-244C-4EFA-9167-D510AD2628D6}" dt="2024-12-05T03:49:13.302" v="387" actId="113"/>
        <pc:sldMkLst>
          <pc:docMk/>
          <pc:sldMk cId="1692644363" sldId="262"/>
        </pc:sldMkLst>
        <pc:spChg chg="mod">
          <ac:chgData name="Biswash Poudel" userId="86490f4171ed8134" providerId="LiveId" clId="{85EF00BB-244C-4EFA-9167-D510AD2628D6}" dt="2024-12-05T03:48:32.695" v="370" actId="20577"/>
          <ac:spMkLst>
            <pc:docMk/>
            <pc:sldMk cId="1692644363" sldId="262"/>
            <ac:spMk id="2" creationId="{AD421523-94FD-235B-90A2-A2F3E9E67005}"/>
          </ac:spMkLst>
        </pc:spChg>
        <pc:spChg chg="add del mod">
          <ac:chgData name="Biswash Poudel" userId="86490f4171ed8134" providerId="LiveId" clId="{85EF00BB-244C-4EFA-9167-D510AD2628D6}" dt="2024-12-05T03:49:13.302" v="387" actId="113"/>
          <ac:spMkLst>
            <pc:docMk/>
            <pc:sldMk cId="1692644363" sldId="262"/>
            <ac:spMk id="3" creationId="{5C71B839-10E0-DB65-2EB5-ADC481E6FD20}"/>
          </ac:spMkLst>
        </pc:spChg>
        <pc:spChg chg="add mod">
          <ac:chgData name="Biswash Poudel" userId="86490f4171ed8134" providerId="LiveId" clId="{85EF00BB-244C-4EFA-9167-D510AD2628D6}" dt="2024-12-05T03:48:38.732" v="374"/>
          <ac:spMkLst>
            <pc:docMk/>
            <pc:sldMk cId="1692644363" sldId="262"/>
            <ac:spMk id="4" creationId="{691EE35A-3870-350C-3108-EF0E1A5FD336}"/>
          </ac:spMkLst>
        </pc:spChg>
      </pc:sldChg>
      <pc:sldChg chg="addSp delSp modSp new mod">
        <pc:chgData name="Biswash Poudel" userId="86490f4171ed8134" providerId="LiveId" clId="{85EF00BB-244C-4EFA-9167-D510AD2628D6}" dt="2024-12-05T04:17:38.767" v="510" actId="255"/>
        <pc:sldMkLst>
          <pc:docMk/>
          <pc:sldMk cId="3431108973" sldId="263"/>
        </pc:sldMkLst>
        <pc:spChg chg="mod">
          <ac:chgData name="Biswash Poudel" userId="86490f4171ed8134" providerId="LiveId" clId="{85EF00BB-244C-4EFA-9167-D510AD2628D6}" dt="2024-12-05T04:10:33.137" v="417" actId="20577"/>
          <ac:spMkLst>
            <pc:docMk/>
            <pc:sldMk cId="3431108973" sldId="263"/>
            <ac:spMk id="2" creationId="{4754BF54-0860-8363-121A-44171A5C7CEA}"/>
          </ac:spMkLst>
        </pc:spChg>
        <pc:spChg chg="add del mod">
          <ac:chgData name="Biswash Poudel" userId="86490f4171ed8134" providerId="LiveId" clId="{85EF00BB-244C-4EFA-9167-D510AD2628D6}" dt="2024-12-05T04:17:38.767" v="510" actId="255"/>
          <ac:spMkLst>
            <pc:docMk/>
            <pc:sldMk cId="3431108973" sldId="263"/>
            <ac:spMk id="3" creationId="{CAAC6883-85DE-EF68-C3D2-D62AD12C3C75}"/>
          </ac:spMkLst>
        </pc:spChg>
        <pc:spChg chg="add mod">
          <ac:chgData name="Biswash Poudel" userId="86490f4171ed8134" providerId="LiveId" clId="{85EF00BB-244C-4EFA-9167-D510AD2628D6}" dt="2024-12-05T04:12:15.297" v="421"/>
          <ac:spMkLst>
            <pc:docMk/>
            <pc:sldMk cId="3431108973" sldId="263"/>
            <ac:spMk id="4" creationId="{89E3A5B9-EA4C-9D26-5971-3990ACA440F8}"/>
          </ac:spMkLst>
        </pc:spChg>
        <pc:spChg chg="add mod">
          <ac:chgData name="Biswash Poudel" userId="86490f4171ed8134" providerId="LiveId" clId="{85EF00BB-244C-4EFA-9167-D510AD2628D6}" dt="2024-12-05T04:14:45.737" v="461"/>
          <ac:spMkLst>
            <pc:docMk/>
            <pc:sldMk cId="3431108973" sldId="263"/>
            <ac:spMk id="5" creationId="{2DA402C1-B01F-8EB4-8F8F-232E3C477395}"/>
          </ac:spMkLst>
        </pc:spChg>
      </pc:sldChg>
      <pc:sldChg chg="addSp delSp modSp new mod setBg">
        <pc:chgData name="Biswash Poudel" userId="86490f4171ed8134" providerId="LiveId" clId="{85EF00BB-244C-4EFA-9167-D510AD2628D6}" dt="2024-12-05T04:38:18.315" v="1100" actId="123"/>
        <pc:sldMkLst>
          <pc:docMk/>
          <pc:sldMk cId="2906923395" sldId="264"/>
        </pc:sldMkLst>
        <pc:spChg chg="mod">
          <ac:chgData name="Biswash Poudel" userId="86490f4171ed8134" providerId="LiveId" clId="{85EF00BB-244C-4EFA-9167-D510AD2628D6}" dt="2024-12-05T04:38:13.051" v="1098" actId="26606"/>
          <ac:spMkLst>
            <pc:docMk/>
            <pc:sldMk cId="2906923395" sldId="264"/>
            <ac:spMk id="2" creationId="{A5FA61ED-1B8E-C0B8-1E2A-1B1EEAF10A6F}"/>
          </ac:spMkLst>
        </pc:spChg>
        <pc:spChg chg="add del mod">
          <ac:chgData name="Biswash Poudel" userId="86490f4171ed8134" providerId="LiveId" clId="{85EF00BB-244C-4EFA-9167-D510AD2628D6}" dt="2024-12-05T04:38:18.315" v="1100" actId="123"/>
          <ac:spMkLst>
            <pc:docMk/>
            <pc:sldMk cId="2906923395" sldId="264"/>
            <ac:spMk id="3" creationId="{D7B1C2B2-22CE-927C-FB52-B4953503BFE1}"/>
          </ac:spMkLst>
        </pc:spChg>
        <pc:spChg chg="add mod">
          <ac:chgData name="Biswash Poudel" userId="86490f4171ed8134" providerId="LiveId" clId="{85EF00BB-244C-4EFA-9167-D510AD2628D6}" dt="2024-12-05T04:37:43.854" v="1085"/>
          <ac:spMkLst>
            <pc:docMk/>
            <pc:sldMk cId="2906923395" sldId="264"/>
            <ac:spMk id="4" creationId="{E78AFD38-3273-7ABE-274B-64D2A717EA8F}"/>
          </ac:spMkLst>
        </pc:spChg>
        <pc:spChg chg="add">
          <ac:chgData name="Biswash Poudel" userId="86490f4171ed8134" providerId="LiveId" clId="{85EF00BB-244C-4EFA-9167-D510AD2628D6}" dt="2024-12-05T04:38:13.051" v="1098" actId="26606"/>
          <ac:spMkLst>
            <pc:docMk/>
            <pc:sldMk cId="2906923395" sldId="264"/>
            <ac:spMk id="8" creationId="{1A59258C-AAC2-41CD-973C-7439B122A3FF}"/>
          </ac:spMkLst>
        </pc:spChg>
        <pc:spChg chg="add">
          <ac:chgData name="Biswash Poudel" userId="86490f4171ed8134" providerId="LiveId" clId="{85EF00BB-244C-4EFA-9167-D510AD2628D6}" dt="2024-12-05T04:38:13.051" v="1098" actId="26606"/>
          <ac:spMkLst>
            <pc:docMk/>
            <pc:sldMk cId="2906923395" sldId="264"/>
            <ac:spMk id="10" creationId="{54516B72-0116-42B2-82A2-B11218A36636}"/>
          </ac:spMkLst>
        </pc:spChg>
        <pc:spChg chg="add">
          <ac:chgData name="Biswash Poudel" userId="86490f4171ed8134" providerId="LiveId" clId="{85EF00BB-244C-4EFA-9167-D510AD2628D6}" dt="2024-12-05T04:38:13.051" v="1098" actId="26606"/>
          <ac:spMkLst>
            <pc:docMk/>
            <pc:sldMk cId="2906923395" sldId="264"/>
            <ac:spMk id="12" creationId="{7CDB507F-21B7-4C27-B0FC-D9C465C6DB44}"/>
          </ac:spMkLst>
        </pc:spChg>
        <pc:spChg chg="add">
          <ac:chgData name="Biswash Poudel" userId="86490f4171ed8134" providerId="LiveId" clId="{85EF00BB-244C-4EFA-9167-D510AD2628D6}" dt="2024-12-05T04:38:13.051" v="1098" actId="26606"/>
          <ac:spMkLst>
            <pc:docMk/>
            <pc:sldMk cId="2906923395" sldId="264"/>
            <ac:spMk id="14" creationId="{7AB1AE17-B7A3-4363-95CD-25441E2FF1F3}"/>
          </ac:spMkLst>
        </pc:spChg>
      </pc:sldChg>
      <pc:sldChg chg="modSp new mod">
        <pc:chgData name="Biswash Poudel" userId="86490f4171ed8134" providerId="LiveId" clId="{85EF00BB-244C-4EFA-9167-D510AD2628D6}" dt="2024-12-05T02:26:09.324" v="341" actId="5793"/>
        <pc:sldMkLst>
          <pc:docMk/>
          <pc:sldMk cId="3114746948" sldId="265"/>
        </pc:sldMkLst>
        <pc:spChg chg="mod">
          <ac:chgData name="Biswash Poudel" userId="86490f4171ed8134" providerId="LiveId" clId="{85EF00BB-244C-4EFA-9167-D510AD2628D6}" dt="2024-12-05T02:24:54.247" v="320" actId="20577"/>
          <ac:spMkLst>
            <pc:docMk/>
            <pc:sldMk cId="3114746948" sldId="265"/>
            <ac:spMk id="2" creationId="{C77F268B-B605-2E9D-CCA3-62154975081B}"/>
          </ac:spMkLst>
        </pc:spChg>
        <pc:spChg chg="mod">
          <ac:chgData name="Biswash Poudel" userId="86490f4171ed8134" providerId="LiveId" clId="{85EF00BB-244C-4EFA-9167-D510AD2628D6}" dt="2024-12-05T02:26:09.324" v="341" actId="5793"/>
          <ac:spMkLst>
            <pc:docMk/>
            <pc:sldMk cId="3114746948" sldId="265"/>
            <ac:spMk id="3" creationId="{72E773A3-59F6-30EC-C53E-4DC2EBAFE88F}"/>
          </ac:spMkLst>
        </pc:spChg>
      </pc:sldChg>
      <pc:sldChg chg="addSp delSp modSp new mod setBg">
        <pc:chgData name="Biswash Poudel" userId="86490f4171ed8134" providerId="LiveId" clId="{85EF00BB-244C-4EFA-9167-D510AD2628D6}" dt="2024-12-05T04:19:34.926" v="619" actId="1076"/>
        <pc:sldMkLst>
          <pc:docMk/>
          <pc:sldMk cId="1125871894" sldId="266"/>
        </pc:sldMkLst>
        <pc:spChg chg="add mod">
          <ac:chgData name="Biswash Poudel" userId="86490f4171ed8134" providerId="LiveId" clId="{85EF00BB-244C-4EFA-9167-D510AD2628D6}" dt="2024-12-05T04:19:34.926" v="619" actId="1076"/>
          <ac:spMkLst>
            <pc:docMk/>
            <pc:sldMk cId="1125871894" sldId="266"/>
            <ac:spMk id="6" creationId="{74E8C304-D787-3C9F-2C4B-B8B63F5DC1AB}"/>
          </ac:spMkLst>
        </pc:spChg>
        <pc:spChg chg="add del">
          <ac:chgData name="Biswash Poudel" userId="86490f4171ed8134" providerId="LiveId" clId="{85EF00BB-244C-4EFA-9167-D510AD2628D6}" dt="2024-12-05T04:10:21.137" v="399" actId="26606"/>
          <ac:spMkLst>
            <pc:docMk/>
            <pc:sldMk cId="1125871894" sldId="266"/>
            <ac:spMk id="10" creationId="{0F161291-765C-4033-9E84-52C51C6A5A63}"/>
          </ac:spMkLst>
        </pc:spChg>
        <pc:spChg chg="add del">
          <ac:chgData name="Biswash Poudel" userId="86490f4171ed8134" providerId="LiveId" clId="{85EF00BB-244C-4EFA-9167-D510AD2628D6}" dt="2024-12-05T04:10:21.137" v="399" actId="26606"/>
          <ac:spMkLst>
            <pc:docMk/>
            <pc:sldMk cId="1125871894" sldId="266"/>
            <ac:spMk id="12" creationId="{37F69638-8A6F-45AB-B9EC-9D8C8FC37180}"/>
          </ac:spMkLst>
        </pc:spChg>
        <pc:spChg chg="add del">
          <ac:chgData name="Biswash Poudel" userId="86490f4171ed8134" providerId="LiveId" clId="{85EF00BB-244C-4EFA-9167-D510AD2628D6}" dt="2024-12-05T04:10:21.133" v="398" actId="26606"/>
          <ac:spMkLst>
            <pc:docMk/>
            <pc:sldMk cId="1125871894" sldId="266"/>
            <ac:spMk id="17" creationId="{0F161291-765C-4033-9E84-52C51C6A5A63}"/>
          </ac:spMkLst>
        </pc:spChg>
        <pc:spChg chg="add del">
          <ac:chgData name="Biswash Poudel" userId="86490f4171ed8134" providerId="LiveId" clId="{85EF00BB-244C-4EFA-9167-D510AD2628D6}" dt="2024-12-05T04:10:21.133" v="398" actId="26606"/>
          <ac:spMkLst>
            <pc:docMk/>
            <pc:sldMk cId="1125871894" sldId="266"/>
            <ac:spMk id="19" creationId="{37F69638-8A6F-45AB-B9EC-9D8C8FC37180}"/>
          </ac:spMkLst>
        </pc:spChg>
        <pc:spChg chg="add">
          <ac:chgData name="Biswash Poudel" userId="86490f4171ed8134" providerId="LiveId" clId="{85EF00BB-244C-4EFA-9167-D510AD2628D6}" dt="2024-12-05T04:10:21.137" v="399" actId="26606"/>
          <ac:spMkLst>
            <pc:docMk/>
            <pc:sldMk cId="1125871894" sldId="266"/>
            <ac:spMk id="21" creationId="{587D26DA-9773-4A0E-B213-DDF20A1F1F27}"/>
          </ac:spMkLst>
        </pc:spChg>
        <pc:picChg chg="add del mod">
          <ac:chgData name="Biswash Poudel" userId="86490f4171ed8134" providerId="LiveId" clId="{85EF00BB-244C-4EFA-9167-D510AD2628D6}" dt="2024-12-05T04:10:11.617" v="394" actId="478"/>
          <ac:picMkLst>
            <pc:docMk/>
            <pc:sldMk cId="1125871894" sldId="266"/>
            <ac:picMk id="3" creationId="{59CA4D3C-82EF-84EC-32E1-02DDC1929E72}"/>
          </ac:picMkLst>
        </pc:picChg>
        <pc:picChg chg="add mod">
          <ac:chgData name="Biswash Poudel" userId="86490f4171ed8134" providerId="LiveId" clId="{85EF00BB-244C-4EFA-9167-D510AD2628D6}" dt="2024-12-05T04:18:59.181" v="548" actId="1076"/>
          <ac:picMkLst>
            <pc:docMk/>
            <pc:sldMk cId="1125871894" sldId="266"/>
            <ac:picMk id="5" creationId="{A6C2AC7B-A4E0-E17F-B867-3091C3417B7B}"/>
          </ac:picMkLst>
        </pc:picChg>
      </pc:sldChg>
      <pc:sldChg chg="addSp delSp modSp new mod">
        <pc:chgData name="Biswash Poudel" userId="86490f4171ed8134" providerId="LiveId" clId="{85EF00BB-244C-4EFA-9167-D510AD2628D6}" dt="2024-12-05T04:18:48.562" v="547" actId="113"/>
        <pc:sldMkLst>
          <pc:docMk/>
          <pc:sldMk cId="3185700852" sldId="267"/>
        </pc:sldMkLst>
        <pc:spChg chg="mod">
          <ac:chgData name="Biswash Poudel" userId="86490f4171ed8134" providerId="LiveId" clId="{85EF00BB-244C-4EFA-9167-D510AD2628D6}" dt="2024-12-05T04:17:50.229" v="529" actId="20577"/>
          <ac:spMkLst>
            <pc:docMk/>
            <pc:sldMk cId="3185700852" sldId="267"/>
            <ac:spMk id="2" creationId="{6FEC6A25-19BC-1F22-C302-16684ED7FB59}"/>
          </ac:spMkLst>
        </pc:spChg>
        <pc:spChg chg="add del mod">
          <ac:chgData name="Biswash Poudel" userId="86490f4171ed8134" providerId="LiveId" clId="{85EF00BB-244C-4EFA-9167-D510AD2628D6}" dt="2024-12-05T04:18:48.562" v="547" actId="113"/>
          <ac:spMkLst>
            <pc:docMk/>
            <pc:sldMk cId="3185700852" sldId="267"/>
            <ac:spMk id="3" creationId="{2E0B0783-120A-EB36-E5A1-C01C6CD3C315}"/>
          </ac:spMkLst>
        </pc:spChg>
        <pc:spChg chg="add mod">
          <ac:chgData name="Biswash Poudel" userId="86490f4171ed8134" providerId="LiveId" clId="{85EF00BB-244C-4EFA-9167-D510AD2628D6}" dt="2024-12-05T04:18:11.914" v="533"/>
          <ac:spMkLst>
            <pc:docMk/>
            <pc:sldMk cId="3185700852" sldId="267"/>
            <ac:spMk id="4" creationId="{4E75A4F0-7A8D-4CC9-0741-E369B6690CFB}"/>
          </ac:spMkLst>
        </pc:spChg>
      </pc:sldChg>
      <pc:sldChg chg="addSp modSp new mod setBg">
        <pc:chgData name="Biswash Poudel" userId="86490f4171ed8134" providerId="LiveId" clId="{85EF00BB-244C-4EFA-9167-D510AD2628D6}" dt="2024-12-05T04:21:04.390" v="659" actId="1076"/>
        <pc:sldMkLst>
          <pc:docMk/>
          <pc:sldMk cId="2952103677" sldId="268"/>
        </pc:sldMkLst>
        <pc:spChg chg="add mod">
          <ac:chgData name="Biswash Poudel" userId="86490f4171ed8134" providerId="LiveId" clId="{85EF00BB-244C-4EFA-9167-D510AD2628D6}" dt="2024-12-05T04:21:04.390" v="659" actId="1076"/>
          <ac:spMkLst>
            <pc:docMk/>
            <pc:sldMk cId="2952103677" sldId="268"/>
            <ac:spMk id="4" creationId="{90878D05-4084-9D52-20CD-D785FA1A2B82}"/>
          </ac:spMkLst>
        </pc:spChg>
        <pc:spChg chg="add">
          <ac:chgData name="Biswash Poudel" userId="86490f4171ed8134" providerId="LiveId" clId="{85EF00BB-244C-4EFA-9167-D510AD2628D6}" dt="2024-12-05T04:20:36.946" v="622" actId="26606"/>
          <ac:spMkLst>
            <pc:docMk/>
            <pc:sldMk cId="2952103677" sldId="268"/>
            <ac:spMk id="8" creationId="{587D26DA-9773-4A0E-B213-DDF20A1F1F27}"/>
          </ac:spMkLst>
        </pc:spChg>
        <pc:picChg chg="add mod">
          <ac:chgData name="Biswash Poudel" userId="86490f4171ed8134" providerId="LiveId" clId="{85EF00BB-244C-4EFA-9167-D510AD2628D6}" dt="2024-12-05T04:20:39.131" v="624" actId="962"/>
          <ac:picMkLst>
            <pc:docMk/>
            <pc:sldMk cId="2952103677" sldId="268"/>
            <ac:picMk id="3" creationId="{257E5753-7F1A-D403-7F87-226385C5A964}"/>
          </ac:picMkLst>
        </pc:picChg>
      </pc:sldChg>
      <pc:sldChg chg="addSp modSp new mod setBg">
        <pc:chgData name="Biswash Poudel" userId="86490f4171ed8134" providerId="LiveId" clId="{85EF00BB-244C-4EFA-9167-D510AD2628D6}" dt="2024-12-05T04:25:53.509" v="772" actId="20577"/>
        <pc:sldMkLst>
          <pc:docMk/>
          <pc:sldMk cId="4104265403" sldId="269"/>
        </pc:sldMkLst>
        <pc:spChg chg="add mod">
          <ac:chgData name="Biswash Poudel" userId="86490f4171ed8134" providerId="LiveId" clId="{85EF00BB-244C-4EFA-9167-D510AD2628D6}" dt="2024-12-05T04:25:53.509" v="772" actId="20577"/>
          <ac:spMkLst>
            <pc:docMk/>
            <pc:sldMk cId="4104265403" sldId="269"/>
            <ac:spMk id="4" creationId="{BD630588-2216-E1C8-BEE5-234541E99CEF}"/>
          </ac:spMkLst>
        </pc:spChg>
        <pc:spChg chg="add">
          <ac:chgData name="Biswash Poudel" userId="86490f4171ed8134" providerId="LiveId" clId="{85EF00BB-244C-4EFA-9167-D510AD2628D6}" dt="2024-12-05T04:22:42.270" v="663" actId="26606"/>
          <ac:spMkLst>
            <pc:docMk/>
            <pc:sldMk cId="4104265403" sldId="269"/>
            <ac:spMk id="8" creationId="{587D26DA-9773-4A0E-B213-DDF20A1F1F27}"/>
          </ac:spMkLst>
        </pc:spChg>
        <pc:picChg chg="add mod">
          <ac:chgData name="Biswash Poudel" userId="86490f4171ed8134" providerId="LiveId" clId="{85EF00BB-244C-4EFA-9167-D510AD2628D6}" dt="2024-12-05T04:24:49.017" v="676" actId="1076"/>
          <ac:picMkLst>
            <pc:docMk/>
            <pc:sldMk cId="4104265403" sldId="269"/>
            <ac:picMk id="3" creationId="{750D32C2-9F22-E37F-3384-460A09C97A01}"/>
          </ac:picMkLst>
        </pc:picChg>
      </pc:sldChg>
      <pc:sldChg chg="addSp delSp modSp new mod setBg">
        <pc:chgData name="Biswash Poudel" userId="86490f4171ed8134" providerId="LiveId" clId="{85EF00BB-244C-4EFA-9167-D510AD2628D6}" dt="2024-12-05T04:25:45.922" v="769" actId="1076"/>
        <pc:sldMkLst>
          <pc:docMk/>
          <pc:sldMk cId="1885691101" sldId="270"/>
        </pc:sldMkLst>
        <pc:spChg chg="add mod">
          <ac:chgData name="Biswash Poudel" userId="86490f4171ed8134" providerId="LiveId" clId="{85EF00BB-244C-4EFA-9167-D510AD2628D6}" dt="2024-12-05T04:25:45.922" v="769" actId="1076"/>
          <ac:spMkLst>
            <pc:docMk/>
            <pc:sldMk cId="1885691101" sldId="270"/>
            <ac:spMk id="4" creationId="{C8497F36-A378-B2A8-6EC9-11029061860E}"/>
          </ac:spMkLst>
        </pc:spChg>
        <pc:spChg chg="add del">
          <ac:chgData name="Biswash Poudel" userId="86490f4171ed8134" providerId="LiveId" clId="{85EF00BB-244C-4EFA-9167-D510AD2628D6}" dt="2024-12-05T04:24:34.072" v="668" actId="26606"/>
          <ac:spMkLst>
            <pc:docMk/>
            <pc:sldMk cId="1885691101" sldId="270"/>
            <ac:spMk id="8" creationId="{587D26DA-9773-4A0E-B213-DDF20A1F1F27}"/>
          </ac:spMkLst>
        </pc:spChg>
        <pc:spChg chg="add del">
          <ac:chgData name="Biswash Poudel" userId="86490f4171ed8134" providerId="LiveId" clId="{85EF00BB-244C-4EFA-9167-D510AD2628D6}" dt="2024-12-05T04:24:36.098" v="670" actId="26606"/>
          <ac:spMkLst>
            <pc:docMk/>
            <pc:sldMk cId="1885691101" sldId="270"/>
            <ac:spMk id="10" creationId="{A2413CA5-4739-4BC9-8BB3-B0A4928D314F}"/>
          </ac:spMkLst>
        </pc:spChg>
        <pc:spChg chg="add del">
          <ac:chgData name="Biswash Poudel" userId="86490f4171ed8134" providerId="LiveId" clId="{85EF00BB-244C-4EFA-9167-D510AD2628D6}" dt="2024-12-05T04:24:36.098" v="670" actId="26606"/>
          <ac:spMkLst>
            <pc:docMk/>
            <pc:sldMk cId="1885691101" sldId="270"/>
            <ac:spMk id="11" creationId="{1259A422-0023-4292-8200-E080556F30F9}"/>
          </ac:spMkLst>
        </pc:spChg>
        <pc:spChg chg="add">
          <ac:chgData name="Biswash Poudel" userId="86490f4171ed8134" providerId="LiveId" clId="{85EF00BB-244C-4EFA-9167-D510AD2628D6}" dt="2024-12-05T04:24:36.099" v="671" actId="26606"/>
          <ac:spMkLst>
            <pc:docMk/>
            <pc:sldMk cId="1885691101" sldId="270"/>
            <ac:spMk id="13" creationId="{587D26DA-9773-4A0E-B213-DDF20A1F1F27}"/>
          </ac:spMkLst>
        </pc:spChg>
        <pc:picChg chg="add mod">
          <ac:chgData name="Biswash Poudel" userId="86490f4171ed8134" providerId="LiveId" clId="{85EF00BB-244C-4EFA-9167-D510AD2628D6}" dt="2024-12-05T04:24:39.633" v="675" actId="1035"/>
          <ac:picMkLst>
            <pc:docMk/>
            <pc:sldMk cId="1885691101" sldId="270"/>
            <ac:picMk id="3" creationId="{1415CFBB-8EDB-E0DB-A950-2D51E07858D5}"/>
          </ac:picMkLst>
        </pc:picChg>
      </pc:sldChg>
      <pc:sldChg chg="addSp modSp new mod setBg">
        <pc:chgData name="Biswash Poudel" userId="86490f4171ed8134" providerId="LiveId" clId="{85EF00BB-244C-4EFA-9167-D510AD2628D6}" dt="2024-12-05T04:28:20.425" v="845" actId="20577"/>
        <pc:sldMkLst>
          <pc:docMk/>
          <pc:sldMk cId="314595870" sldId="271"/>
        </pc:sldMkLst>
        <pc:spChg chg="add mod">
          <ac:chgData name="Biswash Poudel" userId="86490f4171ed8134" providerId="LiveId" clId="{85EF00BB-244C-4EFA-9167-D510AD2628D6}" dt="2024-12-05T04:28:20.425" v="845" actId="20577"/>
          <ac:spMkLst>
            <pc:docMk/>
            <pc:sldMk cId="314595870" sldId="271"/>
            <ac:spMk id="4" creationId="{080C4081-D5B4-176D-300B-5978F1D08A7A}"/>
          </ac:spMkLst>
        </pc:spChg>
        <pc:spChg chg="add">
          <ac:chgData name="Biswash Poudel" userId="86490f4171ed8134" providerId="LiveId" clId="{85EF00BB-244C-4EFA-9167-D510AD2628D6}" dt="2024-12-05T04:27:00.360" v="775" actId="26606"/>
          <ac:spMkLst>
            <pc:docMk/>
            <pc:sldMk cId="314595870" sldId="271"/>
            <ac:spMk id="8" creationId="{587D26DA-9773-4A0E-B213-DDF20A1F1F27}"/>
          </ac:spMkLst>
        </pc:spChg>
        <pc:picChg chg="add mod">
          <ac:chgData name="Biswash Poudel" userId="86490f4171ed8134" providerId="LiveId" clId="{85EF00BB-244C-4EFA-9167-D510AD2628D6}" dt="2024-12-05T04:27:03.446" v="776" actId="27614"/>
          <ac:picMkLst>
            <pc:docMk/>
            <pc:sldMk cId="314595870" sldId="271"/>
            <ac:picMk id="3" creationId="{1C16177A-EBFA-9347-E079-226BB8C46072}"/>
          </ac:picMkLst>
        </pc:picChg>
      </pc:sldChg>
      <pc:sldChg chg="addSp modSp new mod setBg">
        <pc:chgData name="Biswash Poudel" userId="86490f4171ed8134" providerId="LiveId" clId="{85EF00BB-244C-4EFA-9167-D510AD2628D6}" dt="2024-12-05T04:28:08.714" v="824" actId="1076"/>
        <pc:sldMkLst>
          <pc:docMk/>
          <pc:sldMk cId="954288191" sldId="272"/>
        </pc:sldMkLst>
        <pc:spChg chg="add mod">
          <ac:chgData name="Biswash Poudel" userId="86490f4171ed8134" providerId="LiveId" clId="{85EF00BB-244C-4EFA-9167-D510AD2628D6}" dt="2024-12-05T04:28:08.714" v="824" actId="1076"/>
          <ac:spMkLst>
            <pc:docMk/>
            <pc:sldMk cId="954288191" sldId="272"/>
            <ac:spMk id="4" creationId="{22C8012C-F210-EF22-A7CB-2ECC387274A8}"/>
          </ac:spMkLst>
        </pc:spChg>
        <pc:spChg chg="add">
          <ac:chgData name="Biswash Poudel" userId="86490f4171ed8134" providerId="LiveId" clId="{85EF00BB-244C-4EFA-9167-D510AD2628D6}" dt="2024-12-05T04:27:35.902" v="779" actId="26606"/>
          <ac:spMkLst>
            <pc:docMk/>
            <pc:sldMk cId="954288191" sldId="272"/>
            <ac:spMk id="8" creationId="{587D26DA-9773-4A0E-B213-DDF20A1F1F27}"/>
          </ac:spMkLst>
        </pc:spChg>
        <pc:picChg chg="add mod">
          <ac:chgData name="Biswash Poudel" userId="86490f4171ed8134" providerId="LiveId" clId="{85EF00BB-244C-4EFA-9167-D510AD2628D6}" dt="2024-12-05T04:28:04.634" v="823" actId="1076"/>
          <ac:picMkLst>
            <pc:docMk/>
            <pc:sldMk cId="954288191" sldId="272"/>
            <ac:picMk id="3" creationId="{E905750F-F559-DFC7-15EA-BDEAFF11EDEB}"/>
          </ac:picMkLst>
        </pc:picChg>
      </pc:sldChg>
      <pc:sldChg chg="addSp modSp new mod ord setBg">
        <pc:chgData name="Biswash Poudel" userId="86490f4171ed8134" providerId="LiveId" clId="{85EF00BB-244C-4EFA-9167-D510AD2628D6}" dt="2024-12-05T04:45:52.441" v="1156" actId="26606"/>
        <pc:sldMkLst>
          <pc:docMk/>
          <pc:sldMk cId="3718394492" sldId="273"/>
        </pc:sldMkLst>
        <pc:spChg chg="add mod">
          <ac:chgData name="Biswash Poudel" userId="86490f4171ed8134" providerId="LiveId" clId="{85EF00BB-244C-4EFA-9167-D510AD2628D6}" dt="2024-12-05T04:45:52.441" v="1156" actId="26606"/>
          <ac:spMkLst>
            <pc:docMk/>
            <pc:sldMk cId="3718394492" sldId="273"/>
            <ac:spMk id="4" creationId="{6C448ABB-3E62-1A0D-9A25-82EFA8C0271F}"/>
          </ac:spMkLst>
        </pc:spChg>
        <pc:spChg chg="add">
          <ac:chgData name="Biswash Poudel" userId="86490f4171ed8134" providerId="LiveId" clId="{85EF00BB-244C-4EFA-9167-D510AD2628D6}" dt="2024-12-05T04:45:52.441" v="1156" actId="26606"/>
          <ac:spMkLst>
            <pc:docMk/>
            <pc:sldMk cId="3718394492" sldId="273"/>
            <ac:spMk id="9" creationId="{0F161291-765C-4033-9E84-52C51C6A5A63}"/>
          </ac:spMkLst>
        </pc:spChg>
        <pc:spChg chg="add">
          <ac:chgData name="Biswash Poudel" userId="86490f4171ed8134" providerId="LiveId" clId="{85EF00BB-244C-4EFA-9167-D510AD2628D6}" dt="2024-12-05T04:45:52.441" v="1156" actId="26606"/>
          <ac:spMkLst>
            <pc:docMk/>
            <pc:sldMk cId="3718394492" sldId="273"/>
            <ac:spMk id="11" creationId="{37F69638-8A6F-45AB-B9EC-9D8C8FC37180}"/>
          </ac:spMkLst>
        </pc:spChg>
        <pc:picChg chg="add mod">
          <ac:chgData name="Biswash Poudel" userId="86490f4171ed8134" providerId="LiveId" clId="{85EF00BB-244C-4EFA-9167-D510AD2628D6}" dt="2024-12-05T04:45:52.441" v="1156" actId="26606"/>
          <ac:picMkLst>
            <pc:docMk/>
            <pc:sldMk cId="3718394492" sldId="273"/>
            <ac:picMk id="3" creationId="{56284F6C-65D9-2031-11C1-CE424C35D23C}"/>
          </ac:picMkLst>
        </pc:picChg>
      </pc:sldChg>
      <pc:sldChg chg="addSp delSp modSp new mod ord">
        <pc:chgData name="Biswash Poudel" userId="86490f4171ed8134" providerId="LiveId" clId="{85EF00BB-244C-4EFA-9167-D510AD2628D6}" dt="2024-12-05T04:45:24.823" v="1152" actId="14100"/>
        <pc:sldMkLst>
          <pc:docMk/>
          <pc:sldMk cId="2802389936" sldId="274"/>
        </pc:sldMkLst>
        <pc:spChg chg="add del mod">
          <ac:chgData name="Biswash Poudel" userId="86490f4171ed8134" providerId="LiveId" clId="{85EF00BB-244C-4EFA-9167-D510AD2628D6}" dt="2024-12-05T04:45:24.823" v="1152" actId="14100"/>
          <ac:spMkLst>
            <pc:docMk/>
            <pc:sldMk cId="2802389936" sldId="274"/>
            <ac:spMk id="3" creationId="{1DEBA849-3465-5EFE-DB96-AEB387740B73}"/>
          </ac:spMkLst>
        </pc:spChg>
        <pc:picChg chg="add mod">
          <ac:chgData name="Biswash Poudel" userId="86490f4171ed8134" providerId="LiveId" clId="{85EF00BB-244C-4EFA-9167-D510AD2628D6}" dt="2024-12-05T04:44:29.048" v="1141" actId="1076"/>
          <ac:picMkLst>
            <pc:docMk/>
            <pc:sldMk cId="2802389936" sldId="274"/>
            <ac:picMk id="2" creationId="{68EC7746-C56A-E70D-035F-EC0AFE049DDD}"/>
          </ac:picMkLst>
        </pc:picChg>
      </pc:sldChg>
      <pc:sldChg chg="addSp modSp new mod setBg">
        <pc:chgData name="Biswash Poudel" userId="86490f4171ed8134" providerId="LiveId" clId="{85EF00BB-244C-4EFA-9167-D510AD2628D6}" dt="2024-12-05T04:46:18.415" v="1163" actId="1035"/>
        <pc:sldMkLst>
          <pc:docMk/>
          <pc:sldMk cId="840154942" sldId="275"/>
        </pc:sldMkLst>
        <pc:picChg chg="add mod">
          <ac:chgData name="Biswash Poudel" userId="86490f4171ed8134" providerId="LiveId" clId="{85EF00BB-244C-4EFA-9167-D510AD2628D6}" dt="2024-12-05T04:46:18.415" v="1163" actId="1035"/>
          <ac:picMkLst>
            <pc:docMk/>
            <pc:sldMk cId="840154942" sldId="275"/>
            <ac:picMk id="3" creationId="{DCBDC4B0-DA5C-A7C8-7ABE-A068B5C941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7830C-77CA-43C8-8055-D365AC32595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EBF5EF-58B5-4A71-89BC-6720F09821AD}">
      <dgm:prSet custT="1"/>
      <dgm:spPr/>
      <dgm:t>
        <a:bodyPr/>
        <a:lstStyle/>
        <a:p>
          <a:r>
            <a:rPr lang="en-US" sz="2000" b="1"/>
            <a:t>Major Steps:</a:t>
          </a:r>
          <a:endParaRPr lang="en-US" sz="2000"/>
        </a:p>
      </dgm:t>
    </dgm:pt>
    <dgm:pt modelId="{5D6FD4DB-C075-41CC-A192-A2014A79AA92}" type="parTrans" cxnId="{C2092B40-BCDD-43E7-9EAF-D7F8E0D76A48}">
      <dgm:prSet/>
      <dgm:spPr/>
      <dgm:t>
        <a:bodyPr/>
        <a:lstStyle/>
        <a:p>
          <a:endParaRPr lang="en-US"/>
        </a:p>
      </dgm:t>
    </dgm:pt>
    <dgm:pt modelId="{16F07062-B2C7-4DE1-8ED1-AA44E3B0A88C}" type="sibTrans" cxnId="{C2092B40-BCDD-43E7-9EAF-D7F8E0D76A48}">
      <dgm:prSet/>
      <dgm:spPr/>
      <dgm:t>
        <a:bodyPr/>
        <a:lstStyle/>
        <a:p>
          <a:endParaRPr lang="en-US"/>
        </a:p>
      </dgm:t>
    </dgm:pt>
    <dgm:pt modelId="{75995E4C-0668-4C2E-8C0E-EBA1C32FFE42}">
      <dgm:prSet custT="1"/>
      <dgm:spPr/>
      <dgm:t>
        <a:bodyPr/>
        <a:lstStyle/>
        <a:p>
          <a:r>
            <a:rPr lang="en-US" sz="2000"/>
            <a:t>Defined project goals and objectives.</a:t>
          </a:r>
        </a:p>
      </dgm:t>
    </dgm:pt>
    <dgm:pt modelId="{A2C396C2-C628-4A4B-BD97-24FFA3E42C17}" type="parTrans" cxnId="{75B8B2AA-FB29-4322-A702-50417A7FFEFC}">
      <dgm:prSet/>
      <dgm:spPr/>
      <dgm:t>
        <a:bodyPr/>
        <a:lstStyle/>
        <a:p>
          <a:endParaRPr lang="en-US"/>
        </a:p>
      </dgm:t>
    </dgm:pt>
    <dgm:pt modelId="{A275A366-B341-4FF3-AA89-4B44317D8EBF}" type="sibTrans" cxnId="{75B8B2AA-FB29-4322-A702-50417A7FFEFC}">
      <dgm:prSet/>
      <dgm:spPr/>
      <dgm:t>
        <a:bodyPr/>
        <a:lstStyle/>
        <a:p>
          <a:endParaRPr lang="en-US"/>
        </a:p>
      </dgm:t>
    </dgm:pt>
    <dgm:pt modelId="{74FEDD1B-5450-4C20-B523-5BF9F872EC60}">
      <dgm:prSet custT="1"/>
      <dgm:spPr/>
      <dgm:t>
        <a:bodyPr/>
        <a:lstStyle/>
        <a:p>
          <a:r>
            <a:rPr lang="en-US" sz="2000"/>
            <a:t>Conducted thorough requirements gathering.</a:t>
          </a:r>
        </a:p>
      </dgm:t>
    </dgm:pt>
    <dgm:pt modelId="{423FBFDC-8140-4203-8F61-16A2AF69F7E6}" type="parTrans" cxnId="{1E146F45-1AAC-459B-A392-5321484CFA78}">
      <dgm:prSet/>
      <dgm:spPr/>
      <dgm:t>
        <a:bodyPr/>
        <a:lstStyle/>
        <a:p>
          <a:endParaRPr lang="en-US"/>
        </a:p>
      </dgm:t>
    </dgm:pt>
    <dgm:pt modelId="{87EEF0B2-FDB6-4CE4-B8E7-8233F8169778}" type="sibTrans" cxnId="{1E146F45-1AAC-459B-A392-5321484CFA78}">
      <dgm:prSet/>
      <dgm:spPr/>
      <dgm:t>
        <a:bodyPr/>
        <a:lstStyle/>
        <a:p>
          <a:endParaRPr lang="en-US"/>
        </a:p>
      </dgm:t>
    </dgm:pt>
    <dgm:pt modelId="{FF678ADF-F065-48F6-A879-D952A15BBC71}">
      <dgm:prSet custT="1"/>
      <dgm:spPr/>
      <dgm:t>
        <a:bodyPr/>
        <a:lstStyle/>
        <a:p>
          <a:r>
            <a:rPr lang="en-US" sz="2000" dirty="0"/>
            <a:t>Allocated resources and established team roles.</a:t>
          </a:r>
        </a:p>
      </dgm:t>
    </dgm:pt>
    <dgm:pt modelId="{042A1364-5B6F-4CE3-A4F8-BD64EFF16E07}" type="parTrans" cxnId="{134479AD-D8B4-4993-A2A0-F91B0DED8465}">
      <dgm:prSet/>
      <dgm:spPr/>
      <dgm:t>
        <a:bodyPr/>
        <a:lstStyle/>
        <a:p>
          <a:endParaRPr lang="en-US"/>
        </a:p>
      </dgm:t>
    </dgm:pt>
    <dgm:pt modelId="{FDBE65DB-D3A5-4490-9D0E-E5D29973CC3B}" type="sibTrans" cxnId="{134479AD-D8B4-4993-A2A0-F91B0DED8465}">
      <dgm:prSet/>
      <dgm:spPr/>
      <dgm:t>
        <a:bodyPr/>
        <a:lstStyle/>
        <a:p>
          <a:endParaRPr lang="en-US"/>
        </a:p>
      </dgm:t>
    </dgm:pt>
    <dgm:pt modelId="{E7075014-6CBB-4BEE-B5B5-A8EB3F1524C3}">
      <dgm:prSet custT="1"/>
      <dgm:spPr/>
      <dgm:t>
        <a:bodyPr/>
        <a:lstStyle/>
        <a:p>
          <a:r>
            <a:rPr lang="en-US" sz="2000"/>
            <a:t>Utilized tools and workflows to manage progress.</a:t>
          </a:r>
        </a:p>
      </dgm:t>
    </dgm:pt>
    <dgm:pt modelId="{2E106BDC-C378-4295-8C5B-627267E566EE}" type="parTrans" cxnId="{33156349-B283-40C2-8506-887F9EF4F417}">
      <dgm:prSet/>
      <dgm:spPr/>
      <dgm:t>
        <a:bodyPr/>
        <a:lstStyle/>
        <a:p>
          <a:endParaRPr lang="en-US"/>
        </a:p>
      </dgm:t>
    </dgm:pt>
    <dgm:pt modelId="{523EF338-E21D-4A24-B122-A66FEE709A8D}" type="sibTrans" cxnId="{33156349-B283-40C2-8506-887F9EF4F417}">
      <dgm:prSet/>
      <dgm:spPr/>
      <dgm:t>
        <a:bodyPr/>
        <a:lstStyle/>
        <a:p>
          <a:endParaRPr lang="en-US"/>
        </a:p>
      </dgm:t>
    </dgm:pt>
    <dgm:pt modelId="{67A1B2B5-8454-4DD7-B697-270A58B63532}">
      <dgm:prSet custT="1"/>
      <dgm:spPr/>
      <dgm:t>
        <a:bodyPr/>
        <a:lstStyle/>
        <a:p>
          <a:r>
            <a:rPr lang="en-US" sz="2000" b="1"/>
            <a:t>Timeline:</a:t>
          </a:r>
          <a:endParaRPr lang="en-US" sz="2000"/>
        </a:p>
      </dgm:t>
    </dgm:pt>
    <dgm:pt modelId="{E1B605C1-317F-4FBF-B97E-621BF539C4B1}" type="parTrans" cxnId="{0BBD9C08-7EA7-4BEC-9FC3-89F5B8CB44F1}">
      <dgm:prSet/>
      <dgm:spPr/>
      <dgm:t>
        <a:bodyPr/>
        <a:lstStyle/>
        <a:p>
          <a:endParaRPr lang="en-US"/>
        </a:p>
      </dgm:t>
    </dgm:pt>
    <dgm:pt modelId="{5C9AE8D6-7E0F-4D8B-9077-40EC6ABE4A70}" type="sibTrans" cxnId="{0BBD9C08-7EA7-4BEC-9FC3-89F5B8CB44F1}">
      <dgm:prSet/>
      <dgm:spPr/>
      <dgm:t>
        <a:bodyPr/>
        <a:lstStyle/>
        <a:p>
          <a:endParaRPr lang="en-US"/>
        </a:p>
      </dgm:t>
    </dgm:pt>
    <dgm:pt modelId="{9B6FB00D-C979-48CA-8187-CBD574413163}">
      <dgm:prSet custT="1"/>
      <dgm:spPr/>
      <dgm:t>
        <a:bodyPr/>
        <a:lstStyle/>
        <a:p>
          <a:r>
            <a:rPr lang="en-US" sz="2000"/>
            <a:t>Weeks 1-4: Ideation and Requirement Gathering.</a:t>
          </a:r>
        </a:p>
      </dgm:t>
    </dgm:pt>
    <dgm:pt modelId="{7DE4E659-BF25-4508-BEAD-5E3F57DCF13C}" type="parTrans" cxnId="{64077577-3C62-4895-B265-76BF257B2E73}">
      <dgm:prSet/>
      <dgm:spPr/>
      <dgm:t>
        <a:bodyPr/>
        <a:lstStyle/>
        <a:p>
          <a:endParaRPr lang="en-US"/>
        </a:p>
      </dgm:t>
    </dgm:pt>
    <dgm:pt modelId="{26D9675B-9173-49F7-A3CB-BD4A2AE99209}" type="sibTrans" cxnId="{64077577-3C62-4895-B265-76BF257B2E73}">
      <dgm:prSet/>
      <dgm:spPr/>
      <dgm:t>
        <a:bodyPr/>
        <a:lstStyle/>
        <a:p>
          <a:endParaRPr lang="en-US"/>
        </a:p>
      </dgm:t>
    </dgm:pt>
    <dgm:pt modelId="{F4F2F46A-0098-4A5C-9754-DA06CE937D2A}">
      <dgm:prSet custT="1"/>
      <dgm:spPr/>
      <dgm:t>
        <a:bodyPr/>
        <a:lstStyle/>
        <a:p>
          <a:r>
            <a:rPr lang="en-US" sz="2000" dirty="0"/>
            <a:t>Weeks 5-8: Planning and Resource Allocation.</a:t>
          </a:r>
        </a:p>
      </dgm:t>
    </dgm:pt>
    <dgm:pt modelId="{8B45EA4F-6905-4182-8B26-4393AE4118D2}" type="parTrans" cxnId="{BFDDF592-A801-4D22-972A-C024572AE30E}">
      <dgm:prSet/>
      <dgm:spPr/>
      <dgm:t>
        <a:bodyPr/>
        <a:lstStyle/>
        <a:p>
          <a:endParaRPr lang="en-US"/>
        </a:p>
      </dgm:t>
    </dgm:pt>
    <dgm:pt modelId="{8BC57373-EEEF-4859-BF52-24AAFB12550F}" type="sibTrans" cxnId="{BFDDF592-A801-4D22-972A-C024572AE30E}">
      <dgm:prSet/>
      <dgm:spPr/>
      <dgm:t>
        <a:bodyPr/>
        <a:lstStyle/>
        <a:p>
          <a:endParaRPr lang="en-US"/>
        </a:p>
      </dgm:t>
    </dgm:pt>
    <dgm:pt modelId="{E4BF3951-C59D-4A6C-939F-AC6C8F9EC2C0}">
      <dgm:prSet custT="1"/>
      <dgm:spPr/>
      <dgm:t>
        <a:bodyPr/>
        <a:lstStyle/>
        <a:p>
          <a:r>
            <a:rPr lang="en-US" sz="2000"/>
            <a:t>Weeks 9-10: Risk Management and Workload Planning.</a:t>
          </a:r>
        </a:p>
      </dgm:t>
    </dgm:pt>
    <dgm:pt modelId="{26BEB01B-555D-4249-B8ED-A2B7EBA36391}" type="parTrans" cxnId="{5575A018-221B-4A91-8CDF-A5CCC604207A}">
      <dgm:prSet/>
      <dgm:spPr/>
      <dgm:t>
        <a:bodyPr/>
        <a:lstStyle/>
        <a:p>
          <a:endParaRPr lang="en-US"/>
        </a:p>
      </dgm:t>
    </dgm:pt>
    <dgm:pt modelId="{8F88D669-6695-4F31-988B-77E03A0F2B8C}" type="sibTrans" cxnId="{5575A018-221B-4A91-8CDF-A5CCC604207A}">
      <dgm:prSet/>
      <dgm:spPr/>
      <dgm:t>
        <a:bodyPr/>
        <a:lstStyle/>
        <a:p>
          <a:endParaRPr lang="en-US"/>
        </a:p>
      </dgm:t>
    </dgm:pt>
    <dgm:pt modelId="{E299623F-7F7E-4FD7-863E-6EABAEC53887}">
      <dgm:prSet custT="1"/>
      <dgm:spPr/>
      <dgm:t>
        <a:bodyPr/>
        <a:lstStyle/>
        <a:p>
          <a:r>
            <a:rPr lang="en-US" sz="2000"/>
            <a:t>Weeks 11-13: Design, Testing, and Iterations.</a:t>
          </a:r>
        </a:p>
      </dgm:t>
    </dgm:pt>
    <dgm:pt modelId="{1B759D30-A4CB-4C93-BC34-931EB5297A35}" type="parTrans" cxnId="{84FBBE9B-E3BB-45C2-90D1-7E99DDADEF91}">
      <dgm:prSet/>
      <dgm:spPr/>
      <dgm:t>
        <a:bodyPr/>
        <a:lstStyle/>
        <a:p>
          <a:endParaRPr lang="en-US"/>
        </a:p>
      </dgm:t>
    </dgm:pt>
    <dgm:pt modelId="{2F5A320A-2084-4A64-A18F-BC5952B3B10E}" type="sibTrans" cxnId="{84FBBE9B-E3BB-45C2-90D1-7E99DDADEF91}">
      <dgm:prSet/>
      <dgm:spPr/>
      <dgm:t>
        <a:bodyPr/>
        <a:lstStyle/>
        <a:p>
          <a:endParaRPr lang="en-US"/>
        </a:p>
      </dgm:t>
    </dgm:pt>
    <dgm:pt modelId="{0EBB0047-560A-4E24-9B35-73955C1B00EF}">
      <dgm:prSet custT="1"/>
      <dgm:spPr/>
      <dgm:t>
        <a:bodyPr/>
        <a:lstStyle/>
        <a:p>
          <a:r>
            <a:rPr lang="en-US" sz="2000"/>
            <a:t>Week 14: Final Presentation.</a:t>
          </a:r>
        </a:p>
      </dgm:t>
    </dgm:pt>
    <dgm:pt modelId="{6E3C61F7-CA0A-4254-AF99-57DD14B9817C}" type="parTrans" cxnId="{6D5DB611-5168-4D68-A537-3A464F54B9A2}">
      <dgm:prSet/>
      <dgm:spPr/>
      <dgm:t>
        <a:bodyPr/>
        <a:lstStyle/>
        <a:p>
          <a:endParaRPr lang="en-US"/>
        </a:p>
      </dgm:t>
    </dgm:pt>
    <dgm:pt modelId="{693F9137-8C22-4992-8C69-199ED2F59DB8}" type="sibTrans" cxnId="{6D5DB611-5168-4D68-A537-3A464F54B9A2}">
      <dgm:prSet/>
      <dgm:spPr/>
      <dgm:t>
        <a:bodyPr/>
        <a:lstStyle/>
        <a:p>
          <a:endParaRPr lang="en-US"/>
        </a:p>
      </dgm:t>
    </dgm:pt>
    <dgm:pt modelId="{3280EEDA-2818-4586-A474-9A2C3576C100}" type="pres">
      <dgm:prSet presAssocID="{5E47830C-77CA-43C8-8055-D365AC325950}" presName="vert0" presStyleCnt="0">
        <dgm:presLayoutVars>
          <dgm:dir/>
          <dgm:animOne val="branch"/>
          <dgm:animLvl val="lvl"/>
        </dgm:presLayoutVars>
      </dgm:prSet>
      <dgm:spPr/>
    </dgm:pt>
    <dgm:pt modelId="{082A39FD-6B97-4FEC-8B1F-2109CEDE20CA}" type="pres">
      <dgm:prSet presAssocID="{11EBF5EF-58B5-4A71-89BC-6720F09821AD}" presName="thickLine" presStyleLbl="alignNode1" presStyleIdx="0" presStyleCnt="11"/>
      <dgm:spPr/>
    </dgm:pt>
    <dgm:pt modelId="{5B7A83E4-5DEA-4F14-A346-C043ED89C289}" type="pres">
      <dgm:prSet presAssocID="{11EBF5EF-58B5-4A71-89BC-6720F09821AD}" presName="horz1" presStyleCnt="0"/>
      <dgm:spPr/>
    </dgm:pt>
    <dgm:pt modelId="{3BA8E25E-C3E1-44C6-9EE9-B127E72E6151}" type="pres">
      <dgm:prSet presAssocID="{11EBF5EF-58B5-4A71-89BC-6720F09821AD}" presName="tx1" presStyleLbl="revTx" presStyleIdx="0" presStyleCnt="11"/>
      <dgm:spPr/>
    </dgm:pt>
    <dgm:pt modelId="{38B1E688-8E80-41CB-BDBA-39BFA1F4540F}" type="pres">
      <dgm:prSet presAssocID="{11EBF5EF-58B5-4A71-89BC-6720F09821AD}" presName="vert1" presStyleCnt="0"/>
      <dgm:spPr/>
    </dgm:pt>
    <dgm:pt modelId="{5DA841D9-BE84-4082-B856-C41F085F334A}" type="pres">
      <dgm:prSet presAssocID="{75995E4C-0668-4C2E-8C0E-EBA1C32FFE42}" presName="thickLine" presStyleLbl="alignNode1" presStyleIdx="1" presStyleCnt="11"/>
      <dgm:spPr/>
    </dgm:pt>
    <dgm:pt modelId="{F31C758D-F20C-4DC5-8EE7-287723EB86D4}" type="pres">
      <dgm:prSet presAssocID="{75995E4C-0668-4C2E-8C0E-EBA1C32FFE42}" presName="horz1" presStyleCnt="0"/>
      <dgm:spPr/>
    </dgm:pt>
    <dgm:pt modelId="{C78B112B-F24D-47A1-92B1-EB2762BD6377}" type="pres">
      <dgm:prSet presAssocID="{75995E4C-0668-4C2E-8C0E-EBA1C32FFE42}" presName="tx1" presStyleLbl="revTx" presStyleIdx="1" presStyleCnt="11"/>
      <dgm:spPr/>
    </dgm:pt>
    <dgm:pt modelId="{CA76A5F7-8D0A-487A-A0ED-F0C97E604A62}" type="pres">
      <dgm:prSet presAssocID="{75995E4C-0668-4C2E-8C0E-EBA1C32FFE42}" presName="vert1" presStyleCnt="0"/>
      <dgm:spPr/>
    </dgm:pt>
    <dgm:pt modelId="{7F9F2F3E-9523-4EEE-996D-4766FA910242}" type="pres">
      <dgm:prSet presAssocID="{74FEDD1B-5450-4C20-B523-5BF9F872EC60}" presName="thickLine" presStyleLbl="alignNode1" presStyleIdx="2" presStyleCnt="11"/>
      <dgm:spPr/>
    </dgm:pt>
    <dgm:pt modelId="{7577FB46-3A78-43F8-9C3D-6ADDF166F92B}" type="pres">
      <dgm:prSet presAssocID="{74FEDD1B-5450-4C20-B523-5BF9F872EC60}" presName="horz1" presStyleCnt="0"/>
      <dgm:spPr/>
    </dgm:pt>
    <dgm:pt modelId="{4EF1CF07-7860-42BF-BCA3-635D1936269D}" type="pres">
      <dgm:prSet presAssocID="{74FEDD1B-5450-4C20-B523-5BF9F872EC60}" presName="tx1" presStyleLbl="revTx" presStyleIdx="2" presStyleCnt="11"/>
      <dgm:spPr/>
    </dgm:pt>
    <dgm:pt modelId="{985192FD-BC7D-4476-BD12-2451F0DBDE02}" type="pres">
      <dgm:prSet presAssocID="{74FEDD1B-5450-4C20-B523-5BF9F872EC60}" presName="vert1" presStyleCnt="0"/>
      <dgm:spPr/>
    </dgm:pt>
    <dgm:pt modelId="{7AFD9B3B-7E5B-4C7F-81F5-8EEAD6838F00}" type="pres">
      <dgm:prSet presAssocID="{FF678ADF-F065-48F6-A879-D952A15BBC71}" presName="thickLine" presStyleLbl="alignNode1" presStyleIdx="3" presStyleCnt="11"/>
      <dgm:spPr/>
    </dgm:pt>
    <dgm:pt modelId="{B869B6A1-6AB2-40BD-BC19-493777021BC6}" type="pres">
      <dgm:prSet presAssocID="{FF678ADF-F065-48F6-A879-D952A15BBC71}" presName="horz1" presStyleCnt="0"/>
      <dgm:spPr/>
    </dgm:pt>
    <dgm:pt modelId="{3155C35D-22C6-4141-800C-5B1A29B7AC97}" type="pres">
      <dgm:prSet presAssocID="{FF678ADF-F065-48F6-A879-D952A15BBC71}" presName="tx1" presStyleLbl="revTx" presStyleIdx="3" presStyleCnt="11"/>
      <dgm:spPr/>
    </dgm:pt>
    <dgm:pt modelId="{CA0B0AFF-97C2-4542-938D-104FBF319665}" type="pres">
      <dgm:prSet presAssocID="{FF678ADF-F065-48F6-A879-D952A15BBC71}" presName="vert1" presStyleCnt="0"/>
      <dgm:spPr/>
    </dgm:pt>
    <dgm:pt modelId="{C949DDA6-BC94-46EF-A135-57F41B20E582}" type="pres">
      <dgm:prSet presAssocID="{E7075014-6CBB-4BEE-B5B5-A8EB3F1524C3}" presName="thickLine" presStyleLbl="alignNode1" presStyleIdx="4" presStyleCnt="11"/>
      <dgm:spPr/>
    </dgm:pt>
    <dgm:pt modelId="{533415F9-F170-4EF1-BAC4-AA7EAF92196C}" type="pres">
      <dgm:prSet presAssocID="{E7075014-6CBB-4BEE-B5B5-A8EB3F1524C3}" presName="horz1" presStyleCnt="0"/>
      <dgm:spPr/>
    </dgm:pt>
    <dgm:pt modelId="{E24E71E5-E35A-452D-9594-695D8790C59E}" type="pres">
      <dgm:prSet presAssocID="{E7075014-6CBB-4BEE-B5B5-A8EB3F1524C3}" presName="tx1" presStyleLbl="revTx" presStyleIdx="4" presStyleCnt="11"/>
      <dgm:spPr/>
    </dgm:pt>
    <dgm:pt modelId="{C375A413-7A04-4F69-A01E-85EC013347F2}" type="pres">
      <dgm:prSet presAssocID="{E7075014-6CBB-4BEE-B5B5-A8EB3F1524C3}" presName="vert1" presStyleCnt="0"/>
      <dgm:spPr/>
    </dgm:pt>
    <dgm:pt modelId="{7846A1F7-AD2D-4760-B641-85CE156E0BC7}" type="pres">
      <dgm:prSet presAssocID="{67A1B2B5-8454-4DD7-B697-270A58B63532}" presName="thickLine" presStyleLbl="alignNode1" presStyleIdx="5" presStyleCnt="11"/>
      <dgm:spPr/>
    </dgm:pt>
    <dgm:pt modelId="{AA4EF56F-EE1B-416D-A4A1-98DF8DA8DDBF}" type="pres">
      <dgm:prSet presAssocID="{67A1B2B5-8454-4DD7-B697-270A58B63532}" presName="horz1" presStyleCnt="0"/>
      <dgm:spPr/>
    </dgm:pt>
    <dgm:pt modelId="{948A3556-93D9-4784-839E-7AFD18D7F85F}" type="pres">
      <dgm:prSet presAssocID="{67A1B2B5-8454-4DD7-B697-270A58B63532}" presName="tx1" presStyleLbl="revTx" presStyleIdx="5" presStyleCnt="11"/>
      <dgm:spPr/>
    </dgm:pt>
    <dgm:pt modelId="{F9488A50-4FE2-4E02-8F97-139D793D5815}" type="pres">
      <dgm:prSet presAssocID="{67A1B2B5-8454-4DD7-B697-270A58B63532}" presName="vert1" presStyleCnt="0"/>
      <dgm:spPr/>
    </dgm:pt>
    <dgm:pt modelId="{C5D3FEEA-8059-4B07-B29E-A77435493032}" type="pres">
      <dgm:prSet presAssocID="{9B6FB00D-C979-48CA-8187-CBD574413163}" presName="thickLine" presStyleLbl="alignNode1" presStyleIdx="6" presStyleCnt="11"/>
      <dgm:spPr/>
    </dgm:pt>
    <dgm:pt modelId="{2249C31A-B1F7-43A4-A49D-1B997DC3DB8A}" type="pres">
      <dgm:prSet presAssocID="{9B6FB00D-C979-48CA-8187-CBD574413163}" presName="horz1" presStyleCnt="0"/>
      <dgm:spPr/>
    </dgm:pt>
    <dgm:pt modelId="{759EA343-377F-470D-A5BA-85D569078833}" type="pres">
      <dgm:prSet presAssocID="{9B6FB00D-C979-48CA-8187-CBD574413163}" presName="tx1" presStyleLbl="revTx" presStyleIdx="6" presStyleCnt="11"/>
      <dgm:spPr/>
    </dgm:pt>
    <dgm:pt modelId="{AAC37F5E-BB73-4CF6-B2B0-1F3D34AE85CA}" type="pres">
      <dgm:prSet presAssocID="{9B6FB00D-C979-48CA-8187-CBD574413163}" presName="vert1" presStyleCnt="0"/>
      <dgm:spPr/>
    </dgm:pt>
    <dgm:pt modelId="{D074115E-6A23-458B-A909-31765FD6467D}" type="pres">
      <dgm:prSet presAssocID="{F4F2F46A-0098-4A5C-9754-DA06CE937D2A}" presName="thickLine" presStyleLbl="alignNode1" presStyleIdx="7" presStyleCnt="11"/>
      <dgm:spPr/>
    </dgm:pt>
    <dgm:pt modelId="{014C88EF-B9E9-431C-8342-D4A58FCE9AEB}" type="pres">
      <dgm:prSet presAssocID="{F4F2F46A-0098-4A5C-9754-DA06CE937D2A}" presName="horz1" presStyleCnt="0"/>
      <dgm:spPr/>
    </dgm:pt>
    <dgm:pt modelId="{41F1068E-4D55-4121-8028-D802F7B4F1D8}" type="pres">
      <dgm:prSet presAssocID="{F4F2F46A-0098-4A5C-9754-DA06CE937D2A}" presName="tx1" presStyleLbl="revTx" presStyleIdx="7" presStyleCnt="11"/>
      <dgm:spPr/>
    </dgm:pt>
    <dgm:pt modelId="{6EDCFDF5-2D5D-409F-963C-9042C760F168}" type="pres">
      <dgm:prSet presAssocID="{F4F2F46A-0098-4A5C-9754-DA06CE937D2A}" presName="vert1" presStyleCnt="0"/>
      <dgm:spPr/>
    </dgm:pt>
    <dgm:pt modelId="{0ADC4AE1-5913-4BD0-B26F-667051E52640}" type="pres">
      <dgm:prSet presAssocID="{E4BF3951-C59D-4A6C-939F-AC6C8F9EC2C0}" presName="thickLine" presStyleLbl="alignNode1" presStyleIdx="8" presStyleCnt="11"/>
      <dgm:spPr/>
    </dgm:pt>
    <dgm:pt modelId="{E6DFA976-0B01-4D44-AC5D-77000CF2045E}" type="pres">
      <dgm:prSet presAssocID="{E4BF3951-C59D-4A6C-939F-AC6C8F9EC2C0}" presName="horz1" presStyleCnt="0"/>
      <dgm:spPr/>
    </dgm:pt>
    <dgm:pt modelId="{128A04D5-1A98-4307-B8AB-E2761A4D7B30}" type="pres">
      <dgm:prSet presAssocID="{E4BF3951-C59D-4A6C-939F-AC6C8F9EC2C0}" presName="tx1" presStyleLbl="revTx" presStyleIdx="8" presStyleCnt="11"/>
      <dgm:spPr/>
    </dgm:pt>
    <dgm:pt modelId="{0185AB1E-0110-430C-96CA-521176107DAE}" type="pres">
      <dgm:prSet presAssocID="{E4BF3951-C59D-4A6C-939F-AC6C8F9EC2C0}" presName="vert1" presStyleCnt="0"/>
      <dgm:spPr/>
    </dgm:pt>
    <dgm:pt modelId="{B6BEA601-7034-4B89-A456-5B0B13A758A2}" type="pres">
      <dgm:prSet presAssocID="{E299623F-7F7E-4FD7-863E-6EABAEC53887}" presName="thickLine" presStyleLbl="alignNode1" presStyleIdx="9" presStyleCnt="11"/>
      <dgm:spPr/>
    </dgm:pt>
    <dgm:pt modelId="{2A6A4150-EFA4-4EA2-86F9-AECF555E86B7}" type="pres">
      <dgm:prSet presAssocID="{E299623F-7F7E-4FD7-863E-6EABAEC53887}" presName="horz1" presStyleCnt="0"/>
      <dgm:spPr/>
    </dgm:pt>
    <dgm:pt modelId="{FE09D730-8A79-4901-8812-CE7933F11376}" type="pres">
      <dgm:prSet presAssocID="{E299623F-7F7E-4FD7-863E-6EABAEC53887}" presName="tx1" presStyleLbl="revTx" presStyleIdx="9" presStyleCnt="11"/>
      <dgm:spPr/>
    </dgm:pt>
    <dgm:pt modelId="{1390725C-B1F5-49DA-B8E8-037646DE088B}" type="pres">
      <dgm:prSet presAssocID="{E299623F-7F7E-4FD7-863E-6EABAEC53887}" presName="vert1" presStyleCnt="0"/>
      <dgm:spPr/>
    </dgm:pt>
    <dgm:pt modelId="{F5D2F3A2-BCDF-483E-B5A4-604560D6CCBB}" type="pres">
      <dgm:prSet presAssocID="{0EBB0047-560A-4E24-9B35-73955C1B00EF}" presName="thickLine" presStyleLbl="alignNode1" presStyleIdx="10" presStyleCnt="11"/>
      <dgm:spPr/>
    </dgm:pt>
    <dgm:pt modelId="{E0B9FFC1-B873-4CB3-9B21-92502A79DDF4}" type="pres">
      <dgm:prSet presAssocID="{0EBB0047-560A-4E24-9B35-73955C1B00EF}" presName="horz1" presStyleCnt="0"/>
      <dgm:spPr/>
    </dgm:pt>
    <dgm:pt modelId="{3FC7CB95-CE84-4FF7-9C24-CF474CBF5AD0}" type="pres">
      <dgm:prSet presAssocID="{0EBB0047-560A-4E24-9B35-73955C1B00EF}" presName="tx1" presStyleLbl="revTx" presStyleIdx="10" presStyleCnt="11"/>
      <dgm:spPr/>
    </dgm:pt>
    <dgm:pt modelId="{6C1A28A0-7789-427E-B59E-AEBC48D0947F}" type="pres">
      <dgm:prSet presAssocID="{0EBB0047-560A-4E24-9B35-73955C1B00EF}" presName="vert1" presStyleCnt="0"/>
      <dgm:spPr/>
    </dgm:pt>
  </dgm:ptLst>
  <dgm:cxnLst>
    <dgm:cxn modelId="{37424802-7AC2-40CB-B0FE-401B10B4AEED}" type="presOf" srcId="{74FEDD1B-5450-4C20-B523-5BF9F872EC60}" destId="{4EF1CF07-7860-42BF-BCA3-635D1936269D}" srcOrd="0" destOrd="0" presId="urn:microsoft.com/office/officeart/2008/layout/LinedList"/>
    <dgm:cxn modelId="{3ED27703-BC29-4A53-9278-219782253DA2}" type="presOf" srcId="{E299623F-7F7E-4FD7-863E-6EABAEC53887}" destId="{FE09D730-8A79-4901-8812-CE7933F11376}" srcOrd="0" destOrd="0" presId="urn:microsoft.com/office/officeart/2008/layout/LinedList"/>
    <dgm:cxn modelId="{0BBD9C08-7EA7-4BEC-9FC3-89F5B8CB44F1}" srcId="{5E47830C-77CA-43C8-8055-D365AC325950}" destId="{67A1B2B5-8454-4DD7-B697-270A58B63532}" srcOrd="5" destOrd="0" parTransId="{E1B605C1-317F-4FBF-B97E-621BF539C4B1}" sibTransId="{5C9AE8D6-7E0F-4D8B-9077-40EC6ABE4A70}"/>
    <dgm:cxn modelId="{6D5DB611-5168-4D68-A537-3A464F54B9A2}" srcId="{5E47830C-77CA-43C8-8055-D365AC325950}" destId="{0EBB0047-560A-4E24-9B35-73955C1B00EF}" srcOrd="10" destOrd="0" parTransId="{6E3C61F7-CA0A-4254-AF99-57DD14B9817C}" sibTransId="{693F9137-8C22-4992-8C69-199ED2F59DB8}"/>
    <dgm:cxn modelId="{8377A412-A71B-472E-A806-392ADC3D6CE4}" type="presOf" srcId="{9B6FB00D-C979-48CA-8187-CBD574413163}" destId="{759EA343-377F-470D-A5BA-85D569078833}" srcOrd="0" destOrd="0" presId="urn:microsoft.com/office/officeart/2008/layout/LinedList"/>
    <dgm:cxn modelId="{5575A018-221B-4A91-8CDF-A5CCC604207A}" srcId="{5E47830C-77CA-43C8-8055-D365AC325950}" destId="{E4BF3951-C59D-4A6C-939F-AC6C8F9EC2C0}" srcOrd="8" destOrd="0" parTransId="{26BEB01B-555D-4249-B8ED-A2B7EBA36391}" sibTransId="{8F88D669-6695-4F31-988B-77E03A0F2B8C}"/>
    <dgm:cxn modelId="{0F824B29-390D-49D1-86AE-D591A90B1751}" type="presOf" srcId="{E7075014-6CBB-4BEE-B5B5-A8EB3F1524C3}" destId="{E24E71E5-E35A-452D-9594-695D8790C59E}" srcOrd="0" destOrd="0" presId="urn:microsoft.com/office/officeart/2008/layout/LinedList"/>
    <dgm:cxn modelId="{1F552F31-9B82-4C0F-B20C-C7B4CD7663B0}" type="presOf" srcId="{67A1B2B5-8454-4DD7-B697-270A58B63532}" destId="{948A3556-93D9-4784-839E-7AFD18D7F85F}" srcOrd="0" destOrd="0" presId="urn:microsoft.com/office/officeart/2008/layout/LinedList"/>
    <dgm:cxn modelId="{C2092B40-BCDD-43E7-9EAF-D7F8E0D76A48}" srcId="{5E47830C-77CA-43C8-8055-D365AC325950}" destId="{11EBF5EF-58B5-4A71-89BC-6720F09821AD}" srcOrd="0" destOrd="0" parTransId="{5D6FD4DB-C075-41CC-A192-A2014A79AA92}" sibTransId="{16F07062-B2C7-4DE1-8ED1-AA44E3B0A88C}"/>
    <dgm:cxn modelId="{7F8A455C-8BA4-48D9-9FDE-433B7B0368F9}" type="presOf" srcId="{75995E4C-0668-4C2E-8C0E-EBA1C32FFE42}" destId="{C78B112B-F24D-47A1-92B1-EB2762BD6377}" srcOrd="0" destOrd="0" presId="urn:microsoft.com/office/officeart/2008/layout/LinedList"/>
    <dgm:cxn modelId="{40DDD060-A235-4A97-9CB4-94BECDEA5866}" type="presOf" srcId="{F4F2F46A-0098-4A5C-9754-DA06CE937D2A}" destId="{41F1068E-4D55-4121-8028-D802F7B4F1D8}" srcOrd="0" destOrd="0" presId="urn:microsoft.com/office/officeart/2008/layout/LinedList"/>
    <dgm:cxn modelId="{1E146F45-1AAC-459B-A392-5321484CFA78}" srcId="{5E47830C-77CA-43C8-8055-D365AC325950}" destId="{74FEDD1B-5450-4C20-B523-5BF9F872EC60}" srcOrd="2" destOrd="0" parTransId="{423FBFDC-8140-4203-8F61-16A2AF69F7E6}" sibTransId="{87EEF0B2-FDB6-4CE4-B8E7-8233F8169778}"/>
    <dgm:cxn modelId="{33156349-B283-40C2-8506-887F9EF4F417}" srcId="{5E47830C-77CA-43C8-8055-D365AC325950}" destId="{E7075014-6CBB-4BEE-B5B5-A8EB3F1524C3}" srcOrd="4" destOrd="0" parTransId="{2E106BDC-C378-4295-8C5B-627267E566EE}" sibTransId="{523EF338-E21D-4A24-B122-A66FEE709A8D}"/>
    <dgm:cxn modelId="{1CE52971-6CCF-4425-BF9D-5D59FF40F913}" type="presOf" srcId="{E4BF3951-C59D-4A6C-939F-AC6C8F9EC2C0}" destId="{128A04D5-1A98-4307-B8AB-E2761A4D7B30}" srcOrd="0" destOrd="0" presId="urn:microsoft.com/office/officeart/2008/layout/LinedList"/>
    <dgm:cxn modelId="{64077577-3C62-4895-B265-76BF257B2E73}" srcId="{5E47830C-77CA-43C8-8055-D365AC325950}" destId="{9B6FB00D-C979-48CA-8187-CBD574413163}" srcOrd="6" destOrd="0" parTransId="{7DE4E659-BF25-4508-BEAD-5E3F57DCF13C}" sibTransId="{26D9675B-9173-49F7-A3CB-BD4A2AE99209}"/>
    <dgm:cxn modelId="{D7CE757B-B03B-4D47-9A93-8A52BFBD69ED}" type="presOf" srcId="{5E47830C-77CA-43C8-8055-D365AC325950}" destId="{3280EEDA-2818-4586-A474-9A2C3576C100}" srcOrd="0" destOrd="0" presId="urn:microsoft.com/office/officeart/2008/layout/LinedList"/>
    <dgm:cxn modelId="{BFDDF592-A801-4D22-972A-C024572AE30E}" srcId="{5E47830C-77CA-43C8-8055-D365AC325950}" destId="{F4F2F46A-0098-4A5C-9754-DA06CE937D2A}" srcOrd="7" destOrd="0" parTransId="{8B45EA4F-6905-4182-8B26-4393AE4118D2}" sibTransId="{8BC57373-EEEF-4859-BF52-24AAFB12550F}"/>
    <dgm:cxn modelId="{84FBBE9B-E3BB-45C2-90D1-7E99DDADEF91}" srcId="{5E47830C-77CA-43C8-8055-D365AC325950}" destId="{E299623F-7F7E-4FD7-863E-6EABAEC53887}" srcOrd="9" destOrd="0" parTransId="{1B759D30-A4CB-4C93-BC34-931EB5297A35}" sibTransId="{2F5A320A-2084-4A64-A18F-BC5952B3B10E}"/>
    <dgm:cxn modelId="{169E71A5-70F1-40F7-9EBD-667967A62DA5}" type="presOf" srcId="{11EBF5EF-58B5-4A71-89BC-6720F09821AD}" destId="{3BA8E25E-C3E1-44C6-9EE9-B127E72E6151}" srcOrd="0" destOrd="0" presId="urn:microsoft.com/office/officeart/2008/layout/LinedList"/>
    <dgm:cxn modelId="{75B8B2AA-FB29-4322-A702-50417A7FFEFC}" srcId="{5E47830C-77CA-43C8-8055-D365AC325950}" destId="{75995E4C-0668-4C2E-8C0E-EBA1C32FFE42}" srcOrd="1" destOrd="0" parTransId="{A2C396C2-C628-4A4B-BD97-24FFA3E42C17}" sibTransId="{A275A366-B341-4FF3-AA89-4B44317D8EBF}"/>
    <dgm:cxn modelId="{134479AD-D8B4-4993-A2A0-F91B0DED8465}" srcId="{5E47830C-77CA-43C8-8055-D365AC325950}" destId="{FF678ADF-F065-48F6-A879-D952A15BBC71}" srcOrd="3" destOrd="0" parTransId="{042A1364-5B6F-4CE3-A4F8-BD64EFF16E07}" sibTransId="{FDBE65DB-D3A5-4490-9D0E-E5D29973CC3B}"/>
    <dgm:cxn modelId="{D0D971BE-EFDE-48B9-85EF-B1F6309D4EB1}" type="presOf" srcId="{FF678ADF-F065-48F6-A879-D952A15BBC71}" destId="{3155C35D-22C6-4141-800C-5B1A29B7AC97}" srcOrd="0" destOrd="0" presId="urn:microsoft.com/office/officeart/2008/layout/LinedList"/>
    <dgm:cxn modelId="{B247C3FE-4CD2-495A-9334-388950A6EDF1}" type="presOf" srcId="{0EBB0047-560A-4E24-9B35-73955C1B00EF}" destId="{3FC7CB95-CE84-4FF7-9C24-CF474CBF5AD0}" srcOrd="0" destOrd="0" presId="urn:microsoft.com/office/officeart/2008/layout/LinedList"/>
    <dgm:cxn modelId="{E695828B-39B2-4DFC-B29D-2A2646DB2906}" type="presParOf" srcId="{3280EEDA-2818-4586-A474-9A2C3576C100}" destId="{082A39FD-6B97-4FEC-8B1F-2109CEDE20CA}" srcOrd="0" destOrd="0" presId="urn:microsoft.com/office/officeart/2008/layout/LinedList"/>
    <dgm:cxn modelId="{27F71B4A-9C80-4F30-A249-172B10191E3A}" type="presParOf" srcId="{3280EEDA-2818-4586-A474-9A2C3576C100}" destId="{5B7A83E4-5DEA-4F14-A346-C043ED89C289}" srcOrd="1" destOrd="0" presId="urn:microsoft.com/office/officeart/2008/layout/LinedList"/>
    <dgm:cxn modelId="{36D1E5C4-E8A7-494F-AE3D-8C1226D910BD}" type="presParOf" srcId="{5B7A83E4-5DEA-4F14-A346-C043ED89C289}" destId="{3BA8E25E-C3E1-44C6-9EE9-B127E72E6151}" srcOrd="0" destOrd="0" presId="urn:microsoft.com/office/officeart/2008/layout/LinedList"/>
    <dgm:cxn modelId="{8E80D009-E5E0-4E42-A78F-97F45A05DC3E}" type="presParOf" srcId="{5B7A83E4-5DEA-4F14-A346-C043ED89C289}" destId="{38B1E688-8E80-41CB-BDBA-39BFA1F4540F}" srcOrd="1" destOrd="0" presId="urn:microsoft.com/office/officeart/2008/layout/LinedList"/>
    <dgm:cxn modelId="{35181F9A-AEF8-46E9-BF49-46F9B729DAB7}" type="presParOf" srcId="{3280EEDA-2818-4586-A474-9A2C3576C100}" destId="{5DA841D9-BE84-4082-B856-C41F085F334A}" srcOrd="2" destOrd="0" presId="urn:microsoft.com/office/officeart/2008/layout/LinedList"/>
    <dgm:cxn modelId="{D7AEC9C1-4072-4167-9DB5-81F6CBE6D55A}" type="presParOf" srcId="{3280EEDA-2818-4586-A474-9A2C3576C100}" destId="{F31C758D-F20C-4DC5-8EE7-287723EB86D4}" srcOrd="3" destOrd="0" presId="urn:microsoft.com/office/officeart/2008/layout/LinedList"/>
    <dgm:cxn modelId="{A427BF1A-2A1C-4C13-ACEC-2D07411F418B}" type="presParOf" srcId="{F31C758D-F20C-4DC5-8EE7-287723EB86D4}" destId="{C78B112B-F24D-47A1-92B1-EB2762BD6377}" srcOrd="0" destOrd="0" presId="urn:microsoft.com/office/officeart/2008/layout/LinedList"/>
    <dgm:cxn modelId="{9D706387-8994-4A85-92AF-9C0FEA5F03BE}" type="presParOf" srcId="{F31C758D-F20C-4DC5-8EE7-287723EB86D4}" destId="{CA76A5F7-8D0A-487A-A0ED-F0C97E604A62}" srcOrd="1" destOrd="0" presId="urn:microsoft.com/office/officeart/2008/layout/LinedList"/>
    <dgm:cxn modelId="{6BD2B454-2A38-4E73-94F9-3B309297AAA4}" type="presParOf" srcId="{3280EEDA-2818-4586-A474-9A2C3576C100}" destId="{7F9F2F3E-9523-4EEE-996D-4766FA910242}" srcOrd="4" destOrd="0" presId="urn:microsoft.com/office/officeart/2008/layout/LinedList"/>
    <dgm:cxn modelId="{5804A993-1777-46AB-9F00-1F8747528975}" type="presParOf" srcId="{3280EEDA-2818-4586-A474-9A2C3576C100}" destId="{7577FB46-3A78-43F8-9C3D-6ADDF166F92B}" srcOrd="5" destOrd="0" presId="urn:microsoft.com/office/officeart/2008/layout/LinedList"/>
    <dgm:cxn modelId="{88AD74B6-3B34-41AF-8AAC-6E4C97B154EE}" type="presParOf" srcId="{7577FB46-3A78-43F8-9C3D-6ADDF166F92B}" destId="{4EF1CF07-7860-42BF-BCA3-635D1936269D}" srcOrd="0" destOrd="0" presId="urn:microsoft.com/office/officeart/2008/layout/LinedList"/>
    <dgm:cxn modelId="{44B57C28-C3A0-46CA-8146-C8ED343E657C}" type="presParOf" srcId="{7577FB46-3A78-43F8-9C3D-6ADDF166F92B}" destId="{985192FD-BC7D-4476-BD12-2451F0DBDE02}" srcOrd="1" destOrd="0" presId="urn:microsoft.com/office/officeart/2008/layout/LinedList"/>
    <dgm:cxn modelId="{9B5D45C4-A8AE-4F21-BDD1-94F90B91A26C}" type="presParOf" srcId="{3280EEDA-2818-4586-A474-9A2C3576C100}" destId="{7AFD9B3B-7E5B-4C7F-81F5-8EEAD6838F00}" srcOrd="6" destOrd="0" presId="urn:microsoft.com/office/officeart/2008/layout/LinedList"/>
    <dgm:cxn modelId="{F1A6DB54-E6AC-4533-A2E4-79898CB90617}" type="presParOf" srcId="{3280EEDA-2818-4586-A474-9A2C3576C100}" destId="{B869B6A1-6AB2-40BD-BC19-493777021BC6}" srcOrd="7" destOrd="0" presId="urn:microsoft.com/office/officeart/2008/layout/LinedList"/>
    <dgm:cxn modelId="{C14533E8-AC97-45FF-B0DA-8EBA2ADB4B78}" type="presParOf" srcId="{B869B6A1-6AB2-40BD-BC19-493777021BC6}" destId="{3155C35D-22C6-4141-800C-5B1A29B7AC97}" srcOrd="0" destOrd="0" presId="urn:microsoft.com/office/officeart/2008/layout/LinedList"/>
    <dgm:cxn modelId="{F352F692-D602-4162-A3FE-0429D6026B26}" type="presParOf" srcId="{B869B6A1-6AB2-40BD-BC19-493777021BC6}" destId="{CA0B0AFF-97C2-4542-938D-104FBF319665}" srcOrd="1" destOrd="0" presId="urn:microsoft.com/office/officeart/2008/layout/LinedList"/>
    <dgm:cxn modelId="{7D412AD7-71E1-45BB-B5DC-E2C3A493E11A}" type="presParOf" srcId="{3280EEDA-2818-4586-A474-9A2C3576C100}" destId="{C949DDA6-BC94-46EF-A135-57F41B20E582}" srcOrd="8" destOrd="0" presId="urn:microsoft.com/office/officeart/2008/layout/LinedList"/>
    <dgm:cxn modelId="{A70F75C3-7D9A-41E1-89F2-407A70342530}" type="presParOf" srcId="{3280EEDA-2818-4586-A474-9A2C3576C100}" destId="{533415F9-F170-4EF1-BAC4-AA7EAF92196C}" srcOrd="9" destOrd="0" presId="urn:microsoft.com/office/officeart/2008/layout/LinedList"/>
    <dgm:cxn modelId="{EAEAAF7B-D58D-4563-9F66-A5279EAFE573}" type="presParOf" srcId="{533415F9-F170-4EF1-BAC4-AA7EAF92196C}" destId="{E24E71E5-E35A-452D-9594-695D8790C59E}" srcOrd="0" destOrd="0" presId="urn:microsoft.com/office/officeart/2008/layout/LinedList"/>
    <dgm:cxn modelId="{532D7301-15B7-4B4B-B07C-1C791EB24F80}" type="presParOf" srcId="{533415F9-F170-4EF1-BAC4-AA7EAF92196C}" destId="{C375A413-7A04-4F69-A01E-85EC013347F2}" srcOrd="1" destOrd="0" presId="urn:microsoft.com/office/officeart/2008/layout/LinedList"/>
    <dgm:cxn modelId="{3F2A1DF8-411B-419B-8F42-97041F9EEA54}" type="presParOf" srcId="{3280EEDA-2818-4586-A474-9A2C3576C100}" destId="{7846A1F7-AD2D-4760-B641-85CE156E0BC7}" srcOrd="10" destOrd="0" presId="urn:microsoft.com/office/officeart/2008/layout/LinedList"/>
    <dgm:cxn modelId="{51F46E23-D5FC-4CD4-8594-7A237FB51D9C}" type="presParOf" srcId="{3280EEDA-2818-4586-A474-9A2C3576C100}" destId="{AA4EF56F-EE1B-416D-A4A1-98DF8DA8DDBF}" srcOrd="11" destOrd="0" presId="urn:microsoft.com/office/officeart/2008/layout/LinedList"/>
    <dgm:cxn modelId="{A7B42539-BCC9-45BC-8F5E-68A36A46A774}" type="presParOf" srcId="{AA4EF56F-EE1B-416D-A4A1-98DF8DA8DDBF}" destId="{948A3556-93D9-4784-839E-7AFD18D7F85F}" srcOrd="0" destOrd="0" presId="urn:microsoft.com/office/officeart/2008/layout/LinedList"/>
    <dgm:cxn modelId="{C8CFA088-1DE4-4E95-B123-C95078E60FB0}" type="presParOf" srcId="{AA4EF56F-EE1B-416D-A4A1-98DF8DA8DDBF}" destId="{F9488A50-4FE2-4E02-8F97-139D793D5815}" srcOrd="1" destOrd="0" presId="urn:microsoft.com/office/officeart/2008/layout/LinedList"/>
    <dgm:cxn modelId="{73BE4E47-1264-4F74-892F-087E91777900}" type="presParOf" srcId="{3280EEDA-2818-4586-A474-9A2C3576C100}" destId="{C5D3FEEA-8059-4B07-B29E-A77435493032}" srcOrd="12" destOrd="0" presId="urn:microsoft.com/office/officeart/2008/layout/LinedList"/>
    <dgm:cxn modelId="{75050DDA-4CD2-4C56-9FC2-92E146B8BFBC}" type="presParOf" srcId="{3280EEDA-2818-4586-A474-9A2C3576C100}" destId="{2249C31A-B1F7-43A4-A49D-1B997DC3DB8A}" srcOrd="13" destOrd="0" presId="urn:microsoft.com/office/officeart/2008/layout/LinedList"/>
    <dgm:cxn modelId="{32A0E16A-31B9-46C0-A8C9-A68FE5F03C79}" type="presParOf" srcId="{2249C31A-B1F7-43A4-A49D-1B997DC3DB8A}" destId="{759EA343-377F-470D-A5BA-85D569078833}" srcOrd="0" destOrd="0" presId="urn:microsoft.com/office/officeart/2008/layout/LinedList"/>
    <dgm:cxn modelId="{2DF91B45-730B-4945-8E3A-466DA807186D}" type="presParOf" srcId="{2249C31A-B1F7-43A4-A49D-1B997DC3DB8A}" destId="{AAC37F5E-BB73-4CF6-B2B0-1F3D34AE85CA}" srcOrd="1" destOrd="0" presId="urn:microsoft.com/office/officeart/2008/layout/LinedList"/>
    <dgm:cxn modelId="{111803D2-A3EF-4A94-A5CD-36A493666A1F}" type="presParOf" srcId="{3280EEDA-2818-4586-A474-9A2C3576C100}" destId="{D074115E-6A23-458B-A909-31765FD6467D}" srcOrd="14" destOrd="0" presId="urn:microsoft.com/office/officeart/2008/layout/LinedList"/>
    <dgm:cxn modelId="{8E0D613B-15E8-4680-9F94-43CD7157D094}" type="presParOf" srcId="{3280EEDA-2818-4586-A474-9A2C3576C100}" destId="{014C88EF-B9E9-431C-8342-D4A58FCE9AEB}" srcOrd="15" destOrd="0" presId="urn:microsoft.com/office/officeart/2008/layout/LinedList"/>
    <dgm:cxn modelId="{AB67EA7D-714B-4290-A36B-C97AD6F03BB0}" type="presParOf" srcId="{014C88EF-B9E9-431C-8342-D4A58FCE9AEB}" destId="{41F1068E-4D55-4121-8028-D802F7B4F1D8}" srcOrd="0" destOrd="0" presId="urn:microsoft.com/office/officeart/2008/layout/LinedList"/>
    <dgm:cxn modelId="{EF07DC38-F421-4C28-907A-E3FF3E22FB9C}" type="presParOf" srcId="{014C88EF-B9E9-431C-8342-D4A58FCE9AEB}" destId="{6EDCFDF5-2D5D-409F-963C-9042C760F168}" srcOrd="1" destOrd="0" presId="urn:microsoft.com/office/officeart/2008/layout/LinedList"/>
    <dgm:cxn modelId="{ADD5C035-E42B-47C1-AE5D-763DB214BC62}" type="presParOf" srcId="{3280EEDA-2818-4586-A474-9A2C3576C100}" destId="{0ADC4AE1-5913-4BD0-B26F-667051E52640}" srcOrd="16" destOrd="0" presId="urn:microsoft.com/office/officeart/2008/layout/LinedList"/>
    <dgm:cxn modelId="{A0168461-0CFE-4681-A6F6-0D0775087A89}" type="presParOf" srcId="{3280EEDA-2818-4586-A474-9A2C3576C100}" destId="{E6DFA976-0B01-4D44-AC5D-77000CF2045E}" srcOrd="17" destOrd="0" presId="urn:microsoft.com/office/officeart/2008/layout/LinedList"/>
    <dgm:cxn modelId="{102A8381-0C70-44A8-AEB2-038C61D3BBC9}" type="presParOf" srcId="{E6DFA976-0B01-4D44-AC5D-77000CF2045E}" destId="{128A04D5-1A98-4307-B8AB-E2761A4D7B30}" srcOrd="0" destOrd="0" presId="urn:microsoft.com/office/officeart/2008/layout/LinedList"/>
    <dgm:cxn modelId="{3BB9A660-5FD0-4C0D-B443-8DCA838515A7}" type="presParOf" srcId="{E6DFA976-0B01-4D44-AC5D-77000CF2045E}" destId="{0185AB1E-0110-430C-96CA-521176107DAE}" srcOrd="1" destOrd="0" presId="urn:microsoft.com/office/officeart/2008/layout/LinedList"/>
    <dgm:cxn modelId="{82ACA69B-7B09-42D7-BE1F-34219DA6B4EB}" type="presParOf" srcId="{3280EEDA-2818-4586-A474-9A2C3576C100}" destId="{B6BEA601-7034-4B89-A456-5B0B13A758A2}" srcOrd="18" destOrd="0" presId="urn:microsoft.com/office/officeart/2008/layout/LinedList"/>
    <dgm:cxn modelId="{CF0B8C87-B0FC-4A26-A6FA-880D14FF10F5}" type="presParOf" srcId="{3280EEDA-2818-4586-A474-9A2C3576C100}" destId="{2A6A4150-EFA4-4EA2-86F9-AECF555E86B7}" srcOrd="19" destOrd="0" presId="urn:microsoft.com/office/officeart/2008/layout/LinedList"/>
    <dgm:cxn modelId="{9DD4F7E8-FC3E-44C8-94E5-CF1F547CA4A2}" type="presParOf" srcId="{2A6A4150-EFA4-4EA2-86F9-AECF555E86B7}" destId="{FE09D730-8A79-4901-8812-CE7933F11376}" srcOrd="0" destOrd="0" presId="urn:microsoft.com/office/officeart/2008/layout/LinedList"/>
    <dgm:cxn modelId="{43673437-82B0-41F5-BB24-A3A97CF1B67F}" type="presParOf" srcId="{2A6A4150-EFA4-4EA2-86F9-AECF555E86B7}" destId="{1390725C-B1F5-49DA-B8E8-037646DE088B}" srcOrd="1" destOrd="0" presId="urn:microsoft.com/office/officeart/2008/layout/LinedList"/>
    <dgm:cxn modelId="{C860DD3F-24CD-4644-A190-C69149A6F651}" type="presParOf" srcId="{3280EEDA-2818-4586-A474-9A2C3576C100}" destId="{F5D2F3A2-BCDF-483E-B5A4-604560D6CCBB}" srcOrd="20" destOrd="0" presId="urn:microsoft.com/office/officeart/2008/layout/LinedList"/>
    <dgm:cxn modelId="{8C378C3D-3D23-4C23-8E72-497AE4D4E838}" type="presParOf" srcId="{3280EEDA-2818-4586-A474-9A2C3576C100}" destId="{E0B9FFC1-B873-4CB3-9B21-92502A79DDF4}" srcOrd="21" destOrd="0" presId="urn:microsoft.com/office/officeart/2008/layout/LinedList"/>
    <dgm:cxn modelId="{9CF777B6-BF85-4D27-8C8F-C1442BD44691}" type="presParOf" srcId="{E0B9FFC1-B873-4CB3-9B21-92502A79DDF4}" destId="{3FC7CB95-CE84-4FF7-9C24-CF474CBF5AD0}" srcOrd="0" destOrd="0" presId="urn:microsoft.com/office/officeart/2008/layout/LinedList"/>
    <dgm:cxn modelId="{DF1F251A-6A62-4A8F-AEC9-8014FF8F790B}" type="presParOf" srcId="{E0B9FFC1-B873-4CB3-9B21-92502A79DDF4}" destId="{6C1A28A0-7789-427E-B59E-AEBC48D094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A39FD-6B97-4FEC-8B1F-2109CEDE20CA}">
      <dsp:nvSpPr>
        <dsp:cNvPr id="0" name=""/>
        <dsp:cNvSpPr/>
      </dsp:nvSpPr>
      <dsp:spPr>
        <a:xfrm>
          <a:off x="0" y="1796"/>
          <a:ext cx="110299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8E25E-C3E1-44C6-9EE9-B127E72E6151}">
      <dsp:nvSpPr>
        <dsp:cNvPr id="0" name=""/>
        <dsp:cNvSpPr/>
      </dsp:nvSpPr>
      <dsp:spPr>
        <a:xfrm>
          <a:off x="0" y="1796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Major Steps:</a:t>
          </a:r>
          <a:endParaRPr lang="en-US" sz="2000" kern="1200"/>
        </a:p>
      </dsp:txBody>
      <dsp:txXfrm>
        <a:off x="0" y="1796"/>
        <a:ext cx="11029950" cy="334058"/>
      </dsp:txXfrm>
    </dsp:sp>
    <dsp:sp modelId="{5DA841D9-BE84-4082-B856-C41F085F334A}">
      <dsp:nvSpPr>
        <dsp:cNvPr id="0" name=""/>
        <dsp:cNvSpPr/>
      </dsp:nvSpPr>
      <dsp:spPr>
        <a:xfrm>
          <a:off x="0" y="335854"/>
          <a:ext cx="11029950" cy="0"/>
        </a:xfrm>
        <a:prstGeom prst="line">
          <a:avLst/>
        </a:prstGeom>
        <a:solidFill>
          <a:schemeClr val="accent2">
            <a:hueOff val="-61171"/>
            <a:satOff val="3254"/>
            <a:lumOff val="941"/>
            <a:alphaOff val="0"/>
          </a:schemeClr>
        </a:solidFill>
        <a:ln w="22225" cap="rnd" cmpd="sng" algn="ctr">
          <a:solidFill>
            <a:schemeClr val="accent2">
              <a:hueOff val="-61171"/>
              <a:satOff val="3254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B112B-F24D-47A1-92B1-EB2762BD6377}">
      <dsp:nvSpPr>
        <dsp:cNvPr id="0" name=""/>
        <dsp:cNvSpPr/>
      </dsp:nvSpPr>
      <dsp:spPr>
        <a:xfrm>
          <a:off x="0" y="335854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Defined project goals and objectives.</a:t>
          </a:r>
        </a:p>
      </dsp:txBody>
      <dsp:txXfrm>
        <a:off x="0" y="335854"/>
        <a:ext cx="11029950" cy="334058"/>
      </dsp:txXfrm>
    </dsp:sp>
    <dsp:sp modelId="{7F9F2F3E-9523-4EEE-996D-4766FA910242}">
      <dsp:nvSpPr>
        <dsp:cNvPr id="0" name=""/>
        <dsp:cNvSpPr/>
      </dsp:nvSpPr>
      <dsp:spPr>
        <a:xfrm>
          <a:off x="0" y="669913"/>
          <a:ext cx="11029950" cy="0"/>
        </a:xfrm>
        <a:prstGeom prst="line">
          <a:avLst/>
        </a:prstGeom>
        <a:solidFill>
          <a:schemeClr val="accent2">
            <a:hueOff val="-122342"/>
            <a:satOff val="6507"/>
            <a:lumOff val="1882"/>
            <a:alphaOff val="0"/>
          </a:schemeClr>
        </a:solidFill>
        <a:ln w="22225" cap="rnd" cmpd="sng" algn="ctr">
          <a:solidFill>
            <a:schemeClr val="accent2">
              <a:hueOff val="-122342"/>
              <a:satOff val="6507"/>
              <a:lumOff val="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CF07-7860-42BF-BCA3-635D1936269D}">
      <dsp:nvSpPr>
        <dsp:cNvPr id="0" name=""/>
        <dsp:cNvSpPr/>
      </dsp:nvSpPr>
      <dsp:spPr>
        <a:xfrm>
          <a:off x="0" y="669913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Conducted thorough requirements gathering.</a:t>
          </a:r>
        </a:p>
      </dsp:txBody>
      <dsp:txXfrm>
        <a:off x="0" y="669913"/>
        <a:ext cx="11029950" cy="334058"/>
      </dsp:txXfrm>
    </dsp:sp>
    <dsp:sp modelId="{7AFD9B3B-7E5B-4C7F-81F5-8EEAD6838F00}">
      <dsp:nvSpPr>
        <dsp:cNvPr id="0" name=""/>
        <dsp:cNvSpPr/>
      </dsp:nvSpPr>
      <dsp:spPr>
        <a:xfrm>
          <a:off x="0" y="1003972"/>
          <a:ext cx="11029950" cy="0"/>
        </a:xfrm>
        <a:prstGeom prst="line">
          <a:avLst/>
        </a:prstGeom>
        <a:solidFill>
          <a:schemeClr val="accent2">
            <a:hueOff val="-183513"/>
            <a:satOff val="9761"/>
            <a:lumOff val="2823"/>
            <a:alphaOff val="0"/>
          </a:schemeClr>
        </a:solidFill>
        <a:ln w="22225" cap="rnd" cmpd="sng" algn="ctr">
          <a:solidFill>
            <a:schemeClr val="accent2">
              <a:hueOff val="-183513"/>
              <a:satOff val="9761"/>
              <a:lumOff val="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5C35D-22C6-4141-800C-5B1A29B7AC97}">
      <dsp:nvSpPr>
        <dsp:cNvPr id="0" name=""/>
        <dsp:cNvSpPr/>
      </dsp:nvSpPr>
      <dsp:spPr>
        <a:xfrm>
          <a:off x="0" y="1003972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Allocated resources and established team roles.</a:t>
          </a:r>
        </a:p>
      </dsp:txBody>
      <dsp:txXfrm>
        <a:off x="0" y="1003972"/>
        <a:ext cx="11029950" cy="334058"/>
      </dsp:txXfrm>
    </dsp:sp>
    <dsp:sp modelId="{C949DDA6-BC94-46EF-A135-57F41B20E582}">
      <dsp:nvSpPr>
        <dsp:cNvPr id="0" name=""/>
        <dsp:cNvSpPr/>
      </dsp:nvSpPr>
      <dsp:spPr>
        <a:xfrm>
          <a:off x="0" y="1338030"/>
          <a:ext cx="11029950" cy="0"/>
        </a:xfrm>
        <a:prstGeom prst="line">
          <a:avLst/>
        </a:prstGeom>
        <a:solidFill>
          <a:schemeClr val="accent2">
            <a:hueOff val="-244683"/>
            <a:satOff val="13014"/>
            <a:lumOff val="3764"/>
            <a:alphaOff val="0"/>
          </a:schemeClr>
        </a:solidFill>
        <a:ln w="22225" cap="rnd" cmpd="sng" algn="ctr">
          <a:solidFill>
            <a:schemeClr val="accent2">
              <a:hueOff val="-244683"/>
              <a:satOff val="13014"/>
              <a:lumOff val="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E71E5-E35A-452D-9594-695D8790C59E}">
      <dsp:nvSpPr>
        <dsp:cNvPr id="0" name=""/>
        <dsp:cNvSpPr/>
      </dsp:nvSpPr>
      <dsp:spPr>
        <a:xfrm>
          <a:off x="0" y="1338030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Utilized tools and workflows to manage progress.</a:t>
          </a:r>
        </a:p>
      </dsp:txBody>
      <dsp:txXfrm>
        <a:off x="0" y="1338030"/>
        <a:ext cx="11029950" cy="334058"/>
      </dsp:txXfrm>
    </dsp:sp>
    <dsp:sp modelId="{7846A1F7-AD2D-4760-B641-85CE156E0BC7}">
      <dsp:nvSpPr>
        <dsp:cNvPr id="0" name=""/>
        <dsp:cNvSpPr/>
      </dsp:nvSpPr>
      <dsp:spPr>
        <a:xfrm>
          <a:off x="0" y="1672089"/>
          <a:ext cx="11029950" cy="0"/>
        </a:xfrm>
        <a:prstGeom prst="line">
          <a:avLst/>
        </a:prstGeom>
        <a:solidFill>
          <a:schemeClr val="accent2">
            <a:hueOff val="-305854"/>
            <a:satOff val="16268"/>
            <a:lumOff val="4705"/>
            <a:alphaOff val="0"/>
          </a:schemeClr>
        </a:solidFill>
        <a:ln w="22225" cap="rnd" cmpd="sng" algn="ctr">
          <a:solidFill>
            <a:schemeClr val="accent2">
              <a:hueOff val="-305854"/>
              <a:satOff val="16268"/>
              <a:lumOff val="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A3556-93D9-4784-839E-7AFD18D7F85F}">
      <dsp:nvSpPr>
        <dsp:cNvPr id="0" name=""/>
        <dsp:cNvSpPr/>
      </dsp:nvSpPr>
      <dsp:spPr>
        <a:xfrm>
          <a:off x="0" y="1672089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Timeline:</a:t>
          </a:r>
          <a:endParaRPr lang="en-US" sz="2000" kern="1200"/>
        </a:p>
      </dsp:txBody>
      <dsp:txXfrm>
        <a:off x="0" y="1672089"/>
        <a:ext cx="11029950" cy="334058"/>
      </dsp:txXfrm>
    </dsp:sp>
    <dsp:sp modelId="{C5D3FEEA-8059-4B07-B29E-A77435493032}">
      <dsp:nvSpPr>
        <dsp:cNvPr id="0" name=""/>
        <dsp:cNvSpPr/>
      </dsp:nvSpPr>
      <dsp:spPr>
        <a:xfrm>
          <a:off x="0" y="2006148"/>
          <a:ext cx="11029950" cy="0"/>
        </a:xfrm>
        <a:prstGeom prst="line">
          <a:avLst/>
        </a:prstGeom>
        <a:solidFill>
          <a:schemeClr val="accent2">
            <a:hueOff val="-367025"/>
            <a:satOff val="19521"/>
            <a:lumOff val="5647"/>
            <a:alphaOff val="0"/>
          </a:schemeClr>
        </a:solidFill>
        <a:ln w="22225" cap="rnd" cmpd="sng" algn="ctr">
          <a:solidFill>
            <a:schemeClr val="accent2">
              <a:hueOff val="-367025"/>
              <a:satOff val="19521"/>
              <a:lumOff val="5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EA343-377F-470D-A5BA-85D569078833}">
      <dsp:nvSpPr>
        <dsp:cNvPr id="0" name=""/>
        <dsp:cNvSpPr/>
      </dsp:nvSpPr>
      <dsp:spPr>
        <a:xfrm>
          <a:off x="0" y="2006148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Weeks 1-4: Ideation and Requirement Gathering.</a:t>
          </a:r>
        </a:p>
      </dsp:txBody>
      <dsp:txXfrm>
        <a:off x="0" y="2006148"/>
        <a:ext cx="11029950" cy="334058"/>
      </dsp:txXfrm>
    </dsp:sp>
    <dsp:sp modelId="{D074115E-6A23-458B-A909-31765FD6467D}">
      <dsp:nvSpPr>
        <dsp:cNvPr id="0" name=""/>
        <dsp:cNvSpPr/>
      </dsp:nvSpPr>
      <dsp:spPr>
        <a:xfrm>
          <a:off x="0" y="2340207"/>
          <a:ext cx="11029950" cy="0"/>
        </a:xfrm>
        <a:prstGeom prst="line">
          <a:avLst/>
        </a:prstGeom>
        <a:solidFill>
          <a:schemeClr val="accent2">
            <a:hueOff val="-428196"/>
            <a:satOff val="22775"/>
            <a:lumOff val="6588"/>
            <a:alphaOff val="0"/>
          </a:schemeClr>
        </a:solidFill>
        <a:ln w="22225" cap="rnd" cmpd="sng" algn="ctr">
          <a:solidFill>
            <a:schemeClr val="accent2">
              <a:hueOff val="-428196"/>
              <a:satOff val="22775"/>
              <a:lumOff val="6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1068E-4D55-4121-8028-D802F7B4F1D8}">
      <dsp:nvSpPr>
        <dsp:cNvPr id="0" name=""/>
        <dsp:cNvSpPr/>
      </dsp:nvSpPr>
      <dsp:spPr>
        <a:xfrm>
          <a:off x="0" y="2340207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Weeks 5-8: Planning and Resource Allocation.</a:t>
          </a:r>
        </a:p>
      </dsp:txBody>
      <dsp:txXfrm>
        <a:off x="0" y="2340207"/>
        <a:ext cx="11029950" cy="334058"/>
      </dsp:txXfrm>
    </dsp:sp>
    <dsp:sp modelId="{0ADC4AE1-5913-4BD0-B26F-667051E52640}">
      <dsp:nvSpPr>
        <dsp:cNvPr id="0" name=""/>
        <dsp:cNvSpPr/>
      </dsp:nvSpPr>
      <dsp:spPr>
        <a:xfrm>
          <a:off x="0" y="2674265"/>
          <a:ext cx="11029950" cy="0"/>
        </a:xfrm>
        <a:prstGeom prst="line">
          <a:avLst/>
        </a:prstGeom>
        <a:solidFill>
          <a:schemeClr val="accent2">
            <a:hueOff val="-489367"/>
            <a:satOff val="26028"/>
            <a:lumOff val="7529"/>
            <a:alphaOff val="0"/>
          </a:schemeClr>
        </a:solidFill>
        <a:ln w="22225" cap="rnd" cmpd="sng" algn="ctr">
          <a:solidFill>
            <a:schemeClr val="accent2">
              <a:hueOff val="-489367"/>
              <a:satOff val="26028"/>
              <a:lumOff val="7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A04D5-1A98-4307-B8AB-E2761A4D7B30}">
      <dsp:nvSpPr>
        <dsp:cNvPr id="0" name=""/>
        <dsp:cNvSpPr/>
      </dsp:nvSpPr>
      <dsp:spPr>
        <a:xfrm>
          <a:off x="0" y="2674265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Weeks 9-10: Risk Management and Workload Planning.</a:t>
          </a:r>
        </a:p>
      </dsp:txBody>
      <dsp:txXfrm>
        <a:off x="0" y="2674265"/>
        <a:ext cx="11029950" cy="334058"/>
      </dsp:txXfrm>
    </dsp:sp>
    <dsp:sp modelId="{B6BEA601-7034-4B89-A456-5B0B13A758A2}">
      <dsp:nvSpPr>
        <dsp:cNvPr id="0" name=""/>
        <dsp:cNvSpPr/>
      </dsp:nvSpPr>
      <dsp:spPr>
        <a:xfrm>
          <a:off x="0" y="3008324"/>
          <a:ext cx="11029950" cy="0"/>
        </a:xfrm>
        <a:prstGeom prst="line">
          <a:avLst/>
        </a:prstGeom>
        <a:solidFill>
          <a:schemeClr val="accent2">
            <a:hueOff val="-550538"/>
            <a:satOff val="29281"/>
            <a:lumOff val="8470"/>
            <a:alphaOff val="0"/>
          </a:schemeClr>
        </a:solidFill>
        <a:ln w="22225" cap="rnd" cmpd="sng" algn="ctr">
          <a:solidFill>
            <a:schemeClr val="accent2">
              <a:hueOff val="-550538"/>
              <a:satOff val="29281"/>
              <a:lumOff val="8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D730-8A79-4901-8812-CE7933F11376}">
      <dsp:nvSpPr>
        <dsp:cNvPr id="0" name=""/>
        <dsp:cNvSpPr/>
      </dsp:nvSpPr>
      <dsp:spPr>
        <a:xfrm>
          <a:off x="0" y="3008324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Weeks 11-13: Design, Testing, and Iterations.</a:t>
          </a:r>
        </a:p>
      </dsp:txBody>
      <dsp:txXfrm>
        <a:off x="0" y="3008324"/>
        <a:ext cx="11029950" cy="334058"/>
      </dsp:txXfrm>
    </dsp:sp>
    <dsp:sp modelId="{F5D2F3A2-BCDF-483E-B5A4-604560D6CCBB}">
      <dsp:nvSpPr>
        <dsp:cNvPr id="0" name=""/>
        <dsp:cNvSpPr/>
      </dsp:nvSpPr>
      <dsp:spPr>
        <a:xfrm>
          <a:off x="0" y="3342383"/>
          <a:ext cx="11029950" cy="0"/>
        </a:xfrm>
        <a:prstGeom prst="line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accent2">
              <a:hueOff val="-611709"/>
              <a:satOff val="32535"/>
              <a:lumOff val="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7CB95-CE84-4FF7-9C24-CF474CBF5AD0}">
      <dsp:nvSpPr>
        <dsp:cNvPr id="0" name=""/>
        <dsp:cNvSpPr/>
      </dsp:nvSpPr>
      <dsp:spPr>
        <a:xfrm>
          <a:off x="0" y="3342383"/>
          <a:ext cx="11029950" cy="334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Week 14: Final Presentation.</a:t>
          </a:r>
        </a:p>
      </dsp:txBody>
      <dsp:txXfrm>
        <a:off x="0" y="3342383"/>
        <a:ext cx="11029950" cy="334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acioncontinua.ufm.edu/taller/taller-preguntas-fantasticas-y-donde-encontrarla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intabletemplatecalendar.com/images/22090/thank-you-ppt-image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0A51-EE14-BCA7-B8B6-75D77834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75" y="1544469"/>
            <a:ext cx="10993549" cy="1475013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Customized clothing store - Custom wear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2F193-D92C-E11B-58B1-1E67CBC3F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67" y="2056533"/>
            <a:ext cx="10993546" cy="590321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Usability testing and project closure presentation 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02FE0-7FC5-146B-ECBD-40E0B73A4F5C}"/>
              </a:ext>
            </a:extLst>
          </p:cNvPr>
          <p:cNvSpPr txBox="1"/>
          <p:nvPr/>
        </p:nvSpPr>
        <p:spPr>
          <a:xfrm>
            <a:off x="603503" y="3158918"/>
            <a:ext cx="109935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PRESENTED BY: 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BISWASH POUDEL </a:t>
            </a:r>
          </a:p>
          <a:p>
            <a:r>
              <a:rPr lang="en-CA" sz="2000" dirty="0">
                <a:solidFill>
                  <a:schemeClr val="bg1"/>
                </a:solidFill>
              </a:rPr>
              <a:t>BIBEK POKHAREL </a:t>
            </a:r>
          </a:p>
          <a:p>
            <a:r>
              <a:rPr lang="en-CA" sz="2000" dirty="0">
                <a:solidFill>
                  <a:schemeClr val="bg1"/>
                </a:solidFill>
              </a:rPr>
              <a:t>SANDIP NEUPANE </a:t>
            </a:r>
          </a:p>
          <a:p>
            <a:r>
              <a:rPr lang="en-CA" sz="2000" dirty="0">
                <a:solidFill>
                  <a:schemeClr val="bg1"/>
                </a:solidFill>
              </a:rPr>
              <a:t>SHISHIR GAUTAM </a:t>
            </a:r>
          </a:p>
          <a:p>
            <a:r>
              <a:rPr lang="en-CA" sz="2000" dirty="0">
                <a:solidFill>
                  <a:schemeClr val="bg1"/>
                </a:solidFill>
              </a:rPr>
              <a:t>MANRAJ GURUNG</a:t>
            </a:r>
          </a:p>
          <a:p>
            <a:r>
              <a:rPr lang="en-CA" sz="2000" dirty="0">
                <a:solidFill>
                  <a:schemeClr val="bg1"/>
                </a:solidFill>
              </a:rPr>
              <a:t>LOBSANG LAMA 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pPr algn="ctr"/>
            <a:r>
              <a:rPr lang="en-CA" sz="2000" dirty="0">
                <a:solidFill>
                  <a:schemeClr val="bg1"/>
                </a:solidFill>
              </a:rPr>
              <a:t>DATE: 2024-12-05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50F1491-A128-5FD3-0F8E-6ED0456F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99" y="609941"/>
            <a:ext cx="2789469" cy="8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screen&#10;&#10;Description automatically generated">
            <a:extLst>
              <a:ext uri="{FF2B5EF4-FFF2-40B4-BE49-F238E27FC236}">
                <a16:creationId xmlns:a16="http://schemas.microsoft.com/office/drawing/2014/main" id="{1C16177A-EBFA-9347-E079-226BB8C4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67" y="643466"/>
            <a:ext cx="6835667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C4081-D5B4-176D-300B-5978F1D08A7A}"/>
              </a:ext>
            </a:extLst>
          </p:cNvPr>
          <p:cNvSpPr txBox="1"/>
          <p:nvPr/>
        </p:nvSpPr>
        <p:spPr>
          <a:xfrm>
            <a:off x="5460733" y="62145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Image: Prototypes</a:t>
            </a:r>
          </a:p>
        </p:txBody>
      </p:sp>
    </p:spTree>
    <p:extLst>
      <p:ext uri="{BB962C8B-B14F-4D97-AF65-F5344CB8AC3E}">
        <p14:creationId xmlns:p14="http://schemas.microsoft.com/office/powerpoint/2010/main" val="314595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BF54-0860-8363-121A-44171A5C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6883-85DE-EF68-C3D2-D62AD12C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0930"/>
            <a:ext cx="10901747" cy="4817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Testing Scope: </a:t>
            </a:r>
          </a:p>
          <a:p>
            <a:pPr marL="0" indent="0">
              <a:buNone/>
            </a:pPr>
            <a:r>
              <a:rPr lang="en-US" sz="1900" dirty="0"/>
              <a:t>Focused on three core features: Login Page, Customization Tool, and Checkout Process.</a:t>
            </a:r>
          </a:p>
          <a:p>
            <a:pPr marL="0" indent="0">
              <a:buNone/>
            </a:pPr>
            <a:r>
              <a:rPr lang="en-US" sz="1900" b="1" dirty="0"/>
              <a:t>Process:</a:t>
            </a:r>
          </a:p>
          <a:p>
            <a:r>
              <a:rPr lang="en-US" sz="1900" dirty="0"/>
              <a:t>Conducted with 5 participants.</a:t>
            </a:r>
          </a:p>
          <a:p>
            <a:r>
              <a:rPr lang="en-US" sz="1900" dirty="0"/>
              <a:t>Participants completed tasks like logging in, designing an outfit, and completing a purchase.</a:t>
            </a:r>
          </a:p>
          <a:p>
            <a:r>
              <a:rPr lang="en-US" sz="1900" dirty="0"/>
              <a:t>Monitored user interaction, time taken for tasks, and feedback provided.</a:t>
            </a:r>
          </a:p>
          <a:p>
            <a:pPr marL="0" indent="0">
              <a:buNone/>
            </a:pPr>
            <a:r>
              <a:rPr lang="en-US" sz="1900" b="1" dirty="0"/>
              <a:t>Findings: </a:t>
            </a:r>
          </a:p>
          <a:p>
            <a:r>
              <a:rPr lang="en-US" sz="1900" dirty="0"/>
              <a:t>Login Page: Users found it simple but suggested an option for social media login.</a:t>
            </a:r>
          </a:p>
          <a:p>
            <a:r>
              <a:rPr lang="en-US" sz="1900" dirty="0"/>
              <a:t>Customization Page: Real-time previews were appreciated for their accuracy.</a:t>
            </a:r>
          </a:p>
          <a:p>
            <a:r>
              <a:rPr lang="en-US" sz="1900" dirty="0"/>
              <a:t>Navigation between customization options (e.g., color, size, patterns) needed streamlining</a:t>
            </a:r>
          </a:p>
          <a:p>
            <a:r>
              <a:rPr lang="en-US" sz="1900" dirty="0"/>
              <a:t>Checkout Process: Users found the process secure but requested clearer cost breakdowns.</a:t>
            </a:r>
          </a:p>
          <a:p>
            <a:endParaRPr lang="en-CA" sz="1900" dirty="0"/>
          </a:p>
        </p:txBody>
      </p:sp>
    </p:spTree>
    <p:extLst>
      <p:ext uri="{BB962C8B-B14F-4D97-AF65-F5344CB8AC3E}">
        <p14:creationId xmlns:p14="http://schemas.microsoft.com/office/powerpoint/2010/main" val="343110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6A25-19BC-1F22-C302-16684ED7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0783-120A-EB36-E5A1-C01C6CD3C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Actions Taken:</a:t>
            </a:r>
          </a:p>
          <a:p>
            <a:r>
              <a:rPr lang="en-US" sz="2000" dirty="0"/>
              <a:t>Added a social media login feature.</a:t>
            </a:r>
          </a:p>
          <a:p>
            <a:r>
              <a:rPr lang="en-US" sz="2000" dirty="0"/>
              <a:t>Streamlined navigation on the customization page with categorized tabs.</a:t>
            </a:r>
          </a:p>
          <a:p>
            <a:r>
              <a:rPr lang="en-US" sz="2000" dirty="0"/>
              <a:t>Included a detailed cost breakdown and progress indicator during checkout.</a:t>
            </a:r>
          </a:p>
          <a:p>
            <a:pPr marL="0" indent="0">
              <a:buNone/>
            </a:pPr>
            <a:r>
              <a:rPr lang="en-US" sz="2000" b="1" dirty="0"/>
              <a:t>Key Features Evaluated:</a:t>
            </a:r>
          </a:p>
          <a:p>
            <a:r>
              <a:rPr lang="en-US" sz="2000" dirty="0"/>
              <a:t>Customization Tool: Enabled real-time updates and smooth modifications.</a:t>
            </a:r>
          </a:p>
          <a:p>
            <a:r>
              <a:rPr lang="en-US" sz="2000" dirty="0"/>
              <a:t>Preview Functionality: Provided users with clear visuals of their designs.</a:t>
            </a:r>
          </a:p>
          <a:p>
            <a:r>
              <a:rPr lang="en-US" sz="2000" dirty="0"/>
              <a:t>Checkout Process: Maintained simplicity while improving transparency.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8570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A6C2AC7B-A4E0-E17F-B867-3091C341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46" y="402836"/>
            <a:ext cx="6055507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E8C304-D787-3C9F-2C4B-B8B63F5DC1AB}"/>
              </a:ext>
            </a:extLst>
          </p:cNvPr>
          <p:cNvSpPr txBox="1"/>
          <p:nvPr/>
        </p:nvSpPr>
        <p:spPr>
          <a:xfrm>
            <a:off x="3965608" y="6085832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Login/Sign Up Page with Social Media Login Option</a:t>
            </a:r>
          </a:p>
        </p:txBody>
      </p:sp>
    </p:spTree>
    <p:extLst>
      <p:ext uri="{BB962C8B-B14F-4D97-AF65-F5344CB8AC3E}">
        <p14:creationId xmlns:p14="http://schemas.microsoft.com/office/powerpoint/2010/main" val="112587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257E5753-7F1A-D403-7F87-226385C5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962" y="643466"/>
            <a:ext cx="6190076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78D05-4084-9D52-20CD-D785FA1A2B82}"/>
              </a:ext>
            </a:extLst>
          </p:cNvPr>
          <p:cNvSpPr txBox="1"/>
          <p:nvPr/>
        </p:nvSpPr>
        <p:spPr>
          <a:xfrm>
            <a:off x="5399773" y="635160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Customization Page </a:t>
            </a:r>
          </a:p>
        </p:txBody>
      </p:sp>
    </p:spTree>
    <p:extLst>
      <p:ext uri="{BB962C8B-B14F-4D97-AF65-F5344CB8AC3E}">
        <p14:creationId xmlns:p14="http://schemas.microsoft.com/office/powerpoint/2010/main" val="2952103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shirt&#10;&#10;Description automatically generated">
            <a:extLst>
              <a:ext uri="{FF2B5EF4-FFF2-40B4-BE49-F238E27FC236}">
                <a16:creationId xmlns:a16="http://schemas.microsoft.com/office/drawing/2014/main" id="{750D32C2-9F22-E37F-3384-460A09C9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96" y="431711"/>
            <a:ext cx="6072008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630588-2216-E1C8-BEE5-234541E99CEF}"/>
              </a:ext>
            </a:extLst>
          </p:cNvPr>
          <p:cNvSpPr txBox="1"/>
          <p:nvPr/>
        </p:nvSpPr>
        <p:spPr>
          <a:xfrm>
            <a:off x="3343174" y="6241623"/>
            <a:ext cx="592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Red Coloured Customized T-Shirt with User Uploaded Image </a:t>
            </a:r>
          </a:p>
        </p:txBody>
      </p:sp>
    </p:spTree>
    <p:extLst>
      <p:ext uri="{BB962C8B-B14F-4D97-AF65-F5344CB8AC3E}">
        <p14:creationId xmlns:p14="http://schemas.microsoft.com/office/powerpoint/2010/main" val="410426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heckout payment&#10;&#10;Description automatically generated">
            <a:extLst>
              <a:ext uri="{FF2B5EF4-FFF2-40B4-BE49-F238E27FC236}">
                <a16:creationId xmlns:a16="http://schemas.microsoft.com/office/drawing/2014/main" id="{1415CFBB-8EDB-E0DB-A950-2D51E078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123" y="624216"/>
            <a:ext cx="5879754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497F36-A378-B2A8-6EC9-11029061860E}"/>
              </a:ext>
            </a:extLst>
          </p:cNvPr>
          <p:cNvSpPr txBox="1"/>
          <p:nvPr/>
        </p:nvSpPr>
        <p:spPr>
          <a:xfrm>
            <a:off x="5476775" y="6341975"/>
            <a:ext cx="158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Checkout Page</a:t>
            </a:r>
          </a:p>
        </p:txBody>
      </p:sp>
    </p:spTree>
    <p:extLst>
      <p:ext uri="{BB962C8B-B14F-4D97-AF65-F5344CB8AC3E}">
        <p14:creationId xmlns:p14="http://schemas.microsoft.com/office/powerpoint/2010/main" val="188569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EC7746-C56A-E70D-035F-EC0AFE04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628013"/>
            <a:ext cx="9570453" cy="6229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EBA849-3465-5EFE-DB96-AEB387740B73}"/>
              </a:ext>
            </a:extLst>
          </p:cNvPr>
          <p:cNvSpPr txBox="1"/>
          <p:nvPr/>
        </p:nvSpPr>
        <p:spPr>
          <a:xfrm>
            <a:off x="9437684" y="1016459"/>
            <a:ext cx="877001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100" b="1" dirty="0"/>
              <a:t>WEEK</a:t>
            </a:r>
          </a:p>
          <a:p>
            <a:r>
              <a:rPr lang="en-CA" sz="1100" b="1" dirty="0"/>
              <a:t> 14</a:t>
            </a:r>
          </a:p>
        </p:txBody>
      </p:sp>
    </p:spTree>
    <p:extLst>
      <p:ext uri="{BB962C8B-B14F-4D97-AF65-F5344CB8AC3E}">
        <p14:creationId xmlns:p14="http://schemas.microsoft.com/office/powerpoint/2010/main" val="280238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A61ED-1B8E-C0B8-1E2A-1B1EEAF1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CA" sz="5400">
                <a:solidFill>
                  <a:srgbClr val="FFFFFF"/>
                </a:solidFill>
              </a:rPr>
              <a:t>SUMMARY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C2B2-22CE-927C-FB52-B4953503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Achievements: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Developed a functional prototype meeting core requirements.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Successfully managed risks and resources.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Key Takeaways: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User-centric design and planning are vital.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Effective team collaboration ensures timely delivery.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2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161291-765C-4033-9E84-52C51C6A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69638-8A6F-45AB-B9EC-9D8C8FC3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hand writing with a black marker on a transparent board&#10;&#10;Description automatically generated">
            <a:extLst>
              <a:ext uri="{FF2B5EF4-FFF2-40B4-BE49-F238E27FC236}">
                <a16:creationId xmlns:a16="http://schemas.microsoft.com/office/drawing/2014/main" id="{56284F6C-65D9-2031-11C1-CE424C35D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48ABB-3E62-1A0D-9A25-82EFA8C0271F}"/>
              </a:ext>
            </a:extLst>
          </p:cNvPr>
          <p:cNvSpPr txBox="1"/>
          <p:nvPr/>
        </p:nvSpPr>
        <p:spPr>
          <a:xfrm>
            <a:off x="7225683" y="6014478"/>
            <a:ext cx="258436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3" tooltip="https://formacioncontinua.ufm.edu/taller/taller-preguntas-fantasticas-y-donde-encontrarla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39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DB66-1527-9B76-B2F5-68B66DCF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7102-E3B7-83A7-663D-A0AC3D370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610808" cy="5297264"/>
          </a:xfrm>
        </p:spPr>
        <p:txBody>
          <a:bodyPr>
            <a:normAutofit/>
          </a:bodyPr>
          <a:lstStyle/>
          <a:p>
            <a:r>
              <a:rPr lang="en-CA" sz="2000" dirty="0"/>
              <a:t>INTRODUCTION</a:t>
            </a:r>
          </a:p>
          <a:p>
            <a:r>
              <a:rPr lang="en-CA" sz="2000" dirty="0"/>
              <a:t>PROJECT PLANNING REVIEW</a:t>
            </a:r>
          </a:p>
          <a:p>
            <a:r>
              <a:rPr lang="en-CA" sz="2000" dirty="0"/>
              <a:t>REQUIREMENTS GATHERING</a:t>
            </a:r>
          </a:p>
          <a:p>
            <a:r>
              <a:rPr lang="en-CA" sz="2000" dirty="0"/>
              <a:t>RESOURCES ESTIMATION AND ALLOCATION</a:t>
            </a:r>
          </a:p>
          <a:p>
            <a:r>
              <a:rPr lang="en-CA" sz="2000" dirty="0"/>
              <a:t>DESIGN PROCESS OVERVIEW</a:t>
            </a:r>
          </a:p>
          <a:p>
            <a:r>
              <a:rPr lang="en-CA" sz="2000" dirty="0"/>
              <a:t>WIREFRAMES AND PROTOTYPES </a:t>
            </a:r>
          </a:p>
          <a:p>
            <a:r>
              <a:rPr lang="en-CA" sz="2000" dirty="0"/>
              <a:t>USABILITY TESTING</a:t>
            </a:r>
          </a:p>
          <a:p>
            <a:r>
              <a:rPr lang="en-CA" sz="2000" dirty="0"/>
              <a:t> SUMMARY 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1321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 letters on strings&#10;&#10;Description automatically generated">
            <a:extLst>
              <a:ext uri="{FF2B5EF4-FFF2-40B4-BE49-F238E27FC236}">
                <a16:creationId xmlns:a16="http://schemas.microsoft.com/office/drawing/2014/main" id="{DCBDC4B0-DA5C-A7C8-7ABE-A068B5C94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-203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5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8901-DE83-6E03-703A-292825C5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dirty="0"/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38F836F-4FB6-F4E8-6CEB-80AD27734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D690-1256-C908-0C63-7B9E42E5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pPr algn="just"/>
            <a:r>
              <a:rPr lang="en-US" sz="2000" i="1" dirty="0"/>
              <a:t>Custom Wear</a:t>
            </a:r>
            <a:r>
              <a:rPr lang="en-US" sz="2000" dirty="0"/>
              <a:t> is a platform allowing users to design and purchase customized clothing.</a:t>
            </a:r>
          </a:p>
          <a:p>
            <a:pPr algn="just"/>
            <a:r>
              <a:rPr lang="en-US" sz="2000" b="1" dirty="0"/>
              <a:t>Problem Statement:</a:t>
            </a:r>
            <a:r>
              <a:rPr lang="en-US" sz="2000" dirty="0"/>
              <a:t> Address issues like restricted sizes and limited personalization in online clothing.</a:t>
            </a:r>
          </a:p>
          <a:p>
            <a:pPr algn="just"/>
            <a:r>
              <a:rPr lang="en-CA" sz="2000" b="1" dirty="0"/>
              <a:t>Objective: </a:t>
            </a:r>
            <a:r>
              <a:rPr lang="en-CA" sz="2000" dirty="0"/>
              <a:t>To </a:t>
            </a:r>
            <a:r>
              <a:rPr lang="en-US" sz="2000" dirty="0"/>
              <a:t>change how people shop for clothes by providing an easy-to-use customization platform. </a:t>
            </a:r>
          </a:p>
          <a:p>
            <a:pPr algn="just"/>
            <a:r>
              <a:rPr lang="en-US" sz="2000" b="1" dirty="0"/>
              <a:t>Targeted Audience: </a:t>
            </a:r>
            <a:r>
              <a:rPr lang="en-US" sz="2000" dirty="0"/>
              <a:t>Ideal for anyone looking to customize their wardrobe and make a fashion statement.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7516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1F06-E159-7982-A205-27EA09F5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EFF"/>
                </a:solidFill>
              </a:rPr>
              <a:t>Project planning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A364AB3-49D8-29EE-0E4F-507F8FC21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80079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0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E26B-54BF-2EB9-E1C6-338AF66A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B9BAD-0272-4102-A81A-25FF1A37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Techniques Used:</a:t>
            </a:r>
          </a:p>
          <a:p>
            <a:pPr algn="just"/>
            <a:r>
              <a:rPr lang="en-US" sz="2000" b="1" dirty="0"/>
              <a:t>Brainstorming: </a:t>
            </a:r>
            <a:r>
              <a:rPr lang="en-US" sz="2000" dirty="0"/>
              <a:t>Identified features like real-time previews and guided measurements.</a:t>
            </a:r>
          </a:p>
          <a:p>
            <a:pPr algn="just"/>
            <a:r>
              <a:rPr lang="en-US" sz="2000" b="1" dirty="0"/>
              <a:t>User Observation: </a:t>
            </a:r>
            <a:r>
              <a:rPr lang="en-US" sz="2000" dirty="0"/>
              <a:t>Analyzed user interactions with prototypes.</a:t>
            </a:r>
          </a:p>
          <a:p>
            <a:pPr algn="just"/>
            <a:r>
              <a:rPr lang="en-US" sz="2000" b="1" dirty="0"/>
              <a:t>Surveys: </a:t>
            </a:r>
            <a:r>
              <a:rPr lang="en-US" sz="2000" dirty="0"/>
              <a:t>Collected data on user preferences for customization, pricing, and feature importance.</a:t>
            </a:r>
          </a:p>
          <a:p>
            <a:pPr marL="0" indent="0" algn="just">
              <a:buNone/>
            </a:pPr>
            <a:r>
              <a:rPr lang="en-US" sz="2000" b="1" dirty="0"/>
              <a:t>Insights:</a:t>
            </a:r>
          </a:p>
          <a:p>
            <a:pPr algn="just"/>
            <a:r>
              <a:rPr lang="en-US" sz="2000" dirty="0"/>
              <a:t>High demand for accurate sizing tools and visualization features.</a:t>
            </a:r>
          </a:p>
          <a:p>
            <a:pPr algn="just"/>
            <a:r>
              <a:rPr lang="en-US" sz="2000" dirty="0"/>
              <a:t>Users prefer a guided interface for better customization experiences.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43478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8321-22CB-B6A8-338D-5F1CA572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 estimation &amp;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7539-F16C-A251-0A40-1ACABE36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38368" cy="4166964"/>
          </a:xfrm>
        </p:spPr>
        <p:txBody>
          <a:bodyPr>
            <a:noAutofit/>
          </a:bodyPr>
          <a:lstStyle/>
          <a:p>
            <a:endParaRPr lang="en-CA" sz="2000" dirty="0"/>
          </a:p>
          <a:p>
            <a:pPr marL="0" indent="0">
              <a:buNone/>
            </a:pPr>
            <a:r>
              <a:rPr lang="en-CA" sz="2000" b="1" dirty="0"/>
              <a:t>Team Roles:</a:t>
            </a:r>
          </a:p>
          <a:p>
            <a:r>
              <a:rPr lang="en-CA" sz="2000" dirty="0"/>
              <a:t>Design: Lobsang (UI/UX Design)</a:t>
            </a:r>
          </a:p>
          <a:p>
            <a:r>
              <a:rPr lang="en-CA" sz="2000" dirty="0"/>
              <a:t>Front-end: Biswash (User Interface Implementation)</a:t>
            </a:r>
          </a:p>
          <a:p>
            <a:r>
              <a:rPr lang="en-CA" sz="2000" dirty="0"/>
              <a:t>Back-end: Bibek, Shishir (Server Logic, API Integration)</a:t>
            </a:r>
          </a:p>
          <a:p>
            <a:r>
              <a:rPr lang="en-CA" sz="2000" dirty="0"/>
              <a:t>Database: Sandip (Data Management)</a:t>
            </a:r>
          </a:p>
          <a:p>
            <a:r>
              <a:rPr lang="en-CA" sz="2000" dirty="0"/>
              <a:t>DevOps: </a:t>
            </a:r>
            <a:r>
              <a:rPr lang="en-CA" sz="2000" dirty="0" err="1"/>
              <a:t>Manraj</a:t>
            </a:r>
            <a:r>
              <a:rPr lang="en-CA" sz="2000" dirty="0"/>
              <a:t> (Deployment, Automation)</a:t>
            </a:r>
          </a:p>
          <a:p>
            <a:pPr marL="0" indent="0">
              <a:buNone/>
            </a:pPr>
            <a:r>
              <a:rPr lang="en-CA" sz="2000" b="1" dirty="0"/>
              <a:t>Tools Used:</a:t>
            </a:r>
          </a:p>
          <a:p>
            <a:r>
              <a:rPr lang="en-CA" sz="2000" dirty="0"/>
              <a:t>Design: Figma, Development: React, Node.js, Hosting: AWS, Project Management: Jira (Kanban board setup)</a:t>
            </a:r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ADEB1C-9C39-857E-73F9-1DC7F554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236235-C80F-EE4D-5318-0D5400B8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73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268B-B605-2E9D-CCA3-62154975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process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73A3-59F6-30EC-C53E-4DC2EBAF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Personas:</a:t>
            </a:r>
          </a:p>
          <a:p>
            <a:pPr marL="0" indent="0">
              <a:buNone/>
            </a:pPr>
            <a:r>
              <a:rPr lang="en-US" sz="2000" dirty="0"/>
              <a:t>Example: Chriselle, a fashion blogger seeking unique styles to showcase.</a:t>
            </a:r>
          </a:p>
          <a:p>
            <a:pPr marL="0" indent="0">
              <a:buNone/>
            </a:pPr>
            <a:r>
              <a:rPr lang="en-US" sz="2000" b="1" dirty="0"/>
              <a:t>User Stories:</a:t>
            </a:r>
          </a:p>
          <a:p>
            <a:pPr marL="0" indent="0">
              <a:buNone/>
            </a:pPr>
            <a:r>
              <a:rPr lang="en-US" sz="2000" dirty="0"/>
              <a:t>"As Chriselle, I want easy customization and sharing options to promote products online.“</a:t>
            </a:r>
          </a:p>
          <a:p>
            <a:pPr marL="0" indent="0">
              <a:buNone/>
            </a:pPr>
            <a:r>
              <a:rPr lang="en-US" sz="2000" b="1" dirty="0"/>
              <a:t>Core Features:</a:t>
            </a:r>
          </a:p>
          <a:p>
            <a:r>
              <a:rPr lang="en-US" sz="2000" dirty="0"/>
              <a:t>Real-time customization previews.</a:t>
            </a:r>
          </a:p>
          <a:p>
            <a:r>
              <a:rPr lang="en-US" sz="2000" dirty="0"/>
              <a:t>Guided measurement inputs.</a:t>
            </a:r>
          </a:p>
          <a:p>
            <a:r>
              <a:rPr lang="en-US" sz="2000" dirty="0"/>
              <a:t>Seamless checkout and payment processes.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1474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1523-94FD-235B-90A2-A2F3E9E6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WIREFRAMES &amp;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1B839-10E0-DB65-2EB5-ADC481E6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Wireframes (Created in Figma):</a:t>
            </a:r>
          </a:p>
          <a:p>
            <a:r>
              <a:rPr lang="en-CA" dirty="0"/>
              <a:t>Login Page: Simple layout with username and password fields.</a:t>
            </a:r>
          </a:p>
          <a:p>
            <a:r>
              <a:rPr lang="en-CA" dirty="0"/>
              <a:t>Customization Page: Interactive interface displaying product and customization options.</a:t>
            </a:r>
          </a:p>
          <a:p>
            <a:r>
              <a:rPr lang="en-CA" dirty="0"/>
              <a:t>Checkout Page: Detailed order summary and payment fields.</a:t>
            </a:r>
          </a:p>
          <a:p>
            <a:pPr marL="0" indent="0">
              <a:buNone/>
            </a:pPr>
            <a:r>
              <a:rPr lang="en-CA" b="1" dirty="0"/>
              <a:t>Key Prototype Features:</a:t>
            </a:r>
          </a:p>
          <a:p>
            <a:r>
              <a:rPr lang="en-CA" dirty="0"/>
              <a:t>Customization Tool: Enables real-time updates for design elements.</a:t>
            </a:r>
          </a:p>
          <a:p>
            <a:r>
              <a:rPr lang="en-CA" dirty="0"/>
              <a:t>Preview Feature: Visualizes user customizations instantly.</a:t>
            </a:r>
          </a:p>
          <a:p>
            <a:r>
              <a:rPr lang="en-CA" dirty="0"/>
              <a:t>Checkout Process: Simplifies payment with secure methods.</a:t>
            </a:r>
          </a:p>
        </p:txBody>
      </p:sp>
    </p:spTree>
    <p:extLst>
      <p:ext uri="{BB962C8B-B14F-4D97-AF65-F5344CB8AC3E}">
        <p14:creationId xmlns:p14="http://schemas.microsoft.com/office/powerpoint/2010/main" val="169264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 screenshot of a screen&#10;&#10;Description automatically generated">
            <a:extLst>
              <a:ext uri="{FF2B5EF4-FFF2-40B4-BE49-F238E27FC236}">
                <a16:creationId xmlns:a16="http://schemas.microsoft.com/office/drawing/2014/main" id="{E905750F-F559-DFC7-15EA-BDEAFF11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35" y="643466"/>
            <a:ext cx="6712131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8012C-F210-EF22-A7CB-2ECC387274A8}"/>
              </a:ext>
            </a:extLst>
          </p:cNvPr>
          <p:cNvSpPr txBox="1"/>
          <p:nvPr/>
        </p:nvSpPr>
        <p:spPr>
          <a:xfrm>
            <a:off x="5460733" y="6214533"/>
            <a:ext cx="19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Image: Wireframes</a:t>
            </a:r>
          </a:p>
        </p:txBody>
      </p:sp>
    </p:spTree>
    <p:extLst>
      <p:ext uri="{BB962C8B-B14F-4D97-AF65-F5344CB8AC3E}">
        <p14:creationId xmlns:p14="http://schemas.microsoft.com/office/powerpoint/2010/main" val="9542881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175</TotalTime>
  <Words>718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Wingdings 2</vt:lpstr>
      <vt:lpstr>Dividend</vt:lpstr>
      <vt:lpstr>Customized clothing store - Custom wear</vt:lpstr>
      <vt:lpstr>agenda</vt:lpstr>
      <vt:lpstr>INTRODUCTION</vt:lpstr>
      <vt:lpstr>Project planning overview</vt:lpstr>
      <vt:lpstr>Requirements gathering</vt:lpstr>
      <vt:lpstr>Resources estimation &amp; allocation</vt:lpstr>
      <vt:lpstr>Design process overview </vt:lpstr>
      <vt:lpstr>WIREFRAMES &amp; PROTOTYPES</vt:lpstr>
      <vt:lpstr>PowerPoint Presentation</vt:lpstr>
      <vt:lpstr>PowerPoint Presentation</vt:lpstr>
      <vt:lpstr>Usability testing</vt:lpstr>
      <vt:lpstr>Usability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Biswash Poudel</dc:creator>
  <cp:lastModifiedBy>Biswash Poudel</cp:lastModifiedBy>
  <cp:revision>1</cp:revision>
  <dcterms:created xsi:type="dcterms:W3CDTF">2024-12-05T01:51:57Z</dcterms:created>
  <dcterms:modified xsi:type="dcterms:W3CDTF">2024-12-05T04:47:44Z</dcterms:modified>
</cp:coreProperties>
</file>