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67" r:id="rId7"/>
    <p:sldId id="264" r:id="rId8"/>
    <p:sldId id="262" r:id="rId9"/>
    <p:sldId id="263" r:id="rId10"/>
    <p:sldId id="265" r:id="rId11"/>
    <p:sldId id="266" r:id="rId12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0C0C0"/>
    <a:srgbClr val="4B4B4B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7" autoAdjust="0"/>
    <p:restoredTop sz="94660"/>
  </p:normalViewPr>
  <p:slideViewPr>
    <p:cSldViewPr snapToGrid="0">
      <p:cViewPr>
        <p:scale>
          <a:sx n="35" d="100"/>
          <a:sy n="35" d="100"/>
        </p:scale>
        <p:origin x="21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7" indent="0" algn="ctr">
              <a:buNone/>
              <a:defRPr sz="1500"/>
            </a:lvl2pPr>
            <a:lvl3pPr marL="685794" indent="0" algn="ctr">
              <a:buNone/>
              <a:defRPr sz="1350"/>
            </a:lvl3pPr>
            <a:lvl4pPr marL="1028691" indent="0" algn="ctr">
              <a:buNone/>
              <a:defRPr sz="1200"/>
            </a:lvl4pPr>
            <a:lvl5pPr marL="1371588" indent="0" algn="ctr">
              <a:buNone/>
              <a:defRPr sz="1200"/>
            </a:lvl5pPr>
            <a:lvl6pPr marL="1714485" indent="0" algn="ctr">
              <a:buNone/>
              <a:defRPr sz="1200"/>
            </a:lvl6pPr>
            <a:lvl7pPr marL="2057382" indent="0" algn="ctr">
              <a:buNone/>
              <a:defRPr sz="1200"/>
            </a:lvl7pPr>
            <a:lvl8pPr marL="2400279" indent="0" algn="ctr">
              <a:buNone/>
              <a:defRPr sz="1200"/>
            </a:lvl8pPr>
            <a:lvl9pPr marL="2743176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4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5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7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0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63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4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4" indent="0">
              <a:buNone/>
              <a:defRPr sz="1350" b="1"/>
            </a:lvl3pPr>
            <a:lvl4pPr marL="1028691" indent="0">
              <a:buNone/>
              <a:defRPr sz="1200" b="1"/>
            </a:lvl4pPr>
            <a:lvl5pPr marL="1371588" indent="0">
              <a:buNone/>
              <a:defRPr sz="1200" b="1"/>
            </a:lvl5pPr>
            <a:lvl6pPr marL="1714485" indent="0">
              <a:buNone/>
              <a:defRPr sz="1200" b="1"/>
            </a:lvl6pPr>
            <a:lvl7pPr marL="2057382" indent="0">
              <a:buNone/>
              <a:defRPr sz="1200" b="1"/>
            </a:lvl7pPr>
            <a:lvl8pPr marL="2400279" indent="0">
              <a:buNone/>
              <a:defRPr sz="1200" b="1"/>
            </a:lvl8pPr>
            <a:lvl9pPr marL="2743176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3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7" indent="0">
              <a:buNone/>
              <a:defRPr sz="1500" b="1"/>
            </a:lvl2pPr>
            <a:lvl3pPr marL="685794" indent="0">
              <a:buNone/>
              <a:defRPr sz="1350" b="1"/>
            </a:lvl3pPr>
            <a:lvl4pPr marL="1028691" indent="0">
              <a:buNone/>
              <a:defRPr sz="1200" b="1"/>
            </a:lvl4pPr>
            <a:lvl5pPr marL="1371588" indent="0">
              <a:buNone/>
              <a:defRPr sz="1200" b="1"/>
            </a:lvl5pPr>
            <a:lvl6pPr marL="1714485" indent="0">
              <a:buNone/>
              <a:defRPr sz="1200" b="1"/>
            </a:lvl6pPr>
            <a:lvl7pPr marL="2057382" indent="0">
              <a:buNone/>
              <a:defRPr sz="1200" b="1"/>
            </a:lvl7pPr>
            <a:lvl8pPr marL="2400279" indent="0">
              <a:buNone/>
              <a:defRPr sz="1200" b="1"/>
            </a:lvl8pPr>
            <a:lvl9pPr marL="2743176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3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5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4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6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4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4" indent="0">
              <a:buNone/>
              <a:defRPr sz="900"/>
            </a:lvl3pPr>
            <a:lvl4pPr marL="1028691" indent="0">
              <a:buNone/>
              <a:defRPr sz="750"/>
            </a:lvl4pPr>
            <a:lvl5pPr marL="1371588" indent="0">
              <a:buNone/>
              <a:defRPr sz="750"/>
            </a:lvl5pPr>
            <a:lvl6pPr marL="1714485" indent="0">
              <a:buNone/>
              <a:defRPr sz="750"/>
            </a:lvl6pPr>
            <a:lvl7pPr marL="2057382" indent="0">
              <a:buNone/>
              <a:defRPr sz="750"/>
            </a:lvl7pPr>
            <a:lvl8pPr marL="2400279" indent="0">
              <a:buNone/>
              <a:defRPr sz="750"/>
            </a:lvl8pPr>
            <a:lvl9pPr marL="2743176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1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4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7" indent="0">
              <a:buNone/>
              <a:defRPr sz="2100"/>
            </a:lvl2pPr>
            <a:lvl3pPr marL="685794" indent="0">
              <a:buNone/>
              <a:defRPr sz="1800"/>
            </a:lvl3pPr>
            <a:lvl4pPr marL="1028691" indent="0">
              <a:buNone/>
              <a:defRPr sz="1500"/>
            </a:lvl4pPr>
            <a:lvl5pPr marL="1371588" indent="0">
              <a:buNone/>
              <a:defRPr sz="1500"/>
            </a:lvl5pPr>
            <a:lvl6pPr marL="1714485" indent="0">
              <a:buNone/>
              <a:defRPr sz="1500"/>
            </a:lvl6pPr>
            <a:lvl7pPr marL="2057382" indent="0">
              <a:buNone/>
              <a:defRPr sz="1500"/>
            </a:lvl7pPr>
            <a:lvl8pPr marL="2400279" indent="0">
              <a:buNone/>
              <a:defRPr sz="1500"/>
            </a:lvl8pPr>
            <a:lvl9pPr marL="2743176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2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97" indent="0">
              <a:buNone/>
              <a:defRPr sz="1050"/>
            </a:lvl2pPr>
            <a:lvl3pPr marL="685794" indent="0">
              <a:buNone/>
              <a:defRPr sz="900"/>
            </a:lvl3pPr>
            <a:lvl4pPr marL="1028691" indent="0">
              <a:buNone/>
              <a:defRPr sz="750"/>
            </a:lvl4pPr>
            <a:lvl5pPr marL="1371588" indent="0">
              <a:buNone/>
              <a:defRPr sz="750"/>
            </a:lvl5pPr>
            <a:lvl6pPr marL="1714485" indent="0">
              <a:buNone/>
              <a:defRPr sz="750"/>
            </a:lvl6pPr>
            <a:lvl7pPr marL="2057382" indent="0">
              <a:buNone/>
              <a:defRPr sz="750"/>
            </a:lvl7pPr>
            <a:lvl8pPr marL="2400279" indent="0">
              <a:buNone/>
              <a:defRPr sz="750"/>
            </a:lvl8pPr>
            <a:lvl9pPr marL="2743176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63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2A0F7-E3C2-41A6-8853-B7904EC0BC1D}" type="datetimeFigureOut">
              <a:rPr lang="en-GB" smtClean="0"/>
              <a:t>20/02/2019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B94B-9C16-4068-AE44-629DA352B5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20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9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5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3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9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6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3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0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7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4" indent="-171449" algn="l" defTabSz="68579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4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1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8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5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2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9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6" algn="l" defTabSz="68579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://magicineducation.wordpress.com/2011/03/19/301-ways-you-should-be-using-facebook-in-your-classroom/facebook-icon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11" Type="http://schemas.openxmlformats.org/officeDocument/2006/relationships/image" Target="../media/image8.jpe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7.jpeg"/><Relationship Id="rId4" Type="http://schemas.openxmlformats.org/officeDocument/2006/relationships/image" Target="../media/image2.jpeg"/><Relationship Id="rId9" Type="http://schemas.openxmlformats.org/officeDocument/2006/relationships/image" Target="../media/image16.png"/><Relationship Id="rId14" Type="http://schemas.openxmlformats.org/officeDocument/2006/relationships/hyperlink" Target="https://creativecommons.org/licenses/by-nc-sa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49913" y="578548"/>
            <a:ext cx="4216711" cy="7910903"/>
          </a:xfrm>
          <a:prstGeom prst="roundRect">
            <a:avLst>
              <a:gd name="adj" fmla="val 12409"/>
            </a:avLst>
          </a:prstGeom>
          <a:solidFill>
            <a:srgbClr val="C0C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343" tIns="47171" rIns="94343" bIns="47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57" dirty="0"/>
          </a:p>
        </p:txBody>
      </p:sp>
      <p:sp>
        <p:nvSpPr>
          <p:cNvPr id="6" name="Rectangle 5"/>
          <p:cNvSpPr/>
          <p:nvPr/>
        </p:nvSpPr>
        <p:spPr>
          <a:xfrm>
            <a:off x="1780588" y="887469"/>
            <a:ext cx="3603006" cy="7057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343" tIns="47171" rIns="94343" bIns="47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57"/>
          </a:p>
        </p:txBody>
      </p:sp>
      <p:sp>
        <p:nvSpPr>
          <p:cNvPr id="8" name="Oval 7"/>
          <p:cNvSpPr/>
          <p:nvPr/>
        </p:nvSpPr>
        <p:spPr>
          <a:xfrm>
            <a:off x="3068710" y="2723523"/>
            <a:ext cx="99309" cy="620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343" tIns="47171" rIns="94343" bIns="47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57"/>
          </a:p>
        </p:txBody>
      </p:sp>
      <p:cxnSp>
        <p:nvCxnSpPr>
          <p:cNvPr id="10" name="Straight Connector 9"/>
          <p:cNvCxnSpPr/>
          <p:nvPr/>
        </p:nvCxnSpPr>
        <p:spPr>
          <a:xfrm>
            <a:off x="3347336" y="2771651"/>
            <a:ext cx="4220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535217" y="2638702"/>
            <a:ext cx="47171" cy="471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343" tIns="47171" rIns="94343" bIns="47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57"/>
          </a:p>
        </p:txBody>
      </p:sp>
      <p:sp>
        <p:nvSpPr>
          <p:cNvPr id="15" name="TextBox 14"/>
          <p:cNvSpPr txBox="1"/>
          <p:nvPr/>
        </p:nvSpPr>
        <p:spPr>
          <a:xfrm>
            <a:off x="2585891" y="209216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Apple iPhone 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17672A-B2F7-48E5-877D-8DBD7DFB7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01" y="1384925"/>
            <a:ext cx="1627580" cy="1026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0BFC48-2B08-49D1-B068-5CF74FFAF3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88" y="2588566"/>
            <a:ext cx="3603007" cy="18674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150444-2358-46AC-8C7C-E7E4905407AF}"/>
              </a:ext>
            </a:extLst>
          </p:cNvPr>
          <p:cNvSpPr txBox="1"/>
          <p:nvPr/>
        </p:nvSpPr>
        <p:spPr>
          <a:xfrm>
            <a:off x="2090224" y="4455985"/>
            <a:ext cx="2912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 King Borders is a growing company based in the Borders region of Scotland. The company sell and repair road, mountain and hybrid bikes as well as sell a range of bike accessories and clothing. In addition they hire out bikes for daily use on nearby off road bike trails. 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EB0E4-DD49-458B-993D-8B2E95C1307C}"/>
              </a:ext>
            </a:extLst>
          </p:cNvPr>
          <p:cNvSpPr txBox="1"/>
          <p:nvPr/>
        </p:nvSpPr>
        <p:spPr>
          <a:xfrm>
            <a:off x="2306472" y="3425588"/>
            <a:ext cx="201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Call us  0123456789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9E85BE-BE32-4C7D-9849-7248065F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449" y="1294372"/>
            <a:ext cx="871804" cy="6889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08040E-D3C2-4841-8141-BE28F606AB94}"/>
              </a:ext>
            </a:extLst>
          </p:cNvPr>
          <p:cNvSpPr txBox="1"/>
          <p:nvPr/>
        </p:nvSpPr>
        <p:spPr>
          <a:xfrm>
            <a:off x="1780587" y="912584"/>
            <a:ext cx="3603007" cy="4879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424906-4CB6-45DD-85DE-AA9BECA4F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475" y="948002"/>
            <a:ext cx="489675" cy="34496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07E1B04-BED0-49D2-A271-37DFB69F3448}"/>
              </a:ext>
            </a:extLst>
          </p:cNvPr>
          <p:cNvSpPr/>
          <p:nvPr/>
        </p:nvSpPr>
        <p:spPr>
          <a:xfrm>
            <a:off x="4470794" y="970396"/>
            <a:ext cx="866563" cy="2905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SignIn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C9D31-B2B5-4708-82B1-1EFC7620FA7E}"/>
              </a:ext>
            </a:extLst>
          </p:cNvPr>
          <p:cNvSpPr txBox="1"/>
          <p:nvPr/>
        </p:nvSpPr>
        <p:spPr>
          <a:xfrm>
            <a:off x="3445039" y="1870875"/>
            <a:ext cx="193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Mon-fri:9am-8pm</a:t>
            </a:r>
          </a:p>
          <a:p>
            <a:r>
              <a:rPr lang="en-US" b="1" dirty="0"/>
              <a:t>Sat-sun: 8am-6pm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19E8F-8BBA-4B28-A97F-EC11600F2FF0}"/>
              </a:ext>
            </a:extLst>
          </p:cNvPr>
          <p:cNvSpPr txBox="1"/>
          <p:nvPr/>
        </p:nvSpPr>
        <p:spPr>
          <a:xfrm>
            <a:off x="3316406" y="1400502"/>
            <a:ext cx="125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Opening hours: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076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562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1148A8C-1D4A-45D0-8FAA-A6DDDA2B7AB2}"/>
              </a:ext>
            </a:extLst>
          </p:cNvPr>
          <p:cNvSpPr txBox="1"/>
          <p:nvPr/>
        </p:nvSpPr>
        <p:spPr>
          <a:xfrm>
            <a:off x="-1479612" y="11562348"/>
            <a:ext cx="4328134" cy="1696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7A3E3-CEBB-4BB0-ACBA-C63FE4CC93E1}"/>
              </a:ext>
            </a:extLst>
          </p:cNvPr>
          <p:cNvSpPr txBox="1"/>
          <p:nvPr/>
        </p:nvSpPr>
        <p:spPr>
          <a:xfrm>
            <a:off x="1738564" y="7968552"/>
            <a:ext cx="237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75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kids bicycle images">
            <a:extLst>
              <a:ext uri="{FF2B5EF4-FFF2-40B4-BE49-F238E27FC236}">
                <a16:creationId xmlns:a16="http://schemas.microsoft.com/office/drawing/2014/main" id="{CFA2E2B7-A84B-498D-A36F-27F39BEE8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7" y="895100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D2E05C-EC78-4F81-A07A-DF911321F7E9}"/>
              </a:ext>
            </a:extLst>
          </p:cNvPr>
          <p:cNvSpPr txBox="1"/>
          <p:nvPr/>
        </p:nvSpPr>
        <p:spPr>
          <a:xfrm>
            <a:off x="2033337" y="625642"/>
            <a:ext cx="152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KIDS BIKES</a:t>
            </a:r>
            <a:endParaRPr lang="en-GB" dirty="0"/>
          </a:p>
        </p:txBody>
      </p:sp>
      <p:pic>
        <p:nvPicPr>
          <p:cNvPr id="3076" name="Picture 4" descr="Image result for bike accessories images">
            <a:extLst>
              <a:ext uri="{FF2B5EF4-FFF2-40B4-BE49-F238E27FC236}">
                <a16:creationId xmlns:a16="http://schemas.microsoft.com/office/drawing/2014/main" id="{355D38B8-87AC-4DBF-96E1-64C24D51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152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bike clothing images">
            <a:extLst>
              <a:ext uri="{FF2B5EF4-FFF2-40B4-BE49-F238E27FC236}">
                <a16:creationId xmlns:a16="http://schemas.microsoft.com/office/drawing/2014/main" id="{C50D5E86-25B8-4D02-AF48-D1A51719D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19" y="6472487"/>
            <a:ext cx="28670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7D0960-04D6-4526-B2F7-2D214F294EB0}"/>
              </a:ext>
            </a:extLst>
          </p:cNvPr>
          <p:cNvSpPr txBox="1"/>
          <p:nvPr/>
        </p:nvSpPr>
        <p:spPr>
          <a:xfrm>
            <a:off x="1273091" y="6189996"/>
            <a:ext cx="261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CYCLING CLOTHINGS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65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bike sale images">
            <a:extLst>
              <a:ext uri="{FF2B5EF4-FFF2-40B4-BE49-F238E27FC236}">
                <a16:creationId xmlns:a16="http://schemas.microsoft.com/office/drawing/2014/main" id="{C8C0E01F-FF90-44B3-BC3C-EE89FA587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92" y="21216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border route trail map">
            <a:extLst>
              <a:ext uri="{FF2B5EF4-FFF2-40B4-BE49-F238E27FC236}">
                <a16:creationId xmlns:a16="http://schemas.microsoft.com/office/drawing/2014/main" id="{8D4CC811-0671-4EC8-B77B-393228B37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58" y="3448955"/>
            <a:ext cx="20002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98ED26-D65C-47FD-9BC2-007947E57E67}"/>
              </a:ext>
            </a:extLst>
          </p:cNvPr>
          <p:cNvSpPr txBox="1"/>
          <p:nvPr/>
        </p:nvSpPr>
        <p:spPr>
          <a:xfrm>
            <a:off x="1821093" y="2947360"/>
            <a:ext cx="221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Border route map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FC302-8B12-43EA-8E51-94D184D8CB13}"/>
              </a:ext>
            </a:extLst>
          </p:cNvPr>
          <p:cNvSpPr txBox="1"/>
          <p:nvPr/>
        </p:nvSpPr>
        <p:spPr>
          <a:xfrm>
            <a:off x="1926558" y="6051884"/>
            <a:ext cx="3896726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Site Map</a:t>
            </a:r>
          </a:p>
          <a:p>
            <a:r>
              <a:rPr lang="en-GB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</a:t>
            </a:r>
            <a:r>
              <a:rPr lang="en-GB" dirty="0"/>
              <a:t>sales/repairs</a:t>
            </a:r>
          </a:p>
          <a:p>
            <a:r>
              <a:rPr lang="en-GB" dirty="0"/>
              <a:t>  clothing </a:t>
            </a:r>
          </a:p>
          <a:p>
            <a:r>
              <a:rPr lang="en-GB" dirty="0"/>
              <a:t>Accessories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Biking King Borders 2019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90154F-AA40-499F-8828-04221B907C82}"/>
              </a:ext>
            </a:extLst>
          </p:cNvPr>
          <p:cNvCxnSpPr>
            <a:cxnSpLocks/>
          </p:cNvCxnSpPr>
          <p:nvPr/>
        </p:nvCxnSpPr>
        <p:spPr>
          <a:xfrm>
            <a:off x="3537284" y="6400800"/>
            <a:ext cx="0" cy="745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BC3A51-D86C-4BA2-A1D6-852E567C6D90}"/>
              </a:ext>
            </a:extLst>
          </p:cNvPr>
          <p:cNvSpPr txBox="1"/>
          <p:nvPr/>
        </p:nvSpPr>
        <p:spPr>
          <a:xfrm>
            <a:off x="3550817" y="6268453"/>
            <a:ext cx="119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  <a:p>
            <a:r>
              <a:rPr lang="en-US" dirty="0"/>
              <a:t>Home</a:t>
            </a:r>
          </a:p>
          <a:p>
            <a:r>
              <a:rPr lang="en-US" dirty="0"/>
              <a:t>Contact Us</a:t>
            </a:r>
          </a:p>
        </p:txBody>
      </p:sp>
      <p:pic>
        <p:nvPicPr>
          <p:cNvPr id="4104" name="Picture 8" descr="Image result for instagram icon">
            <a:extLst>
              <a:ext uri="{FF2B5EF4-FFF2-40B4-BE49-F238E27FC236}">
                <a16:creationId xmlns:a16="http://schemas.microsoft.com/office/drawing/2014/main" id="{4A35BF19-6F2E-46BF-8765-974CC98F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16" y="7408352"/>
            <a:ext cx="499959" cy="26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facebook icon image">
            <a:extLst>
              <a:ext uri="{FF2B5EF4-FFF2-40B4-BE49-F238E27FC236}">
                <a16:creationId xmlns:a16="http://schemas.microsoft.com/office/drawing/2014/main" id="{7694C4AC-0026-4727-98C6-4556E2F88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152" y="7303920"/>
            <a:ext cx="372227" cy="37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mage result for youtube icon image">
            <a:extLst>
              <a:ext uri="{FF2B5EF4-FFF2-40B4-BE49-F238E27FC236}">
                <a16:creationId xmlns:a16="http://schemas.microsoft.com/office/drawing/2014/main" id="{30B8AC1E-8E7F-4A50-95B6-BA598979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65" y="7356135"/>
            <a:ext cx="372228" cy="37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5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-438912" y="-512064"/>
            <a:ext cx="7827264" cy="10757217"/>
          </a:xfrm>
          <a:prstGeom prst="roundRect">
            <a:avLst>
              <a:gd name="adj" fmla="val 4491"/>
            </a:avLst>
          </a:prstGeom>
          <a:solidFill>
            <a:srgbClr val="C0C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285573" y="8788601"/>
            <a:ext cx="292853" cy="33579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343" tIns="47171" rIns="94343" bIns="47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57"/>
          </a:p>
        </p:txBody>
      </p:sp>
      <p:sp>
        <p:nvSpPr>
          <p:cNvPr id="7" name="Oval 6"/>
          <p:cNvSpPr/>
          <p:nvPr/>
        </p:nvSpPr>
        <p:spPr>
          <a:xfrm>
            <a:off x="3394628" y="1049675"/>
            <a:ext cx="76136" cy="888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4343" tIns="47171" rIns="94343" bIns="4717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57"/>
          </a:p>
        </p:txBody>
      </p:sp>
      <p:sp>
        <p:nvSpPr>
          <p:cNvPr id="8" name="Rectangle 7"/>
          <p:cNvSpPr/>
          <p:nvPr/>
        </p:nvSpPr>
        <p:spPr>
          <a:xfrm>
            <a:off x="189296" y="67206"/>
            <a:ext cx="6739555" cy="99149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/>
              <a:t>Biking King Borders 2019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720462" y="177132"/>
            <a:ext cx="15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Apple iPad Air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17A294-DAE5-4BE6-971F-2D18E4F797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22" y="509888"/>
            <a:ext cx="1928105" cy="831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D176A-22B9-4F93-A04A-74FC126AC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505" y="535946"/>
            <a:ext cx="871804" cy="6889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1BA2E-0A27-4AD7-AC8F-49BA7739C8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11" y="1527685"/>
            <a:ext cx="6739555" cy="18703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6DCC4A-4B32-4CE3-9B82-7ABF0AB8A893}"/>
              </a:ext>
            </a:extLst>
          </p:cNvPr>
          <p:cNvSpPr txBox="1"/>
          <p:nvPr/>
        </p:nvSpPr>
        <p:spPr>
          <a:xfrm>
            <a:off x="972528" y="3890702"/>
            <a:ext cx="2125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Call us  0123456789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0E0BD-AFBD-49CB-AC19-A38CC3AE0AC2}"/>
              </a:ext>
            </a:extLst>
          </p:cNvPr>
          <p:cNvSpPr txBox="1"/>
          <p:nvPr/>
        </p:nvSpPr>
        <p:spPr>
          <a:xfrm>
            <a:off x="205740" y="3514085"/>
            <a:ext cx="6739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 King Borders is a growing company based in the Borders region of Scotland. The company sell and repair road, mountain and hybrid bikes as well as sell a range of bike accessories and clothing. In addition they hire out bikes for daily use on nearby off road bike trails. 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1361F-F3C8-4F85-9D27-5B801EBD2DBA}"/>
              </a:ext>
            </a:extLst>
          </p:cNvPr>
          <p:cNvSpPr txBox="1"/>
          <p:nvPr/>
        </p:nvSpPr>
        <p:spPr>
          <a:xfrm>
            <a:off x="558520" y="2560661"/>
            <a:ext cx="201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Call us  0123456789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DBCD0D-77B6-44A1-AF11-1D5D42324AD3}"/>
              </a:ext>
            </a:extLst>
          </p:cNvPr>
          <p:cNvSpPr txBox="1"/>
          <p:nvPr/>
        </p:nvSpPr>
        <p:spPr>
          <a:xfrm>
            <a:off x="2462526" y="4655342"/>
            <a:ext cx="209594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SERVICES&amp;REPAIRS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BE41CC-27B7-48CF-BCC9-6FB5787B1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4924" y="5035938"/>
            <a:ext cx="2056602" cy="12559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7F8FDE-4EF5-4C92-A330-06B586F4CA33}"/>
              </a:ext>
            </a:extLst>
          </p:cNvPr>
          <p:cNvSpPr txBox="1"/>
          <p:nvPr/>
        </p:nvSpPr>
        <p:spPr>
          <a:xfrm>
            <a:off x="4868733" y="4840008"/>
            <a:ext cx="128735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PRODUCTS </a:t>
            </a:r>
            <a:endParaRPr lang="en-GB" dirty="0"/>
          </a:p>
        </p:txBody>
      </p:sp>
      <p:pic>
        <p:nvPicPr>
          <p:cNvPr id="23" name="Picture 4" descr="Image result for bicycle images">
            <a:extLst>
              <a:ext uri="{FF2B5EF4-FFF2-40B4-BE49-F238E27FC236}">
                <a16:creationId xmlns:a16="http://schemas.microsoft.com/office/drawing/2014/main" id="{54B1EAF8-7D71-4A38-8772-A86846C5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39" y="5225651"/>
            <a:ext cx="1998142" cy="167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C7F9B6-8770-45DD-A494-E6F2A9B4D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0270" y="6389333"/>
            <a:ext cx="1658204" cy="3514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24" name="Picture 2" descr="Image result for kids bicycle images">
            <a:extLst>
              <a:ext uri="{FF2B5EF4-FFF2-40B4-BE49-F238E27FC236}">
                <a16:creationId xmlns:a16="http://schemas.microsoft.com/office/drawing/2014/main" id="{2B3AEDBD-D9D7-4F29-AE97-EF3BF1F0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104" y="6703072"/>
            <a:ext cx="1413335" cy="84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B31FC7-7FE7-466E-9EE2-22B0FFA238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9614" y="7065744"/>
            <a:ext cx="1827868" cy="19513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DDACB7-24DC-4707-8F6A-3640A5BB2B1A}"/>
              </a:ext>
            </a:extLst>
          </p:cNvPr>
          <p:cNvSpPr txBox="1"/>
          <p:nvPr/>
        </p:nvSpPr>
        <p:spPr>
          <a:xfrm>
            <a:off x="529879" y="5909871"/>
            <a:ext cx="1286460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CYCLING CLOTHINGS</a:t>
            </a:r>
            <a:endParaRPr lang="en-GB" sz="1000" dirty="0"/>
          </a:p>
        </p:txBody>
      </p:sp>
      <p:pic>
        <p:nvPicPr>
          <p:cNvPr id="26" name="Picture 6" descr="Image result for bike clothing images">
            <a:extLst>
              <a:ext uri="{FF2B5EF4-FFF2-40B4-BE49-F238E27FC236}">
                <a16:creationId xmlns:a16="http://schemas.microsoft.com/office/drawing/2014/main" id="{926B0D86-2654-4CB9-9C19-4BB698D37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4" y="6338883"/>
            <a:ext cx="1639083" cy="87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ike sale images">
            <a:extLst>
              <a:ext uri="{FF2B5EF4-FFF2-40B4-BE49-F238E27FC236}">
                <a16:creationId xmlns:a16="http://schemas.microsoft.com/office/drawing/2014/main" id="{83392D81-F57C-4E51-BEC7-2DC07376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34" y="4702257"/>
            <a:ext cx="1951786" cy="112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0DDC795-1CE9-4613-863B-B804E6026658}"/>
              </a:ext>
            </a:extLst>
          </p:cNvPr>
          <p:cNvSpPr txBox="1"/>
          <p:nvPr/>
        </p:nvSpPr>
        <p:spPr>
          <a:xfrm>
            <a:off x="683386" y="7788724"/>
            <a:ext cx="1178871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Border route </a:t>
            </a:r>
            <a:r>
              <a:rPr lang="en-US" sz="1600" dirty="0"/>
              <a:t>map</a:t>
            </a:r>
            <a:endParaRPr lang="en-GB" sz="1600" dirty="0"/>
          </a:p>
        </p:txBody>
      </p:sp>
      <p:pic>
        <p:nvPicPr>
          <p:cNvPr id="29" name="Picture 4" descr="Image result for border route trail map">
            <a:extLst>
              <a:ext uri="{FF2B5EF4-FFF2-40B4-BE49-F238E27FC236}">
                <a16:creationId xmlns:a16="http://schemas.microsoft.com/office/drawing/2014/main" id="{C34508F5-0FA6-49B1-805C-2C977F54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33" y="7635337"/>
            <a:ext cx="2714078" cy="109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0067ED9-B515-4BFE-A02C-5E1FDD2F1D55}"/>
              </a:ext>
            </a:extLst>
          </p:cNvPr>
          <p:cNvSpPr txBox="1"/>
          <p:nvPr/>
        </p:nvSpPr>
        <p:spPr>
          <a:xfrm>
            <a:off x="225502" y="171729"/>
            <a:ext cx="67197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Home  |   services  |   products  |   clothing  |   SignIn  |  Contact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F58AF-D25B-43F7-9385-A03D33EE85CA}"/>
              </a:ext>
            </a:extLst>
          </p:cNvPr>
          <p:cNvSpPr txBox="1"/>
          <p:nvPr/>
        </p:nvSpPr>
        <p:spPr>
          <a:xfrm>
            <a:off x="2085043" y="506884"/>
            <a:ext cx="3686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Opening hours:</a:t>
            </a:r>
          </a:p>
          <a:p>
            <a:r>
              <a:rPr lang="en-US" b="1" dirty="0"/>
              <a:t> Mon- fri: 9am-8pm </a:t>
            </a:r>
          </a:p>
          <a:p>
            <a:r>
              <a:rPr lang="en-US" b="1" dirty="0"/>
              <a:t>Sat-Sun: 8am-6pm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0C835A-B50F-4180-9AEB-9FF5E4F3B566}"/>
              </a:ext>
            </a:extLst>
          </p:cNvPr>
          <p:cNvSpPr txBox="1"/>
          <p:nvPr/>
        </p:nvSpPr>
        <p:spPr>
          <a:xfrm>
            <a:off x="236911" y="9124398"/>
            <a:ext cx="6675497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Contact</a:t>
            </a:r>
          </a:p>
          <a:p>
            <a:r>
              <a:rPr lang="en-US" dirty="0"/>
              <a:t>Home </a:t>
            </a:r>
          </a:p>
          <a:p>
            <a:r>
              <a:rPr lang="en-US" dirty="0"/>
              <a:t>Services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EDE9E6-F045-4F6B-9E1B-1469D79550A7}"/>
              </a:ext>
            </a:extLst>
          </p:cNvPr>
          <p:cNvSpPr txBox="1"/>
          <p:nvPr/>
        </p:nvSpPr>
        <p:spPr>
          <a:xfrm>
            <a:off x="12877800" y="6496579"/>
            <a:ext cx="487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13" tooltip="http://magicineducation.wordpress.com/2011/03/19/301-ways-you-should-be-using-facebook-in-your-classroom/facebook-icon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14" tooltip="https://creativecommons.org/licenses/by-nc-sa/3.0/"/>
              </a:rPr>
              <a:t>CC BY-SA-NC</a:t>
            </a:r>
            <a:endParaRPr lang="en-GB" sz="9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8A229D-4884-4505-A07D-1DCDCC6287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68638" y="9378808"/>
            <a:ext cx="485775" cy="44767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4019391-C7E8-4C7E-B5BE-8C47D27E0F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80904" y="9352927"/>
            <a:ext cx="484444" cy="49497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DAB0983-D720-40F2-9BFB-6E62781BBD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3483" y="9399116"/>
            <a:ext cx="456202" cy="34070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1A7406-2DBB-4F0F-A52D-61C48F1CB2B5}"/>
              </a:ext>
            </a:extLst>
          </p:cNvPr>
          <p:cNvCxnSpPr/>
          <p:nvPr/>
        </p:nvCxnSpPr>
        <p:spPr>
          <a:xfrm>
            <a:off x="1430985" y="9212785"/>
            <a:ext cx="0" cy="769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496301A-FA00-47F9-A702-4ECEC799B81D}"/>
              </a:ext>
            </a:extLst>
          </p:cNvPr>
          <p:cNvSpPr txBox="1"/>
          <p:nvPr/>
        </p:nvSpPr>
        <p:spPr>
          <a:xfrm>
            <a:off x="1492652" y="9352927"/>
            <a:ext cx="1681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Contact Us</a:t>
            </a:r>
          </a:p>
          <a:p>
            <a:r>
              <a:rPr lang="en-US" dirty="0"/>
              <a:t>Register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55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>
            <a:extLst>
              <a:ext uri="{FF2B5EF4-FFF2-40B4-BE49-F238E27FC236}">
                <a16:creationId xmlns:a16="http://schemas.microsoft.com/office/drawing/2014/main" id="{4CBE7A2D-78EE-4F36-ABC9-A642D629C9AD}"/>
              </a:ext>
            </a:extLst>
          </p:cNvPr>
          <p:cNvSpPr/>
          <p:nvPr/>
        </p:nvSpPr>
        <p:spPr>
          <a:xfrm>
            <a:off x="184237" y="517152"/>
            <a:ext cx="6652260" cy="10037428"/>
          </a:xfrm>
          <a:prstGeom prst="roundRect">
            <a:avLst>
              <a:gd name="adj" fmla="val 4491"/>
            </a:avLst>
          </a:prstGeom>
          <a:solidFill>
            <a:srgbClr val="C0C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AE7B935-B855-46D0-9A92-E6B503AC4E75}"/>
              </a:ext>
            </a:extLst>
          </p:cNvPr>
          <p:cNvSpPr/>
          <p:nvPr/>
        </p:nvSpPr>
        <p:spPr>
          <a:xfrm>
            <a:off x="268520" y="979170"/>
            <a:ext cx="6155140" cy="8640000"/>
          </a:xfrm>
          <a:prstGeom prst="roundRect">
            <a:avLst>
              <a:gd name="adj" fmla="val 4491"/>
            </a:avLst>
          </a:prstGeom>
          <a:solidFill>
            <a:srgbClr val="C0C0C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865F1-C603-4A4A-BD44-6708604B3284}"/>
              </a:ext>
            </a:extLst>
          </p:cNvPr>
          <p:cNvSpPr/>
          <p:nvPr/>
        </p:nvSpPr>
        <p:spPr>
          <a:xfrm>
            <a:off x="815546" y="1334530"/>
            <a:ext cx="5214550" cy="78465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Biking King Borders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033A2-1713-4E61-B8B9-E7B85F877913}"/>
              </a:ext>
            </a:extLst>
          </p:cNvPr>
          <p:cNvSpPr txBox="1"/>
          <p:nvPr/>
        </p:nvSpPr>
        <p:spPr>
          <a:xfrm>
            <a:off x="827904" y="1334530"/>
            <a:ext cx="520219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Home | services | products | clothing | SignIn | Map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4350D-C09B-4DD2-A899-1C9A5BF3D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10" y="1581683"/>
            <a:ext cx="1627580" cy="777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CF87F-9179-4EFD-982D-B5E4F121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50" y="1634163"/>
            <a:ext cx="871804" cy="688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9BF9F-0934-43F0-8ED9-E50B131CF5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04" y="2358855"/>
            <a:ext cx="5214550" cy="18674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7E3E39-9C63-4C17-B05E-716E4B51DC34}"/>
              </a:ext>
            </a:extLst>
          </p:cNvPr>
          <p:cNvSpPr txBox="1"/>
          <p:nvPr/>
        </p:nvSpPr>
        <p:spPr>
          <a:xfrm>
            <a:off x="1015720" y="3198829"/>
            <a:ext cx="2019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Call us  0123456789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D49DD-74E0-4082-8980-09E59C659DE1}"/>
              </a:ext>
            </a:extLst>
          </p:cNvPr>
          <p:cNvSpPr txBox="1"/>
          <p:nvPr/>
        </p:nvSpPr>
        <p:spPr>
          <a:xfrm>
            <a:off x="790830" y="4226274"/>
            <a:ext cx="523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Bike King Borders is a growing company based in the Borders region of Scotland. The company sell and repair road, mountain and hybrid bikes as well as sell a range of bike accessories and clothing. In addition they hire out bikes for daily use on nearby off road bike trails.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3EEB18-1374-45E4-8F07-5D018DCFC407}"/>
              </a:ext>
            </a:extLst>
          </p:cNvPr>
          <p:cNvSpPr/>
          <p:nvPr/>
        </p:nvSpPr>
        <p:spPr>
          <a:xfrm>
            <a:off x="827904" y="5919989"/>
            <a:ext cx="5202192" cy="6322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Email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ECDF1-665F-4CC4-AC8C-5E18FFC29ED1}"/>
              </a:ext>
            </a:extLst>
          </p:cNvPr>
          <p:cNvSpPr txBox="1"/>
          <p:nvPr/>
        </p:nvSpPr>
        <p:spPr>
          <a:xfrm>
            <a:off x="1492064" y="6004054"/>
            <a:ext cx="4402109" cy="4214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B2382-A549-4DCF-9876-21807BAA14B4}"/>
              </a:ext>
            </a:extLst>
          </p:cNvPr>
          <p:cNvSpPr txBox="1"/>
          <p:nvPr/>
        </p:nvSpPr>
        <p:spPr>
          <a:xfrm>
            <a:off x="761944" y="7118018"/>
            <a:ext cx="2638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News ,Reviews &amp; Features</a:t>
            </a:r>
            <a:endParaRPr lang="en-GB" sz="2800" dirty="0"/>
          </a:p>
        </p:txBody>
      </p:sp>
      <p:pic>
        <p:nvPicPr>
          <p:cNvPr id="17" name="Picture 2" descr="Image result for cycle image gallery">
            <a:extLst>
              <a:ext uri="{FF2B5EF4-FFF2-40B4-BE49-F238E27FC236}">
                <a16:creationId xmlns:a16="http://schemas.microsoft.com/office/drawing/2014/main" id="{FDEAA33D-7C82-4D8B-A3AD-975BBD0D8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577" y="6829282"/>
            <a:ext cx="2466975" cy="209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8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38B93-BFF9-41BF-8101-FA0A76C3C91B}"/>
              </a:ext>
            </a:extLst>
          </p:cNvPr>
          <p:cNvSpPr txBox="1"/>
          <p:nvPr/>
        </p:nvSpPr>
        <p:spPr>
          <a:xfrm>
            <a:off x="1684421" y="1100978"/>
            <a:ext cx="1863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SERVICES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6E76C-87FC-46B5-A09D-4044B4BF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14" y="1100978"/>
            <a:ext cx="2436394" cy="17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2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 result for border route trail map">
            <a:extLst>
              <a:ext uri="{FF2B5EF4-FFF2-40B4-BE49-F238E27FC236}">
                <a16:creationId xmlns:a16="http://schemas.microsoft.com/office/drawing/2014/main" id="{267DE3FA-E580-4790-9433-09C6DA3B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607" y="2661314"/>
            <a:ext cx="4067032" cy="33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290</Words>
  <Application>Microsoft Office PowerPoint</Application>
  <PresentationFormat>A4 Paper (210x297 mm)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Glasgow Clyde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Dorman</dc:creator>
  <cp:lastModifiedBy>Supi</cp:lastModifiedBy>
  <cp:revision>107</cp:revision>
  <cp:lastPrinted>2019-01-11T10:34:01Z</cp:lastPrinted>
  <dcterms:created xsi:type="dcterms:W3CDTF">2019-01-11T09:54:31Z</dcterms:created>
  <dcterms:modified xsi:type="dcterms:W3CDTF">2019-02-21T00:39:45Z</dcterms:modified>
</cp:coreProperties>
</file>