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Trebuchet MS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499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800475" y="10212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NAME:Trisha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NO:asunm1455251122041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DEPARTMENT:BCom (Bank Management)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COLLEGE:Tagore College of Arts and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 sz="3300" b="0"/>
              <a:t>Regression analysis</a:t>
            </a:r>
            <a:br>
              <a:rPr lang="en-US" sz="3300" b="0"/>
            </a:br>
            <a:r>
              <a:rPr lang="en-US" sz="3300" b="0"/>
              <a:t>decision trees</a:t>
            </a:r>
            <a:br>
              <a:rPr lang="en-US" sz="3300" b="0"/>
            </a:br>
            <a:r>
              <a:rPr lang="en-US" sz="3300" b="0"/>
              <a:t>clustering analysis</a:t>
            </a:r>
            <a:br>
              <a:rPr lang="en-US" sz="3300" b="0"/>
            </a:br>
            <a:r>
              <a:rPr lang="en-US" sz="3300" b="0"/>
              <a:t>predictive modelling</a:t>
            </a:r>
            <a:br>
              <a:rPr lang="en-US" sz="3300" b="0"/>
            </a:br>
            <a:r>
              <a:rPr lang="en-US" sz="3300" b="0"/>
              <a:t>propensity scoring</a:t>
            </a:r>
            <a:br>
              <a:rPr lang="en-US" sz="3300" b="0"/>
            </a:br>
            <a:r>
              <a:rPr lang="en-US" sz="3300" b="0"/>
              <a:t>survival analysis</a:t>
            </a:r>
            <a:br>
              <a:rPr lang="en-US" sz="3300" b="0"/>
            </a:br>
            <a:r>
              <a:rPr lang="en-US" sz="3300" b="0"/>
              <a:t>network analysis</a:t>
            </a:r>
            <a:br>
              <a:rPr lang="en-US" sz="3300" b="0"/>
            </a:br>
            <a:r>
              <a:rPr lang="en-US" sz="3300" b="0"/>
              <a:t>machine learning algorithms</a:t>
            </a:r>
            <a:br>
              <a:rPr lang="en-US" sz="3300" b="0"/>
            </a:br>
            <a:r>
              <a:rPr lang="en-US" sz="3300" b="0"/>
              <a:t>simulation modelling</a:t>
            </a:r>
            <a:br>
              <a:rPr lang="en-US" sz="3300" b="0"/>
            </a:br>
            <a:r>
              <a:rPr lang="en-US" sz="3300" b="0"/>
              <a:t>bayesian networks</a:t>
            </a:r>
            <a:endParaRPr sz="45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019300"/>
            <a:ext cx="6893404" cy="4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80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 performance analysis is a critical component of talent management, enabling organisations to make data driven decisions ,drive business outputs and enhance employee experience. By  leveraging advanced analytics modelling techniques.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Accurately evaluate employee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strengths, weaknesses, opportunities and threats(SWOT analysis)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 targeted interventions and training programs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 talent management decisions (promotions,successions</a:t>
            </a: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90600" y="2133600"/>
            <a:ext cx="7924800" cy="506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employee performance data to identify key drivers of performance and areas for improvement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data- driven insights to inform talent management decisions,training programs and leadership development initiatives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identifying key predictors of performance , area of improvement and opportunities for growth and  development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Line Managers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HR Business partners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Senior leadership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Employee development teams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Compensation and benefits teams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Talent acquisition teams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Employees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Organisational development teams </a:t>
            </a:r>
            <a:endParaRPr sz="1900"/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2941350" y="1476365"/>
            <a:ext cx="10972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Solution : Empower AI – employee performance insights.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Value proportion: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Identify top performers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Pinpoint skill gaps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Enhance employee engagement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Inform data – driven decisions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Boost productivity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609600" y="1560190"/>
            <a:ext cx="10972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 sz="1900"/>
              <a:t>escription : This data set contains information on employee performance ,demographics ,and  development activities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Fields: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Employee ID: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Name 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Job role: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Department: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Performance rating:</a:t>
            </a:r>
            <a:endParaRPr sz="1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Performance level: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2447913" y="1808153"/>
            <a:ext cx="10972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AI driven predictive analytics for accurate forecasting and insights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Automated performance scoring for unbiased evaluations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Personalized development plans for targeted growth and improvement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Real-time feedback and coaching for continuous development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Intuitive and interactive dashboards for easy visualization and tracking </a:t>
            </a:r>
            <a:endParaRPr sz="2000"/>
          </a:p>
        </p:txBody>
      </p:sp>
      <p:sp>
        <p:nvSpPr>
          <p:cNvPr id="184" name="Google Shape;184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Custom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Roboto</vt:lpstr>
      <vt:lpstr>Times New Roman</vt:lpstr>
      <vt:lpstr>Calibri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Regression analysis decision trees clustering analysis predictive modelling propensity scoring survival analysis network analysis machine learning algorithms simulation modelling bayesian networks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Dell</dc:creator>
  <cp:lastModifiedBy>Dell</cp:lastModifiedBy>
  <cp:revision>1</cp:revision>
  <dcterms:modified xsi:type="dcterms:W3CDTF">2024-09-03T17:12:18Z</dcterms:modified>
</cp:coreProperties>
</file>