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1A6F5-8B81-7C40-84C6-AF83B30DA0E4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C4CE5-266C-D243-A94F-AC708DE3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Paragraphs vs bullet points. Small amount of formatting within categories (in bold and italic)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4CE5-266C-D243-A94F-AC708DE3F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details added under name.</a:t>
            </a:r>
            <a:r>
              <a:rPr lang="en-US" baseline="0" dirty="0" smtClean="0"/>
              <a:t> Category headings formatted differently but still clearly: a matter of taste. Too much text per bullet on LHS, too many bullets per section on RHS.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4CE5-266C-D243-A94F-AC708DE3F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Bullets reduced in size and number. Headings condensed onto one line where appropriate,</a:t>
            </a:r>
            <a:r>
              <a:rPr lang="en-US" baseline="0" dirty="0" smtClean="0"/>
              <a:t> with formatting for clarity. Rather plain formatting on LHS. Two font families used to give clean look on RHS. Still simple, but clear that decisions have been made vs using a template </a:t>
            </a:r>
            <a:r>
              <a:rPr lang="en-US" baseline="0" smtClean="0"/>
              <a:t>or defaults.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4CE5-266C-D243-A94F-AC708DE3F6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0D8B-2509-894B-922C-3587C42D003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F81C-B3BC-BA4D-940E-08FB2268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0"/>
            <a:ext cx="484621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0"/>
            <a:ext cx="484621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65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484621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0"/>
            <a:ext cx="484621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56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484621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0"/>
            <a:ext cx="484621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525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</Words>
  <Application>Microsoft Macintosh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Allen</dc:creator>
  <cp:lastModifiedBy>Elise Allen</cp:lastModifiedBy>
  <cp:revision>5</cp:revision>
  <dcterms:created xsi:type="dcterms:W3CDTF">2016-08-16T23:58:05Z</dcterms:created>
  <dcterms:modified xsi:type="dcterms:W3CDTF">2017-01-23T20:33:11Z</dcterms:modified>
</cp:coreProperties>
</file>