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06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3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248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85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5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15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07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67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493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3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E9FB-80C1-4787-8EA5-EE1368702DEC}" type="datetimeFigureOut">
              <a:rPr lang="en-NZ" smtClean="0"/>
              <a:t>16/06/2017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B4E2-7535-4AD0-AF30-764734A73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37" y="512763"/>
            <a:ext cx="10222523" cy="5114314"/>
          </a:xfrm>
        </p:spPr>
        <p:txBody>
          <a:bodyPr>
            <a:noAutofit/>
          </a:bodyPr>
          <a:lstStyle/>
          <a:p>
            <a:r>
              <a:rPr lang="en-NZ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How to help the former refugee community through web presence</a:t>
            </a:r>
          </a:p>
        </p:txBody>
      </p:sp>
    </p:spTree>
    <p:extLst>
      <p:ext uri="{BB962C8B-B14F-4D97-AF65-F5344CB8AC3E}">
        <p14:creationId xmlns:p14="http://schemas.microsoft.com/office/powerpoint/2010/main" val="32400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0715" y="512540"/>
            <a:ext cx="8534400" cy="1507067"/>
          </a:xfrm>
        </p:spPr>
        <p:txBody>
          <a:bodyPr>
            <a:noAutofit/>
          </a:bodyPr>
          <a:lstStyle/>
          <a:p>
            <a:r>
              <a:rPr lang="en-NZ" sz="6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 and End dates</a:t>
            </a:r>
            <a:endParaRPr lang="en-NZ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5529" y="2428980"/>
            <a:ext cx="8534400" cy="3615267"/>
          </a:xfrm>
        </p:spPr>
        <p:txBody>
          <a:bodyPr>
            <a:normAutofit/>
          </a:bodyPr>
          <a:lstStyle/>
          <a:p>
            <a:r>
              <a:rPr lang="en-NZ" sz="4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 Time ASAP</a:t>
            </a:r>
          </a:p>
          <a:p>
            <a:r>
              <a:rPr lang="en-NZ" sz="4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Start small and continue to grow</a:t>
            </a:r>
          </a:p>
          <a:p>
            <a:r>
              <a:rPr lang="en-NZ" sz="4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Great community solution</a:t>
            </a:r>
            <a:endParaRPr lang="en-NZ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Budget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5k and six weeks (Myth)</a:t>
            </a:r>
          </a:p>
          <a:p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25000k and four weeks (</a:t>
            </a:r>
            <a:r>
              <a:rPr lang="en-NZ" sz="9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Adon</a:t>
            </a:r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NZ" sz="9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Moskal</a:t>
            </a:r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Cost is not set (Maintaining)</a:t>
            </a:r>
          </a:p>
          <a:p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Engineering Project?</a:t>
            </a:r>
          </a:p>
          <a:p>
            <a:r>
              <a:rPr lang="en-NZ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AWS Server for deployment(micro $0.0016)</a:t>
            </a:r>
          </a:p>
          <a:p>
            <a:endParaRPr lang="en-NZ" sz="9600" dirty="0"/>
          </a:p>
        </p:txBody>
      </p:sp>
    </p:spTree>
    <p:extLst>
      <p:ext uri="{BB962C8B-B14F-4D97-AF65-F5344CB8AC3E}">
        <p14:creationId xmlns:p14="http://schemas.microsoft.com/office/powerpoint/2010/main" val="257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Permits or Consent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4468" y="2183063"/>
            <a:ext cx="8534400" cy="304450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No building consent 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"Courtesy Consent" from Organizations.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Terms and Conditions for users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84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04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How it will help all those involved</a:t>
            </a:r>
          </a:p>
          <a:p>
            <a:endParaRPr lang="en-NZ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Timeframe and costs</a:t>
            </a:r>
          </a:p>
          <a:p>
            <a:endParaRPr lang="en-NZ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Permits</a:t>
            </a:r>
          </a:p>
        </p:txBody>
      </p:sp>
    </p:spTree>
    <p:extLst>
      <p:ext uri="{BB962C8B-B14F-4D97-AF65-F5344CB8AC3E}">
        <p14:creationId xmlns:p14="http://schemas.microsoft.com/office/powerpoint/2010/main" val="2463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1201" y="390117"/>
            <a:ext cx="10497752" cy="1507067"/>
          </a:xfrm>
        </p:spPr>
        <p:txBody>
          <a:bodyPr>
            <a:no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Centralized information space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061201" y="2295768"/>
            <a:ext cx="9184767" cy="4128478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The information space will work as follows: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Logical directory architecture 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Information sharing via programming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Administration and User Privilege.</a:t>
            </a:r>
          </a:p>
          <a:p>
            <a:endParaRPr lang="en-N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7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Former Refugee host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For all members of the Dunedin Community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Directs to useful places for volunteering and tuition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Encourages intercultural discussion</a:t>
            </a:r>
          </a:p>
          <a:p>
            <a:endParaRPr lang="en-NZ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Support groups and charity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Pinned area for organisations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Updated constantly</a:t>
            </a:r>
            <a:b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Only relevant information</a:t>
            </a:r>
            <a:b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Increased interorganisational communication</a:t>
            </a:r>
          </a:p>
          <a:p>
            <a:endParaRPr lang="en-NZ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12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58" y="351692"/>
            <a:ext cx="10398311" cy="197452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Former Refugee Help Tool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457259" y="2581275"/>
            <a:ext cx="8534400" cy="3615267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Make lives easier.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tool.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Easier to ask for help.</a:t>
            </a:r>
          </a:p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Focused on Community Growth.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39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5002" y="634108"/>
            <a:ext cx="8534400" cy="1507067"/>
          </a:xfrm>
        </p:spPr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Main Objectives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5002" y="2610853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We aim to achieve: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A centralized information space.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Organisation Involvement.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Heavy community based. </a:t>
            </a:r>
          </a:p>
        </p:txBody>
      </p:sp>
    </p:spTree>
    <p:extLst>
      <p:ext uri="{BB962C8B-B14F-4D97-AF65-F5344CB8AC3E}">
        <p14:creationId xmlns:p14="http://schemas.microsoft.com/office/powerpoint/2010/main" val="316226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ilesto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07" y="1047750"/>
            <a:ext cx="9536650" cy="561886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9088" y="-9525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Milestones and Timeline</a:t>
            </a:r>
          </a:p>
        </p:txBody>
      </p:sp>
    </p:spTree>
    <p:extLst>
      <p:ext uri="{BB962C8B-B14F-4D97-AF65-F5344CB8AC3E}">
        <p14:creationId xmlns:p14="http://schemas.microsoft.com/office/powerpoint/2010/main" val="270980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7547" y="482002"/>
            <a:ext cx="8534400" cy="1507067"/>
          </a:xfrm>
        </p:spPr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Fund Criteria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7547" y="2250344"/>
            <a:ext cx="8717874" cy="41023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We believe we have meet the requirements in the following ways: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Beneficial to former Refugees.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Encourage community building </a:t>
            </a:r>
          </a:p>
          <a:p>
            <a:r>
              <a:rPr lang="en-NZ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Exclusive involvement from organisations. </a:t>
            </a:r>
          </a:p>
        </p:txBody>
      </p:sp>
    </p:spTree>
    <p:extLst>
      <p:ext uri="{BB962C8B-B14F-4D97-AF65-F5344CB8AC3E}">
        <p14:creationId xmlns:p14="http://schemas.microsoft.com/office/powerpoint/2010/main" val="295528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How to help the former refugee community through web presence</vt:lpstr>
      <vt:lpstr>Brief</vt:lpstr>
      <vt:lpstr>Centralized information space</vt:lpstr>
      <vt:lpstr>Former Refugee host help</vt:lpstr>
      <vt:lpstr>Support groups and charity </vt:lpstr>
      <vt:lpstr>Former Refugee Help Tool</vt:lpstr>
      <vt:lpstr>Main Objectives</vt:lpstr>
      <vt:lpstr>Milestones and Timeline</vt:lpstr>
      <vt:lpstr>Fund Criteria</vt:lpstr>
      <vt:lpstr>Start and End dates</vt:lpstr>
      <vt:lpstr>Budget Layout</vt:lpstr>
      <vt:lpstr>Permits or Consent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help the former refugee community through web presence</dc:title>
  <dc:creator>connor houston</dc:creator>
  <cp:lastModifiedBy>Patrick Loots (1000025099)</cp:lastModifiedBy>
  <cp:revision>9</cp:revision>
  <dcterms:created xsi:type="dcterms:W3CDTF">2017-06-15T10:51:26Z</dcterms:created>
  <dcterms:modified xsi:type="dcterms:W3CDTF">2017-06-15T21:04:28Z</dcterms:modified>
</cp:coreProperties>
</file>