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4F40-4A47-4790-B1D9-E36AC3655BE3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85B4-B3BB-4D27-8D47-4AAD2DACC2B6}" type="slidenum">
              <a:rPr lang="en-NZ" smtClean="0"/>
              <a:t>‹#›</a:t>
            </a:fld>
            <a:endParaRPr lang="en-NZ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69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4F40-4A47-4790-B1D9-E36AC3655BE3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85B4-B3BB-4D27-8D47-4AAD2DACC2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523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4F40-4A47-4790-B1D9-E36AC3655BE3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85B4-B3BB-4D27-8D47-4AAD2DACC2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592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4F40-4A47-4790-B1D9-E36AC3655BE3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85B4-B3BB-4D27-8D47-4AAD2DACC2B6}" type="slidenum">
              <a:rPr lang="en-NZ" smtClean="0"/>
              <a:t>‹#›</a:t>
            </a:fld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133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4F40-4A47-4790-B1D9-E36AC3655BE3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85B4-B3BB-4D27-8D47-4AAD2DACC2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355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4F40-4A47-4790-B1D9-E36AC3655BE3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85B4-B3BB-4D27-8D47-4AAD2DACC2B6}" type="slidenum">
              <a:rPr lang="en-NZ" smtClean="0"/>
              <a:t>‹#›</a:t>
            </a:fld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04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4F40-4A47-4790-B1D9-E36AC3655BE3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85B4-B3BB-4D27-8D47-4AAD2DACC2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4111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4F40-4A47-4790-B1D9-E36AC3655BE3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85B4-B3BB-4D27-8D47-4AAD2DACC2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0310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4F40-4A47-4790-B1D9-E36AC3655BE3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85B4-B3BB-4D27-8D47-4AAD2DACC2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787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4F40-4A47-4790-B1D9-E36AC3655BE3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85B4-B3BB-4D27-8D47-4AAD2DACC2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672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4F40-4A47-4790-B1D9-E36AC3655BE3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85B4-B3BB-4D27-8D47-4AAD2DACC2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002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4F40-4A47-4790-B1D9-E36AC3655BE3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85B4-B3BB-4D27-8D47-4AAD2DACC2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523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4F40-4A47-4790-B1D9-E36AC3655BE3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85B4-B3BB-4D27-8D47-4AAD2DACC2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489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4F40-4A47-4790-B1D9-E36AC3655BE3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85B4-B3BB-4D27-8D47-4AAD2DACC2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460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4F40-4A47-4790-B1D9-E36AC3655BE3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85B4-B3BB-4D27-8D47-4AAD2DACC2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24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4F40-4A47-4790-B1D9-E36AC3655BE3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85B4-B3BB-4D27-8D47-4AAD2DACC2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486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4F40-4A47-4790-B1D9-E36AC3655BE3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85B4-B3BB-4D27-8D47-4AAD2DACC2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049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CDB4F40-4A47-4790-B1D9-E36AC3655BE3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63A85B4-B3BB-4D27-8D47-4AAD2DACC2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3917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547" y="482002"/>
            <a:ext cx="8534400" cy="1507067"/>
          </a:xfrm>
        </p:spPr>
        <p:txBody>
          <a:bodyPr/>
          <a:lstStyle/>
          <a:p>
            <a:r>
              <a:rPr lang="en-NZ" dirty="0" smtClean="0"/>
              <a:t>Fund Criteria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547" y="2250344"/>
            <a:ext cx="8717874" cy="410233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NZ" sz="2800" dirty="0" smtClean="0">
                <a:solidFill>
                  <a:schemeClr val="tx1"/>
                </a:solidFill>
              </a:rPr>
              <a:t>We believe we have meet the requirements in the following ways:</a:t>
            </a:r>
          </a:p>
          <a:p>
            <a:r>
              <a:rPr lang="en-NZ" sz="2800" dirty="0" smtClean="0">
                <a:solidFill>
                  <a:schemeClr val="tx1"/>
                </a:solidFill>
              </a:rPr>
              <a:t>Beneficial to former Refugees.</a:t>
            </a:r>
          </a:p>
          <a:p>
            <a:r>
              <a:rPr lang="en-NZ" sz="2800" dirty="0" smtClean="0">
                <a:solidFill>
                  <a:schemeClr val="tx1"/>
                </a:solidFill>
              </a:rPr>
              <a:t>Encourage community building </a:t>
            </a:r>
          </a:p>
          <a:p>
            <a:r>
              <a:rPr lang="en-NZ" sz="2800" dirty="0" smtClean="0">
                <a:solidFill>
                  <a:schemeClr val="tx1"/>
                </a:solidFill>
              </a:rPr>
              <a:t>Exclusive involvement from organisations. </a:t>
            </a:r>
            <a:endParaRPr lang="en-NZ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37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002" y="634108"/>
            <a:ext cx="8534400" cy="1507067"/>
          </a:xfrm>
        </p:spPr>
        <p:txBody>
          <a:bodyPr/>
          <a:lstStyle/>
          <a:p>
            <a:r>
              <a:rPr lang="en-NZ" dirty="0" smtClean="0"/>
              <a:t>Main Objectives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002" y="2610853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NZ" sz="2800" dirty="0" smtClean="0">
                <a:solidFill>
                  <a:schemeClr val="tx1"/>
                </a:solidFill>
              </a:rPr>
              <a:t>We aim to achieve:</a:t>
            </a:r>
          </a:p>
          <a:p>
            <a:r>
              <a:rPr lang="en-NZ" sz="2800" dirty="0" smtClean="0">
                <a:solidFill>
                  <a:schemeClr val="tx1"/>
                </a:solidFill>
              </a:rPr>
              <a:t>A centralized information space.</a:t>
            </a:r>
          </a:p>
          <a:p>
            <a:r>
              <a:rPr lang="en-NZ" sz="2800" dirty="0" smtClean="0">
                <a:solidFill>
                  <a:schemeClr val="tx1"/>
                </a:solidFill>
              </a:rPr>
              <a:t>Organisation Involvement.</a:t>
            </a:r>
          </a:p>
          <a:p>
            <a:r>
              <a:rPr lang="en-NZ" sz="2800" dirty="0" smtClean="0">
                <a:solidFill>
                  <a:schemeClr val="tx1"/>
                </a:solidFill>
              </a:rPr>
              <a:t>Heavy community based. </a:t>
            </a:r>
            <a:endParaRPr lang="en-NZ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06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202" y="601132"/>
            <a:ext cx="8534400" cy="1507067"/>
          </a:xfrm>
        </p:spPr>
        <p:txBody>
          <a:bodyPr/>
          <a:lstStyle/>
          <a:p>
            <a:r>
              <a:rPr lang="en-NZ" dirty="0" smtClean="0"/>
              <a:t>Centralized information space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 flipH="1" flipV="1">
            <a:off x="1061202" y="2108199"/>
            <a:ext cx="7952874" cy="3031957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NZ" sz="2800" dirty="0" smtClean="0">
                <a:solidFill>
                  <a:schemeClr val="tx1"/>
                </a:solidFill>
              </a:rPr>
              <a:t>The information space will work as follows</a:t>
            </a:r>
            <a:r>
              <a:rPr lang="en-NZ" sz="28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NZ" sz="2800" dirty="0" smtClean="0">
                <a:solidFill>
                  <a:schemeClr val="tx1"/>
                </a:solidFill>
              </a:rPr>
              <a:t>Logical directory architecture </a:t>
            </a:r>
          </a:p>
          <a:p>
            <a:r>
              <a:rPr lang="en-NZ" sz="2800" dirty="0" smtClean="0">
                <a:solidFill>
                  <a:schemeClr val="tx1"/>
                </a:solidFill>
              </a:rPr>
              <a:t>Information sharing via programming</a:t>
            </a:r>
          </a:p>
          <a:p>
            <a:r>
              <a:rPr lang="en-NZ" sz="2800" dirty="0" smtClean="0">
                <a:solidFill>
                  <a:schemeClr val="tx1"/>
                </a:solidFill>
              </a:rPr>
              <a:t>Administration and User Privilege.</a:t>
            </a:r>
            <a:endParaRPr lang="en-NZ" sz="2800" dirty="0" smtClean="0">
              <a:solidFill>
                <a:schemeClr val="tx1"/>
              </a:solidFill>
            </a:endParaRPr>
          </a:p>
          <a:p>
            <a:endParaRPr lang="en-NZ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33727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261</TotalTime>
  <Words>69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Fund Criteria</vt:lpstr>
      <vt:lpstr>Main Objectives</vt:lpstr>
      <vt:lpstr>Centralized information space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 Criteria</dc:title>
  <dc:creator>Cal -Cal</dc:creator>
  <cp:lastModifiedBy>Cal -Cal</cp:lastModifiedBy>
  <cp:revision>6</cp:revision>
  <dcterms:created xsi:type="dcterms:W3CDTF">2017-06-14T03:39:22Z</dcterms:created>
  <dcterms:modified xsi:type="dcterms:W3CDTF">2017-06-15T04:08:11Z</dcterms:modified>
</cp:coreProperties>
</file>