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D3F8D-AB77-415B-B8C8-FDBB095C529E}" type="datetimeFigureOut">
              <a:rPr lang="en-US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52AE7-2495-49C9-9F5A-982691E2C4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52AE7-2495-49C9-9F5A-982691E2C45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52AE7-2495-49C9-9F5A-982691E2C45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52AE7-2495-49C9-9F5A-982691E2C45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9" y="819150"/>
            <a:ext cx="8534400" cy="1507067"/>
          </a:xfrm>
        </p:spPr>
        <p:txBody>
          <a:bodyPr/>
          <a:lstStyle/>
          <a:p>
            <a:r>
              <a:rPr lang="en-US"/>
              <a:t>Ex-Refugee Help Tool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59" y="2581275"/>
            <a:ext cx="8534400" cy="3615267"/>
          </a:xfrm>
        </p:spPr>
        <p:txBody>
          <a:bodyPr/>
          <a:lstStyle/>
          <a:p>
            <a:r>
              <a:rPr lang="en-US" sz="2800"/>
              <a:t>Make lives easier.</a:t>
            </a:r>
          </a:p>
          <a:p>
            <a:r>
              <a:rPr lang="en-US" sz="2800"/>
              <a:t>Learning tool.</a:t>
            </a:r>
          </a:p>
          <a:p>
            <a:r>
              <a:rPr lang="en-US" sz="2800"/>
              <a:t>Easier to ask for help.</a:t>
            </a:r>
          </a:p>
          <a:p>
            <a:r>
              <a:rPr lang="en-US" sz="2800"/>
              <a:t>Focused on Community Growth.</a:t>
            </a:r>
            <a:r>
              <a:rPr lang="en-US" sz="2800">
                <a:solidFill>
                  <a:srgbClr val="FFFFFF"/>
                </a:solidFill>
              </a:rPr>
              <a:t> 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/>
              <a:t>Permits or Consent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468" y="2183063"/>
            <a:ext cx="8534400" cy="3044501"/>
          </a:xfrm>
        </p:spPr>
        <p:txBody>
          <a:bodyPr/>
          <a:lstStyle/>
          <a:p>
            <a:r>
              <a:rPr lang="en-US" sz="2800"/>
              <a:t>No building consent .</a:t>
            </a:r>
          </a:p>
          <a:p>
            <a:r>
              <a:rPr lang="en-US" sz="2800"/>
              <a:t>"Courtesy Consent" from Organizations.</a:t>
            </a:r>
          </a:p>
          <a:p>
            <a:r>
              <a:rPr lang="en-US" sz="2800"/>
              <a:t>Terms and Conditions for users.</a:t>
            </a:r>
          </a:p>
        </p:txBody>
      </p:sp>
    </p:spTree>
    <p:extLst>
      <p:ext uri="{BB962C8B-B14F-4D97-AF65-F5344CB8AC3E}">
        <p14:creationId xmlns:p14="http://schemas.microsoft.com/office/powerpoint/2010/main" val="385409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9" descr="Milesto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07" y="1047750"/>
            <a:ext cx="9536650" cy="561886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088" y="-9525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Milestones and Timeline</a:t>
            </a:r>
          </a:p>
        </p:txBody>
      </p:sp>
    </p:spTree>
    <p:extLst>
      <p:ext uri="{BB962C8B-B14F-4D97-AF65-F5344CB8AC3E}">
        <p14:creationId xmlns:p14="http://schemas.microsoft.com/office/powerpoint/2010/main" val="19046251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Slice</vt:lpstr>
      <vt:lpstr>Ex-Refugee Help Tool</vt:lpstr>
      <vt:lpstr>Permits or Consent</vt:lpstr>
      <vt:lpstr>Milestones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Ex-Refugee Help Tool</dc:title>
  <cp:revision>1</cp:revision>
  <dcterms:modified xsi:type="dcterms:W3CDTF">2017-06-15T05:19:52Z</dcterms:modified>
</cp:coreProperties>
</file>