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25E31-54BF-44DA-8A89-822036761AF9}" v="79" dt="2024-01-23T12:27:5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309" y="-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vor Hristov" userId="f177cd9bbb436840" providerId="LiveId" clId="{71525E31-54BF-44DA-8A89-822036761AF9}"/>
    <pc:docChg chg="undo custSel addSld modSld">
      <pc:chgData name="Yavor Hristov" userId="f177cd9bbb436840" providerId="LiveId" clId="{71525E31-54BF-44DA-8A89-822036761AF9}" dt="2024-01-23T12:32:51.201" v="639" actId="1076"/>
      <pc:docMkLst>
        <pc:docMk/>
      </pc:docMkLst>
      <pc:sldChg chg="modTransition">
        <pc:chgData name="Yavor Hristov" userId="f177cd9bbb436840" providerId="LiveId" clId="{71525E31-54BF-44DA-8A89-822036761AF9}" dt="2024-01-23T12:04:56.463" v="605"/>
        <pc:sldMkLst>
          <pc:docMk/>
          <pc:sldMk cId="3345310580" sldId="257"/>
        </pc:sldMkLst>
      </pc:sldChg>
      <pc:sldChg chg="addSp delSp modSp mod modTransition setBg">
        <pc:chgData name="Yavor Hristov" userId="f177cd9bbb436840" providerId="LiveId" clId="{71525E31-54BF-44DA-8A89-822036761AF9}" dt="2024-01-23T12:04:56.463" v="605"/>
        <pc:sldMkLst>
          <pc:docMk/>
          <pc:sldMk cId="3819024378" sldId="258"/>
        </pc:sldMkLst>
        <pc:spChg chg="mod">
          <ac:chgData name="Yavor Hristov" userId="f177cd9bbb436840" providerId="LiveId" clId="{71525E31-54BF-44DA-8A89-822036761AF9}" dt="2024-01-23T11:26:43.654" v="141" actId="1076"/>
          <ac:spMkLst>
            <pc:docMk/>
            <pc:sldMk cId="3819024378" sldId="258"/>
            <ac:spMk id="2" creationId="{16B9D418-EB7A-831B-9BE8-0F96E5DC345F}"/>
          </ac:spMkLst>
        </pc:spChg>
        <pc:spChg chg="del mod">
          <ac:chgData name="Yavor Hristov" userId="f177cd9bbb436840" providerId="LiveId" clId="{71525E31-54BF-44DA-8A89-822036761AF9}" dt="2024-01-23T11:26:40.134" v="140" actId="26606"/>
          <ac:spMkLst>
            <pc:docMk/>
            <pc:sldMk cId="3819024378" sldId="258"/>
            <ac:spMk id="3" creationId="{B0078D7D-DEF4-C20C-82D5-0967C7A7092E}"/>
          </ac:spMkLst>
        </pc:spChg>
        <pc:spChg chg="add">
          <ac:chgData name="Yavor Hristov" userId="f177cd9bbb436840" providerId="LiveId" clId="{71525E31-54BF-44DA-8A89-822036761AF9}" dt="2024-01-23T11:26:40.134" v="140" actId="26606"/>
          <ac:spMkLst>
            <pc:docMk/>
            <pc:sldMk cId="3819024378" sldId="258"/>
            <ac:spMk id="9" creationId="{BD12CE6E-EFBF-F92D-EFCE-D0EAEE4F3E58}"/>
          </ac:spMkLst>
        </pc:spChg>
        <pc:spChg chg="add">
          <ac:chgData name="Yavor Hristov" userId="f177cd9bbb436840" providerId="LiveId" clId="{71525E31-54BF-44DA-8A89-822036761AF9}" dt="2024-01-23T11:26:40.134" v="140" actId="26606"/>
          <ac:spMkLst>
            <pc:docMk/>
            <pc:sldMk cId="3819024378" sldId="258"/>
            <ac:spMk id="11" creationId="{EAA35204-0670-6473-6686-1AB0165AB45B}"/>
          </ac:spMkLst>
        </pc:spChg>
        <pc:graphicFrameChg chg="add">
          <ac:chgData name="Yavor Hristov" userId="f177cd9bbb436840" providerId="LiveId" clId="{71525E31-54BF-44DA-8A89-822036761AF9}" dt="2024-01-23T11:26:40.134" v="140" actId="26606"/>
          <ac:graphicFrameMkLst>
            <pc:docMk/>
            <pc:sldMk cId="3819024378" sldId="258"/>
            <ac:graphicFrameMk id="5" creationId="{71D47C69-FBFC-AC33-6D33-ED4FAA6834E8}"/>
          </ac:graphicFrameMkLst>
        </pc:graphicFrameChg>
      </pc:sldChg>
      <pc:sldChg chg="addSp delSp modSp new mod modTransition">
        <pc:chgData name="Yavor Hristov" userId="f177cd9bbb436840" providerId="LiveId" clId="{71525E31-54BF-44DA-8A89-822036761AF9}" dt="2024-01-23T12:04:56.463" v="605"/>
        <pc:sldMkLst>
          <pc:docMk/>
          <pc:sldMk cId="3369656987" sldId="259"/>
        </pc:sldMkLst>
        <pc:spChg chg="mod">
          <ac:chgData name="Yavor Hristov" userId="f177cd9bbb436840" providerId="LiveId" clId="{71525E31-54BF-44DA-8A89-822036761AF9}" dt="2024-01-23T11:38:18.041" v="196" actId="1076"/>
          <ac:spMkLst>
            <pc:docMk/>
            <pc:sldMk cId="3369656987" sldId="259"/>
            <ac:spMk id="2" creationId="{C3CC6941-0463-985D-8171-EB0207B2148F}"/>
          </ac:spMkLst>
        </pc:spChg>
        <pc:spChg chg="del">
          <ac:chgData name="Yavor Hristov" userId="f177cd9bbb436840" providerId="LiveId" clId="{71525E31-54BF-44DA-8A89-822036761AF9}" dt="2024-01-23T11:37:56.400" v="186" actId="22"/>
          <ac:spMkLst>
            <pc:docMk/>
            <pc:sldMk cId="3369656987" sldId="259"/>
            <ac:spMk id="3" creationId="{A6358E2E-66C2-E124-BBBE-E814FEC13E3B}"/>
          </ac:spMkLst>
        </pc:spChg>
        <pc:picChg chg="add mod ord modCrop">
          <ac:chgData name="Yavor Hristov" userId="f177cd9bbb436840" providerId="LiveId" clId="{71525E31-54BF-44DA-8A89-822036761AF9}" dt="2024-01-23T12:01:36.967" v="539"/>
          <ac:picMkLst>
            <pc:docMk/>
            <pc:sldMk cId="3369656987" sldId="259"/>
            <ac:picMk id="5" creationId="{5294A191-0F34-7F91-0C12-BF10B5FC49B2}"/>
          </ac:picMkLst>
        </pc:picChg>
      </pc:sldChg>
      <pc:sldChg chg="addSp delSp modSp new mod modTransition setBg">
        <pc:chgData name="Yavor Hristov" userId="f177cd9bbb436840" providerId="LiveId" clId="{71525E31-54BF-44DA-8A89-822036761AF9}" dt="2024-01-23T12:27:56.372" v="635" actId="20577"/>
        <pc:sldMkLst>
          <pc:docMk/>
          <pc:sldMk cId="829593263" sldId="260"/>
        </pc:sldMkLst>
        <pc:spChg chg="mod">
          <ac:chgData name="Yavor Hristov" userId="f177cd9bbb436840" providerId="LiveId" clId="{71525E31-54BF-44DA-8A89-822036761AF9}" dt="2024-01-23T11:58:01.249" v="522" actId="26606"/>
          <ac:spMkLst>
            <pc:docMk/>
            <pc:sldMk cId="829593263" sldId="260"/>
            <ac:spMk id="2" creationId="{66794FF1-9AC1-0BEC-FC6C-0A067EF66746}"/>
          </ac:spMkLst>
        </pc:spChg>
        <pc:spChg chg="add del mod">
          <ac:chgData name="Yavor Hristov" userId="f177cd9bbb436840" providerId="LiveId" clId="{71525E31-54BF-44DA-8A89-822036761AF9}" dt="2024-01-23T11:58:42.463" v="529" actId="26606"/>
          <ac:spMkLst>
            <pc:docMk/>
            <pc:sldMk cId="829593263" sldId="260"/>
            <ac:spMk id="3" creationId="{6DB4374B-4607-8C57-B5A7-4E6DBE019F68}"/>
          </ac:spMkLst>
        </pc:spChg>
        <pc:spChg chg="add del">
          <ac:chgData name="Yavor Hristov" userId="f177cd9bbb436840" providerId="LiveId" clId="{71525E31-54BF-44DA-8A89-822036761AF9}" dt="2024-01-23T11:58:01.249" v="522" actId="26606"/>
          <ac:spMkLst>
            <pc:docMk/>
            <pc:sldMk cId="829593263" sldId="260"/>
            <ac:spMk id="9" creationId="{E0FEA777-1A99-F20D-9443-EF409644A03F}"/>
          </ac:spMkLst>
        </pc:spChg>
        <pc:spChg chg="add del">
          <ac:chgData name="Yavor Hristov" userId="f177cd9bbb436840" providerId="LiveId" clId="{71525E31-54BF-44DA-8A89-822036761AF9}" dt="2024-01-23T11:58:01.249" v="522" actId="26606"/>
          <ac:spMkLst>
            <pc:docMk/>
            <pc:sldMk cId="829593263" sldId="260"/>
            <ac:spMk id="11" creationId="{D150D424-378A-5EAF-BEF3-AB85F9E35F0E}"/>
          </ac:spMkLst>
        </pc:spChg>
        <pc:graphicFrameChg chg="add del">
          <ac:chgData name="Yavor Hristov" userId="f177cd9bbb436840" providerId="LiveId" clId="{71525E31-54BF-44DA-8A89-822036761AF9}" dt="2024-01-23T11:58:01.249" v="522" actId="26606"/>
          <ac:graphicFrameMkLst>
            <pc:docMk/>
            <pc:sldMk cId="829593263" sldId="260"/>
            <ac:graphicFrameMk id="5" creationId="{9E9F447F-6514-3751-F4CA-67FEE62CF4FE}"/>
          </ac:graphicFrameMkLst>
        </pc:graphicFrameChg>
        <pc:graphicFrameChg chg="add mod">
          <ac:chgData name="Yavor Hristov" userId="f177cd9bbb436840" providerId="LiveId" clId="{71525E31-54BF-44DA-8A89-822036761AF9}" dt="2024-01-23T12:27:56.372" v="635" actId="20577"/>
          <ac:graphicFrameMkLst>
            <pc:docMk/>
            <pc:sldMk cId="829593263" sldId="260"/>
            <ac:graphicFrameMk id="6" creationId="{DA1D783E-CD39-9455-CC42-CEF6FEB891F2}"/>
          </ac:graphicFrameMkLst>
        </pc:graphicFrameChg>
      </pc:sldChg>
      <pc:sldChg chg="addSp delSp modSp new mod modTransition">
        <pc:chgData name="Yavor Hristov" userId="f177cd9bbb436840" providerId="LiveId" clId="{71525E31-54BF-44DA-8A89-822036761AF9}" dt="2024-01-23T12:32:51.201" v="639" actId="1076"/>
        <pc:sldMkLst>
          <pc:docMk/>
          <pc:sldMk cId="2900569523" sldId="261"/>
        </pc:sldMkLst>
        <pc:spChg chg="mod">
          <ac:chgData name="Yavor Hristov" userId="f177cd9bbb436840" providerId="LiveId" clId="{71525E31-54BF-44DA-8A89-822036761AF9}" dt="2024-01-23T11:40:29.604" v="244" actId="1076"/>
          <ac:spMkLst>
            <pc:docMk/>
            <pc:sldMk cId="2900569523" sldId="261"/>
            <ac:spMk id="2" creationId="{4997BC5F-04A5-B408-13A5-820D92891476}"/>
          </ac:spMkLst>
        </pc:spChg>
        <pc:spChg chg="del">
          <ac:chgData name="Yavor Hristov" userId="f177cd9bbb436840" providerId="LiveId" clId="{71525E31-54BF-44DA-8A89-822036761AF9}" dt="2024-01-23T11:35:01.147" v="170"/>
          <ac:spMkLst>
            <pc:docMk/>
            <pc:sldMk cId="2900569523" sldId="261"/>
            <ac:spMk id="3" creationId="{3CC39BA6-E56D-B765-32E5-7A4AD2614F49}"/>
          </ac:spMkLst>
        </pc:spChg>
        <pc:spChg chg="add del mod">
          <ac:chgData name="Yavor Hristov" userId="f177cd9bbb436840" providerId="LiveId" clId="{71525E31-54BF-44DA-8A89-822036761AF9}" dt="2024-01-23T11:35:40.658" v="172" actId="1032"/>
          <ac:spMkLst>
            <pc:docMk/>
            <pc:sldMk cId="2900569523" sldId="261"/>
            <ac:spMk id="6" creationId="{9C24B7B6-36AA-1683-A1D3-1247D3C4949F}"/>
          </ac:spMkLst>
        </pc:spChg>
        <pc:spChg chg="add del mod">
          <ac:chgData name="Yavor Hristov" userId="f177cd9bbb436840" providerId="LiveId" clId="{71525E31-54BF-44DA-8A89-822036761AF9}" dt="2024-01-23T11:37:15.304" v="176" actId="22"/>
          <ac:spMkLst>
            <pc:docMk/>
            <pc:sldMk cId="2900569523" sldId="261"/>
            <ac:spMk id="9" creationId="{FF342EEF-84B3-2821-D410-0EB2A3F90D26}"/>
          </ac:spMkLst>
        </pc:spChg>
        <pc:spChg chg="add del mod">
          <ac:chgData name="Yavor Hristov" userId="f177cd9bbb436840" providerId="LiveId" clId="{71525E31-54BF-44DA-8A89-822036761AF9}" dt="2024-01-23T12:06:14.479" v="607" actId="22"/>
          <ac:spMkLst>
            <pc:docMk/>
            <pc:sldMk cId="2900569523" sldId="261"/>
            <ac:spMk id="13" creationId="{8464DB8A-CE29-DCC4-7F54-036C8281FAF3}"/>
          </ac:spMkLst>
        </pc:spChg>
        <pc:graphicFrameChg chg="add del">
          <ac:chgData name="Yavor Hristov" userId="f177cd9bbb436840" providerId="LiveId" clId="{71525E31-54BF-44DA-8A89-822036761AF9}" dt="2024-01-23T11:35:15.174" v="171" actId="478"/>
          <ac:graphicFrameMkLst>
            <pc:docMk/>
            <pc:sldMk cId="2900569523" sldId="261"/>
            <ac:graphicFrameMk id="4" creationId="{C66558D0-DD90-7BC3-E40A-70FE8CFF76D2}"/>
          </ac:graphicFrameMkLst>
        </pc:graphicFrameChg>
        <pc:graphicFrameChg chg="add del mod modGraphic">
          <ac:chgData name="Yavor Hristov" userId="f177cd9bbb436840" providerId="LiveId" clId="{71525E31-54BF-44DA-8A89-822036761AF9}" dt="2024-01-23T11:35:59.592" v="175" actId="478"/>
          <ac:graphicFrameMkLst>
            <pc:docMk/>
            <pc:sldMk cId="2900569523" sldId="261"/>
            <ac:graphicFrameMk id="7" creationId="{E984D806-FB41-55F9-E68D-CAC70B7889C1}"/>
          </ac:graphicFrameMkLst>
        </pc:graphicFrameChg>
        <pc:picChg chg="add del mod ord">
          <ac:chgData name="Yavor Hristov" userId="f177cd9bbb436840" providerId="LiveId" clId="{71525E31-54BF-44DA-8A89-822036761AF9}" dt="2024-01-23T12:06:11.234" v="606" actId="478"/>
          <ac:picMkLst>
            <pc:docMk/>
            <pc:sldMk cId="2900569523" sldId="261"/>
            <ac:picMk id="11" creationId="{52D6D58F-7B90-DFBB-EC5A-61012D8BB6B3}"/>
          </ac:picMkLst>
        </pc:picChg>
        <pc:picChg chg="add mod ord">
          <ac:chgData name="Yavor Hristov" userId="f177cd9bbb436840" providerId="LiveId" clId="{71525E31-54BF-44DA-8A89-822036761AF9}" dt="2024-01-23T12:32:51.201" v="639" actId="1076"/>
          <ac:picMkLst>
            <pc:docMk/>
            <pc:sldMk cId="2900569523" sldId="261"/>
            <ac:picMk id="15" creationId="{4DE2DF36-38CC-24DA-97AA-791AA5343B55}"/>
          </ac:picMkLst>
        </pc:picChg>
      </pc:sldChg>
      <pc:sldChg chg="addSp delSp modSp new mod modTransition setBg addAnim delAnim">
        <pc:chgData name="Yavor Hristov" userId="f177cd9bbb436840" providerId="LiveId" clId="{71525E31-54BF-44DA-8A89-822036761AF9}" dt="2024-01-23T12:07:17.173" v="612" actId="1076"/>
        <pc:sldMkLst>
          <pc:docMk/>
          <pc:sldMk cId="2322793803" sldId="262"/>
        </pc:sldMkLst>
        <pc:spChg chg="mod ord">
          <ac:chgData name="Yavor Hristov" userId="f177cd9bbb436840" providerId="LiveId" clId="{71525E31-54BF-44DA-8A89-822036761AF9}" dt="2024-01-23T12:07:17.173" v="612" actId="1076"/>
          <ac:spMkLst>
            <pc:docMk/>
            <pc:sldMk cId="2322793803" sldId="262"/>
            <ac:spMk id="2" creationId="{7729A957-38B3-154D-D1F3-E5B61B11F082}"/>
          </ac:spMkLst>
        </pc:spChg>
        <pc:spChg chg="del">
          <ac:chgData name="Yavor Hristov" userId="f177cd9bbb436840" providerId="LiveId" clId="{71525E31-54BF-44DA-8A89-822036761AF9}" dt="2024-01-23T11:48:14.781" v="252" actId="478"/>
          <ac:spMkLst>
            <pc:docMk/>
            <pc:sldMk cId="2322793803" sldId="262"/>
            <ac:spMk id="3" creationId="{E28AEB94-83C0-0236-76AB-CC0A78FC7081}"/>
          </ac:spMkLst>
        </pc:spChg>
        <pc:spChg chg="add del">
          <ac:chgData name="Yavor Hristov" userId="f177cd9bbb436840" providerId="LiveId" clId="{71525E31-54BF-44DA-8A89-822036761AF9}" dt="2024-01-23T11:52:35.456" v="305" actId="26606"/>
          <ac:spMkLst>
            <pc:docMk/>
            <pc:sldMk cId="2322793803" sldId="262"/>
            <ac:spMk id="18" creationId="{5BE2A49E-0BD9-321C-F602-AFA2FCF9B27B}"/>
          </ac:spMkLst>
        </pc:spChg>
        <pc:spChg chg="add del">
          <ac:chgData name="Yavor Hristov" userId="f177cd9bbb436840" providerId="LiveId" clId="{71525E31-54BF-44DA-8A89-822036761AF9}" dt="2024-01-23T11:52:35.456" v="305" actId="26606"/>
          <ac:spMkLst>
            <pc:docMk/>
            <pc:sldMk cId="2322793803" sldId="262"/>
            <ac:spMk id="20" creationId="{812CB9FF-7D0E-C6EE-FD1E-5414C1C2FEB3}"/>
          </ac:spMkLst>
        </pc:spChg>
        <pc:spChg chg="add del">
          <ac:chgData name="Yavor Hristov" userId="f177cd9bbb436840" providerId="LiveId" clId="{71525E31-54BF-44DA-8A89-822036761AF9}" dt="2024-01-23T11:52:35.456" v="305" actId="26606"/>
          <ac:spMkLst>
            <pc:docMk/>
            <pc:sldMk cId="2322793803" sldId="262"/>
            <ac:spMk id="22" creationId="{E4AF4B06-53F0-C847-8C21-2E98F1814642}"/>
          </ac:spMkLst>
        </pc:spChg>
        <pc:spChg chg="add del">
          <ac:chgData name="Yavor Hristov" userId="f177cd9bbb436840" providerId="LiveId" clId="{71525E31-54BF-44DA-8A89-822036761AF9}" dt="2024-01-23T11:52:35.456" v="305" actId="26606"/>
          <ac:spMkLst>
            <pc:docMk/>
            <pc:sldMk cId="2322793803" sldId="262"/>
            <ac:spMk id="24" creationId="{7F70A2C4-3347-EF31-F002-FB70BCCF4497}"/>
          </ac:spMkLst>
        </pc:spChg>
        <pc:picChg chg="add del mod">
          <ac:chgData name="Yavor Hristov" userId="f177cd9bbb436840" providerId="LiveId" clId="{71525E31-54BF-44DA-8A89-822036761AF9}" dt="2024-01-23T11:51:12.018" v="259" actId="478"/>
          <ac:picMkLst>
            <pc:docMk/>
            <pc:sldMk cId="2322793803" sldId="262"/>
            <ac:picMk id="5" creationId="{AB7A25D6-0C4B-6003-054B-1128851C51E4}"/>
          </ac:picMkLst>
        </pc:picChg>
        <pc:picChg chg="add mod ord">
          <ac:chgData name="Yavor Hristov" userId="f177cd9bbb436840" providerId="LiveId" clId="{71525E31-54BF-44DA-8A89-822036761AF9}" dt="2024-01-23T11:52:56.249" v="316" actId="1076"/>
          <ac:picMkLst>
            <pc:docMk/>
            <pc:sldMk cId="2322793803" sldId="262"/>
            <ac:picMk id="7" creationId="{0FE06909-0814-E40F-7DDE-165D05FE099C}"/>
          </ac:picMkLst>
        </pc:picChg>
        <pc:picChg chg="add mod modCrop">
          <ac:chgData name="Yavor Hristov" userId="f177cd9bbb436840" providerId="LiveId" clId="{71525E31-54BF-44DA-8A89-822036761AF9}" dt="2024-01-23T11:52:54.682" v="314" actId="1076"/>
          <ac:picMkLst>
            <pc:docMk/>
            <pc:sldMk cId="2322793803" sldId="262"/>
            <ac:picMk id="9" creationId="{834C7F70-8730-E536-0B51-0D7B353E663D}"/>
          </ac:picMkLst>
        </pc:picChg>
        <pc:picChg chg="add mod ord modCrop">
          <ac:chgData name="Yavor Hristov" userId="f177cd9bbb436840" providerId="LiveId" clId="{71525E31-54BF-44DA-8A89-822036761AF9}" dt="2024-01-23T11:53:03.194" v="319" actId="1076"/>
          <ac:picMkLst>
            <pc:docMk/>
            <pc:sldMk cId="2322793803" sldId="262"/>
            <ac:picMk id="11" creationId="{B8DEEB47-E49B-546D-FEB4-53B4E932EBB8}"/>
          </ac:picMkLst>
        </pc:picChg>
        <pc:picChg chg="add mod">
          <ac:chgData name="Yavor Hristov" userId="f177cd9bbb436840" providerId="LiveId" clId="{71525E31-54BF-44DA-8A89-822036761AF9}" dt="2024-01-23T11:53:04.220" v="320" actId="1076"/>
          <ac:picMkLst>
            <pc:docMk/>
            <pc:sldMk cId="2322793803" sldId="262"/>
            <ac:picMk id="13" creationId="{1B87056F-C6E8-AE14-A48E-65DCB5B333A7}"/>
          </ac:picMkLst>
        </pc:picChg>
      </pc:sldChg>
      <pc:sldChg chg="addSp delSp modSp new mod modTransition setBg">
        <pc:chgData name="Yavor Hristov" userId="f177cd9bbb436840" providerId="LiveId" clId="{71525E31-54BF-44DA-8A89-822036761AF9}" dt="2024-01-23T12:04:56.463" v="605"/>
        <pc:sldMkLst>
          <pc:docMk/>
          <pc:sldMk cId="3598598659" sldId="263"/>
        </pc:sldMkLst>
        <pc:spChg chg="mod">
          <ac:chgData name="Yavor Hristov" userId="f177cd9bbb436840" providerId="LiveId" clId="{71525E31-54BF-44DA-8A89-822036761AF9}" dt="2024-01-23T12:04:20.892" v="604" actId="1076"/>
          <ac:spMkLst>
            <pc:docMk/>
            <pc:sldMk cId="3598598659" sldId="263"/>
            <ac:spMk id="2" creationId="{FAD98A63-86CE-3E9B-A977-BB564CCC0D2B}"/>
          </ac:spMkLst>
        </pc:spChg>
        <pc:spChg chg="del">
          <ac:chgData name="Yavor Hristov" userId="f177cd9bbb436840" providerId="LiveId" clId="{71525E31-54BF-44DA-8A89-822036761AF9}" dt="2024-01-23T12:03:15.266" v="576" actId="26606"/>
          <ac:spMkLst>
            <pc:docMk/>
            <pc:sldMk cId="3598598659" sldId="263"/>
            <ac:spMk id="3" creationId="{4BAE7DC2-6B89-902A-A0BC-3C36699E3E15}"/>
          </ac:spMkLst>
        </pc:spChg>
        <pc:spChg chg="add">
          <ac:chgData name="Yavor Hristov" userId="f177cd9bbb436840" providerId="LiveId" clId="{71525E31-54BF-44DA-8A89-822036761AF9}" dt="2024-01-23T12:03:15.266" v="576" actId="26606"/>
          <ac:spMkLst>
            <pc:docMk/>
            <pc:sldMk cId="3598598659" sldId="263"/>
            <ac:spMk id="10" creationId="{5BE2A49E-0BD9-321C-F602-AFA2FCF9B27B}"/>
          </ac:spMkLst>
        </pc:spChg>
        <pc:spChg chg="add">
          <ac:chgData name="Yavor Hristov" userId="f177cd9bbb436840" providerId="LiveId" clId="{71525E31-54BF-44DA-8A89-822036761AF9}" dt="2024-01-23T12:03:15.266" v="576" actId="26606"/>
          <ac:spMkLst>
            <pc:docMk/>
            <pc:sldMk cId="3598598659" sldId="263"/>
            <ac:spMk id="12" creationId="{A7E26772-EAFC-10BB-4659-99BF2A8A1546}"/>
          </ac:spMkLst>
        </pc:spChg>
        <pc:spChg chg="add">
          <ac:chgData name="Yavor Hristov" userId="f177cd9bbb436840" providerId="LiveId" clId="{71525E31-54BF-44DA-8A89-822036761AF9}" dt="2024-01-23T12:03:15.266" v="576" actId="26606"/>
          <ac:spMkLst>
            <pc:docMk/>
            <pc:sldMk cId="3598598659" sldId="263"/>
            <ac:spMk id="14" creationId="{E4AEFA6A-E623-CF1A-3DDF-C38D3A7E2CE2}"/>
          </ac:spMkLst>
        </pc:spChg>
        <pc:picChg chg="add">
          <ac:chgData name="Yavor Hristov" userId="f177cd9bbb436840" providerId="LiveId" clId="{71525E31-54BF-44DA-8A89-822036761AF9}" dt="2024-01-23T12:03:15.266" v="576" actId="26606"/>
          <ac:picMkLst>
            <pc:docMk/>
            <pc:sldMk cId="3598598659" sldId="263"/>
            <ac:picMk id="7" creationId="{6F69E488-FC0E-F25D-E709-3351D2E497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8472-AD59-4B48-84AD-78AF650BC4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84D633-6E0A-4D81-B6B0-8BE08DC947D7}">
      <dgm:prSet/>
      <dgm:spPr/>
      <dgm:t>
        <a:bodyPr/>
        <a:lstStyle/>
        <a:p>
          <a:r>
            <a:rPr lang="en-US"/>
            <a:t>Java 17</a:t>
          </a:r>
        </a:p>
      </dgm:t>
    </dgm:pt>
    <dgm:pt modelId="{62EC27C9-B7F0-472C-8170-AC785DF39856}" type="parTrans" cxnId="{EA35198E-CBE0-4C8E-9670-30A6BAB5A7BB}">
      <dgm:prSet/>
      <dgm:spPr/>
      <dgm:t>
        <a:bodyPr/>
        <a:lstStyle/>
        <a:p>
          <a:endParaRPr lang="en-US"/>
        </a:p>
      </dgm:t>
    </dgm:pt>
    <dgm:pt modelId="{04841357-7976-453B-9079-FDDA192C00BB}" type="sibTrans" cxnId="{EA35198E-CBE0-4C8E-9670-30A6BAB5A7BB}">
      <dgm:prSet/>
      <dgm:spPr/>
      <dgm:t>
        <a:bodyPr/>
        <a:lstStyle/>
        <a:p>
          <a:endParaRPr lang="en-US"/>
        </a:p>
      </dgm:t>
    </dgm:pt>
    <dgm:pt modelId="{28C98B7F-9671-4161-BBD8-717406073B5A}">
      <dgm:prSet/>
      <dgm:spPr/>
      <dgm:t>
        <a:bodyPr/>
        <a:lstStyle/>
        <a:p>
          <a:r>
            <a:rPr lang="en-US"/>
            <a:t>MariaDB</a:t>
          </a:r>
        </a:p>
      </dgm:t>
    </dgm:pt>
    <dgm:pt modelId="{BC396775-C78F-4E93-A298-8A602046F531}" type="parTrans" cxnId="{6F97254F-C768-439B-B5B1-F97CD496AA65}">
      <dgm:prSet/>
      <dgm:spPr/>
      <dgm:t>
        <a:bodyPr/>
        <a:lstStyle/>
        <a:p>
          <a:endParaRPr lang="en-US"/>
        </a:p>
      </dgm:t>
    </dgm:pt>
    <dgm:pt modelId="{8BC4C862-3B09-413F-BAA1-23F0AF812612}" type="sibTrans" cxnId="{6F97254F-C768-439B-B5B1-F97CD496AA65}">
      <dgm:prSet/>
      <dgm:spPr/>
      <dgm:t>
        <a:bodyPr/>
        <a:lstStyle/>
        <a:p>
          <a:endParaRPr lang="en-US"/>
        </a:p>
      </dgm:t>
    </dgm:pt>
    <dgm:pt modelId="{1ED5FED5-846B-4EFC-88B7-A4A40593407E}">
      <dgm:prSet/>
      <dgm:spPr/>
      <dgm:t>
        <a:bodyPr/>
        <a:lstStyle/>
        <a:p>
          <a:r>
            <a:rPr lang="en-US"/>
            <a:t>XAMPP Control Panel</a:t>
          </a:r>
        </a:p>
      </dgm:t>
    </dgm:pt>
    <dgm:pt modelId="{A2639C25-3B84-4D2D-9174-B6AC5B359309}" type="parTrans" cxnId="{7CAE6E69-DEC6-4689-B6E7-3657454A269B}">
      <dgm:prSet/>
      <dgm:spPr/>
      <dgm:t>
        <a:bodyPr/>
        <a:lstStyle/>
        <a:p>
          <a:endParaRPr lang="en-US"/>
        </a:p>
      </dgm:t>
    </dgm:pt>
    <dgm:pt modelId="{576F7D17-B0FD-4A1F-9175-A2FCBE76A5FC}" type="sibTrans" cxnId="{7CAE6E69-DEC6-4689-B6E7-3657454A269B}">
      <dgm:prSet/>
      <dgm:spPr/>
      <dgm:t>
        <a:bodyPr/>
        <a:lstStyle/>
        <a:p>
          <a:endParaRPr lang="en-US"/>
        </a:p>
      </dgm:t>
    </dgm:pt>
    <dgm:pt modelId="{F8AD051F-12BE-43E4-9BEF-66A4A11857ED}" type="pres">
      <dgm:prSet presAssocID="{7C368472-AD59-4B48-84AD-78AF650BC4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A4FE7C-2893-4E62-8F12-F071DEFE1CC4}" type="pres">
      <dgm:prSet presAssocID="{7884D633-6E0A-4D81-B6B0-8BE08DC947D7}" presName="hierRoot1" presStyleCnt="0"/>
      <dgm:spPr/>
    </dgm:pt>
    <dgm:pt modelId="{60C816F4-8C1C-4248-A833-73BBA8DE3E8B}" type="pres">
      <dgm:prSet presAssocID="{7884D633-6E0A-4D81-B6B0-8BE08DC947D7}" presName="composite" presStyleCnt="0"/>
      <dgm:spPr/>
    </dgm:pt>
    <dgm:pt modelId="{291FAEA6-4DB9-4313-A0B9-1CD29CCEE062}" type="pres">
      <dgm:prSet presAssocID="{7884D633-6E0A-4D81-B6B0-8BE08DC947D7}" presName="background" presStyleLbl="node0" presStyleIdx="0" presStyleCnt="3"/>
      <dgm:spPr/>
    </dgm:pt>
    <dgm:pt modelId="{2E9C3250-5C27-4E80-8797-AE7398C692F3}" type="pres">
      <dgm:prSet presAssocID="{7884D633-6E0A-4D81-B6B0-8BE08DC947D7}" presName="text" presStyleLbl="fgAcc0" presStyleIdx="0" presStyleCnt="3">
        <dgm:presLayoutVars>
          <dgm:chPref val="3"/>
        </dgm:presLayoutVars>
      </dgm:prSet>
      <dgm:spPr/>
    </dgm:pt>
    <dgm:pt modelId="{63A9F229-B1B3-459F-BA04-009F1A777C26}" type="pres">
      <dgm:prSet presAssocID="{7884D633-6E0A-4D81-B6B0-8BE08DC947D7}" presName="hierChild2" presStyleCnt="0"/>
      <dgm:spPr/>
    </dgm:pt>
    <dgm:pt modelId="{41586455-52AF-4B86-A555-FE89A4596BA3}" type="pres">
      <dgm:prSet presAssocID="{28C98B7F-9671-4161-BBD8-717406073B5A}" presName="hierRoot1" presStyleCnt="0"/>
      <dgm:spPr/>
    </dgm:pt>
    <dgm:pt modelId="{5D15CC5E-162F-4FDB-AC6C-68FEC14A0559}" type="pres">
      <dgm:prSet presAssocID="{28C98B7F-9671-4161-BBD8-717406073B5A}" presName="composite" presStyleCnt="0"/>
      <dgm:spPr/>
    </dgm:pt>
    <dgm:pt modelId="{4DD11D3D-F649-412D-A90C-6EA17E9B7F82}" type="pres">
      <dgm:prSet presAssocID="{28C98B7F-9671-4161-BBD8-717406073B5A}" presName="background" presStyleLbl="node0" presStyleIdx="1" presStyleCnt="3"/>
      <dgm:spPr/>
    </dgm:pt>
    <dgm:pt modelId="{5D42B1CB-30CA-410E-A7BC-B18E61C2F72C}" type="pres">
      <dgm:prSet presAssocID="{28C98B7F-9671-4161-BBD8-717406073B5A}" presName="text" presStyleLbl="fgAcc0" presStyleIdx="1" presStyleCnt="3">
        <dgm:presLayoutVars>
          <dgm:chPref val="3"/>
        </dgm:presLayoutVars>
      </dgm:prSet>
      <dgm:spPr/>
    </dgm:pt>
    <dgm:pt modelId="{A013E07B-B01A-4199-B912-B45525C49BBC}" type="pres">
      <dgm:prSet presAssocID="{28C98B7F-9671-4161-BBD8-717406073B5A}" presName="hierChild2" presStyleCnt="0"/>
      <dgm:spPr/>
    </dgm:pt>
    <dgm:pt modelId="{FBC54036-B451-4BE6-A922-73DCEE3254DE}" type="pres">
      <dgm:prSet presAssocID="{1ED5FED5-846B-4EFC-88B7-A4A40593407E}" presName="hierRoot1" presStyleCnt="0"/>
      <dgm:spPr/>
    </dgm:pt>
    <dgm:pt modelId="{48189686-D584-4AD1-9637-D6EEB834359A}" type="pres">
      <dgm:prSet presAssocID="{1ED5FED5-846B-4EFC-88B7-A4A40593407E}" presName="composite" presStyleCnt="0"/>
      <dgm:spPr/>
    </dgm:pt>
    <dgm:pt modelId="{E1619755-3FF9-4F1D-9A54-4E96CECB81EC}" type="pres">
      <dgm:prSet presAssocID="{1ED5FED5-846B-4EFC-88B7-A4A40593407E}" presName="background" presStyleLbl="node0" presStyleIdx="2" presStyleCnt="3"/>
      <dgm:spPr/>
    </dgm:pt>
    <dgm:pt modelId="{9C7D6CC4-246E-4215-A125-7C06AAFD42A8}" type="pres">
      <dgm:prSet presAssocID="{1ED5FED5-846B-4EFC-88B7-A4A40593407E}" presName="text" presStyleLbl="fgAcc0" presStyleIdx="2" presStyleCnt="3">
        <dgm:presLayoutVars>
          <dgm:chPref val="3"/>
        </dgm:presLayoutVars>
      </dgm:prSet>
      <dgm:spPr/>
    </dgm:pt>
    <dgm:pt modelId="{140FFC3C-9834-4F56-8C09-D22D394EAA23}" type="pres">
      <dgm:prSet presAssocID="{1ED5FED5-846B-4EFC-88B7-A4A40593407E}" presName="hierChild2" presStyleCnt="0"/>
      <dgm:spPr/>
    </dgm:pt>
  </dgm:ptLst>
  <dgm:cxnLst>
    <dgm:cxn modelId="{7E333B24-71E2-466D-BC0F-A813B6AE506F}" type="presOf" srcId="{28C98B7F-9671-4161-BBD8-717406073B5A}" destId="{5D42B1CB-30CA-410E-A7BC-B18E61C2F72C}" srcOrd="0" destOrd="0" presId="urn:microsoft.com/office/officeart/2005/8/layout/hierarchy1"/>
    <dgm:cxn modelId="{7CAE6E69-DEC6-4689-B6E7-3657454A269B}" srcId="{7C368472-AD59-4B48-84AD-78AF650BC4F2}" destId="{1ED5FED5-846B-4EFC-88B7-A4A40593407E}" srcOrd="2" destOrd="0" parTransId="{A2639C25-3B84-4D2D-9174-B6AC5B359309}" sibTransId="{576F7D17-B0FD-4A1F-9175-A2FCBE76A5FC}"/>
    <dgm:cxn modelId="{6F97254F-C768-439B-B5B1-F97CD496AA65}" srcId="{7C368472-AD59-4B48-84AD-78AF650BC4F2}" destId="{28C98B7F-9671-4161-BBD8-717406073B5A}" srcOrd="1" destOrd="0" parTransId="{BC396775-C78F-4E93-A298-8A602046F531}" sibTransId="{8BC4C862-3B09-413F-BAA1-23F0AF812612}"/>
    <dgm:cxn modelId="{EA35198E-CBE0-4C8E-9670-30A6BAB5A7BB}" srcId="{7C368472-AD59-4B48-84AD-78AF650BC4F2}" destId="{7884D633-6E0A-4D81-B6B0-8BE08DC947D7}" srcOrd="0" destOrd="0" parTransId="{62EC27C9-B7F0-472C-8170-AC785DF39856}" sibTransId="{04841357-7976-453B-9079-FDDA192C00BB}"/>
    <dgm:cxn modelId="{FBF3F2AC-3C42-4DE9-82C1-43424775B6F5}" type="presOf" srcId="{1ED5FED5-846B-4EFC-88B7-A4A40593407E}" destId="{9C7D6CC4-246E-4215-A125-7C06AAFD42A8}" srcOrd="0" destOrd="0" presId="urn:microsoft.com/office/officeart/2005/8/layout/hierarchy1"/>
    <dgm:cxn modelId="{9D6D30C8-1628-4D8A-910A-5F761939FF95}" type="presOf" srcId="{7C368472-AD59-4B48-84AD-78AF650BC4F2}" destId="{F8AD051F-12BE-43E4-9BEF-66A4A11857ED}" srcOrd="0" destOrd="0" presId="urn:microsoft.com/office/officeart/2005/8/layout/hierarchy1"/>
    <dgm:cxn modelId="{1D930EFB-8D1D-4242-BD83-F70CAEE91ACD}" type="presOf" srcId="{7884D633-6E0A-4D81-B6B0-8BE08DC947D7}" destId="{2E9C3250-5C27-4E80-8797-AE7398C692F3}" srcOrd="0" destOrd="0" presId="urn:microsoft.com/office/officeart/2005/8/layout/hierarchy1"/>
    <dgm:cxn modelId="{DF6E5202-571E-4B8E-819A-61EAC512834F}" type="presParOf" srcId="{F8AD051F-12BE-43E4-9BEF-66A4A11857ED}" destId="{44A4FE7C-2893-4E62-8F12-F071DEFE1CC4}" srcOrd="0" destOrd="0" presId="urn:microsoft.com/office/officeart/2005/8/layout/hierarchy1"/>
    <dgm:cxn modelId="{A08CD29A-5727-465C-809E-D0774400E478}" type="presParOf" srcId="{44A4FE7C-2893-4E62-8F12-F071DEFE1CC4}" destId="{60C816F4-8C1C-4248-A833-73BBA8DE3E8B}" srcOrd="0" destOrd="0" presId="urn:microsoft.com/office/officeart/2005/8/layout/hierarchy1"/>
    <dgm:cxn modelId="{7D21E5D5-7D7C-4CFB-A60C-27EB12C93446}" type="presParOf" srcId="{60C816F4-8C1C-4248-A833-73BBA8DE3E8B}" destId="{291FAEA6-4DB9-4313-A0B9-1CD29CCEE062}" srcOrd="0" destOrd="0" presId="urn:microsoft.com/office/officeart/2005/8/layout/hierarchy1"/>
    <dgm:cxn modelId="{C61CC217-43E0-4227-9F0C-DEE92F07ED2D}" type="presParOf" srcId="{60C816F4-8C1C-4248-A833-73BBA8DE3E8B}" destId="{2E9C3250-5C27-4E80-8797-AE7398C692F3}" srcOrd="1" destOrd="0" presId="urn:microsoft.com/office/officeart/2005/8/layout/hierarchy1"/>
    <dgm:cxn modelId="{61FC3AAE-5935-43D8-B246-957E1AFE9F12}" type="presParOf" srcId="{44A4FE7C-2893-4E62-8F12-F071DEFE1CC4}" destId="{63A9F229-B1B3-459F-BA04-009F1A777C26}" srcOrd="1" destOrd="0" presId="urn:microsoft.com/office/officeart/2005/8/layout/hierarchy1"/>
    <dgm:cxn modelId="{36E7F4FD-551A-4E82-A061-FB8371E89072}" type="presParOf" srcId="{F8AD051F-12BE-43E4-9BEF-66A4A11857ED}" destId="{41586455-52AF-4B86-A555-FE89A4596BA3}" srcOrd="1" destOrd="0" presId="urn:microsoft.com/office/officeart/2005/8/layout/hierarchy1"/>
    <dgm:cxn modelId="{C436767F-DE73-4EB5-8D75-A17C00183F20}" type="presParOf" srcId="{41586455-52AF-4B86-A555-FE89A4596BA3}" destId="{5D15CC5E-162F-4FDB-AC6C-68FEC14A0559}" srcOrd="0" destOrd="0" presId="urn:microsoft.com/office/officeart/2005/8/layout/hierarchy1"/>
    <dgm:cxn modelId="{9500A528-1D72-4F87-8B48-D6604D57C65D}" type="presParOf" srcId="{5D15CC5E-162F-4FDB-AC6C-68FEC14A0559}" destId="{4DD11D3D-F649-412D-A90C-6EA17E9B7F82}" srcOrd="0" destOrd="0" presId="urn:microsoft.com/office/officeart/2005/8/layout/hierarchy1"/>
    <dgm:cxn modelId="{A27B3302-ECA4-46F2-89DB-053DA66A5A87}" type="presParOf" srcId="{5D15CC5E-162F-4FDB-AC6C-68FEC14A0559}" destId="{5D42B1CB-30CA-410E-A7BC-B18E61C2F72C}" srcOrd="1" destOrd="0" presId="urn:microsoft.com/office/officeart/2005/8/layout/hierarchy1"/>
    <dgm:cxn modelId="{ACDBC033-14C1-43A3-9400-9537F14080F3}" type="presParOf" srcId="{41586455-52AF-4B86-A555-FE89A4596BA3}" destId="{A013E07B-B01A-4199-B912-B45525C49BBC}" srcOrd="1" destOrd="0" presId="urn:microsoft.com/office/officeart/2005/8/layout/hierarchy1"/>
    <dgm:cxn modelId="{ECED9F87-E26C-497D-ADC3-8A726F59A78C}" type="presParOf" srcId="{F8AD051F-12BE-43E4-9BEF-66A4A11857ED}" destId="{FBC54036-B451-4BE6-A922-73DCEE3254DE}" srcOrd="2" destOrd="0" presId="urn:microsoft.com/office/officeart/2005/8/layout/hierarchy1"/>
    <dgm:cxn modelId="{50CF9D23-1223-4A84-BB50-2A20C8D6C69F}" type="presParOf" srcId="{FBC54036-B451-4BE6-A922-73DCEE3254DE}" destId="{48189686-D584-4AD1-9637-D6EEB834359A}" srcOrd="0" destOrd="0" presId="urn:microsoft.com/office/officeart/2005/8/layout/hierarchy1"/>
    <dgm:cxn modelId="{B1B2E91B-3C3A-4A30-9CB8-A4DA321F06A4}" type="presParOf" srcId="{48189686-D584-4AD1-9637-D6EEB834359A}" destId="{E1619755-3FF9-4F1D-9A54-4E96CECB81EC}" srcOrd="0" destOrd="0" presId="urn:microsoft.com/office/officeart/2005/8/layout/hierarchy1"/>
    <dgm:cxn modelId="{897A44CB-3139-4158-810B-16B6DF6280B2}" type="presParOf" srcId="{48189686-D584-4AD1-9637-D6EEB834359A}" destId="{9C7D6CC4-246E-4215-A125-7C06AAFD42A8}" srcOrd="1" destOrd="0" presId="urn:microsoft.com/office/officeart/2005/8/layout/hierarchy1"/>
    <dgm:cxn modelId="{C0FA97E4-FAE7-4B2C-817E-4E771BD9E504}" type="presParOf" srcId="{FBC54036-B451-4BE6-A922-73DCEE3254DE}" destId="{140FFC3C-9834-4F56-8C09-D22D394EAA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A9A9-E551-4A22-BDF0-8DE8BD6146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920470-6E4F-432E-BA8D-44352B0544CA}">
      <dgm:prSet/>
      <dgm:spPr/>
      <dgm:t>
        <a:bodyPr/>
        <a:lstStyle/>
        <a:p>
          <a:r>
            <a:rPr lang="bg-BG" dirty="0"/>
            <a:t>Администраторски достъп</a:t>
          </a:r>
          <a:endParaRPr lang="en-US" dirty="0"/>
        </a:p>
      </dgm:t>
    </dgm:pt>
    <dgm:pt modelId="{A6306585-13AD-4135-B245-3CCF65934286}" type="parTrans" cxnId="{3854E61F-52AF-4C72-B309-9FE48B3D1172}">
      <dgm:prSet/>
      <dgm:spPr/>
      <dgm:t>
        <a:bodyPr/>
        <a:lstStyle/>
        <a:p>
          <a:endParaRPr lang="en-US"/>
        </a:p>
      </dgm:t>
    </dgm:pt>
    <dgm:pt modelId="{B007ECD4-B002-4DF7-BDE9-571D486E9B80}" type="sibTrans" cxnId="{3854E61F-52AF-4C72-B309-9FE48B3D1172}">
      <dgm:prSet/>
      <dgm:spPr/>
      <dgm:t>
        <a:bodyPr/>
        <a:lstStyle/>
        <a:p>
          <a:endParaRPr lang="en-US"/>
        </a:p>
      </dgm:t>
    </dgm:pt>
    <dgm:pt modelId="{BB7F8B69-B7C5-4E69-B9D7-0117FE4C7F94}">
      <dgm:prSet/>
      <dgm:spPr/>
      <dgm:t>
        <a:bodyPr/>
        <a:lstStyle/>
        <a:p>
          <a:r>
            <a:rPr lang="bg-BG"/>
            <a:t>Подобрения по дизайна</a:t>
          </a:r>
          <a:endParaRPr lang="en-US"/>
        </a:p>
      </dgm:t>
    </dgm:pt>
    <dgm:pt modelId="{5559431B-B7E3-4D32-BADA-20DF7DFC5986}" type="parTrans" cxnId="{BF7CD727-BAD0-4C9F-A8D8-C16DFA90A637}">
      <dgm:prSet/>
      <dgm:spPr/>
      <dgm:t>
        <a:bodyPr/>
        <a:lstStyle/>
        <a:p>
          <a:endParaRPr lang="en-US"/>
        </a:p>
      </dgm:t>
    </dgm:pt>
    <dgm:pt modelId="{9C70EE49-1D45-45BC-B38C-1DAB776BA168}" type="sibTrans" cxnId="{BF7CD727-BAD0-4C9F-A8D8-C16DFA90A637}">
      <dgm:prSet/>
      <dgm:spPr/>
      <dgm:t>
        <a:bodyPr/>
        <a:lstStyle/>
        <a:p>
          <a:endParaRPr lang="en-US"/>
        </a:p>
      </dgm:t>
    </dgm:pt>
    <dgm:pt modelId="{964EAE5C-1130-4B07-BC6E-AD95BF6118FC}">
      <dgm:prSet/>
      <dgm:spPr/>
      <dgm:t>
        <a:bodyPr/>
        <a:lstStyle/>
        <a:p>
          <a:r>
            <a:rPr lang="bg-BG"/>
            <a:t>Онлайн достъп</a:t>
          </a:r>
          <a:endParaRPr lang="en-US"/>
        </a:p>
      </dgm:t>
    </dgm:pt>
    <dgm:pt modelId="{16E3A53C-3819-43C6-B72C-C7729B9BBA99}" type="parTrans" cxnId="{1117396D-49BF-49D2-8B86-B8955A97AD6E}">
      <dgm:prSet/>
      <dgm:spPr/>
      <dgm:t>
        <a:bodyPr/>
        <a:lstStyle/>
        <a:p>
          <a:endParaRPr lang="en-US"/>
        </a:p>
      </dgm:t>
    </dgm:pt>
    <dgm:pt modelId="{442453D0-B4DB-41C7-98A7-24EC9BB4B72A}" type="sibTrans" cxnId="{1117396D-49BF-49D2-8B86-B8955A97AD6E}">
      <dgm:prSet/>
      <dgm:spPr/>
      <dgm:t>
        <a:bodyPr/>
        <a:lstStyle/>
        <a:p>
          <a:endParaRPr lang="en-US"/>
        </a:p>
      </dgm:t>
    </dgm:pt>
    <dgm:pt modelId="{A3019EF5-9A12-4BFC-B309-7D4244D7EAE9}">
      <dgm:prSet/>
      <dgm:spPr/>
      <dgm:t>
        <a:bodyPr/>
        <a:lstStyle/>
        <a:p>
          <a:r>
            <a:rPr lang="bg-BG" dirty="0"/>
            <a:t>Мобилно приложение</a:t>
          </a:r>
          <a:endParaRPr lang="en-US" dirty="0"/>
        </a:p>
      </dgm:t>
    </dgm:pt>
    <dgm:pt modelId="{7333B211-5CBE-4042-869E-1012AF220B04}" type="parTrans" cxnId="{9CE147D1-21C0-4068-B5A8-AB6296EED6F5}">
      <dgm:prSet/>
      <dgm:spPr/>
      <dgm:t>
        <a:bodyPr/>
        <a:lstStyle/>
        <a:p>
          <a:endParaRPr lang="en-US"/>
        </a:p>
      </dgm:t>
    </dgm:pt>
    <dgm:pt modelId="{04A914EA-9A80-40E9-A16A-07C664EE53CA}" type="sibTrans" cxnId="{9CE147D1-21C0-4068-B5A8-AB6296EED6F5}">
      <dgm:prSet/>
      <dgm:spPr/>
      <dgm:t>
        <a:bodyPr/>
        <a:lstStyle/>
        <a:p>
          <a:endParaRPr lang="en-US"/>
        </a:p>
      </dgm:t>
    </dgm:pt>
    <dgm:pt modelId="{7E0B8F03-4BA6-48E1-9B4F-1085F40A37A3}">
      <dgm:prSet/>
      <dgm:spPr/>
      <dgm:t>
        <a:bodyPr/>
        <a:lstStyle/>
        <a:p>
          <a:r>
            <a:rPr lang="bg-BG" dirty="0"/>
            <a:t>Сигурен вход</a:t>
          </a:r>
          <a:endParaRPr lang="en-US" dirty="0"/>
        </a:p>
      </dgm:t>
    </dgm:pt>
    <dgm:pt modelId="{43E14A4F-3901-44D7-9FAF-4B222CF9159D}" type="parTrans" cxnId="{860484CE-ADDA-4D91-A139-22B44470AC76}">
      <dgm:prSet/>
      <dgm:spPr/>
      <dgm:t>
        <a:bodyPr/>
        <a:lstStyle/>
        <a:p>
          <a:endParaRPr lang="en-US"/>
        </a:p>
      </dgm:t>
    </dgm:pt>
    <dgm:pt modelId="{571EADCC-FC12-4992-A4E9-1D6AC4768675}" type="sibTrans" cxnId="{860484CE-ADDA-4D91-A139-22B44470AC76}">
      <dgm:prSet/>
      <dgm:spPr/>
      <dgm:t>
        <a:bodyPr/>
        <a:lstStyle/>
        <a:p>
          <a:endParaRPr lang="en-US"/>
        </a:p>
      </dgm:t>
    </dgm:pt>
    <dgm:pt modelId="{4A9E4225-5BA6-4C4E-BE61-3F44A4164169}" type="pres">
      <dgm:prSet presAssocID="{E5F1A9A9-E551-4A22-BDF0-8DE8BD61465D}" presName="outerComposite" presStyleCnt="0">
        <dgm:presLayoutVars>
          <dgm:chMax val="5"/>
          <dgm:dir/>
          <dgm:resizeHandles val="exact"/>
        </dgm:presLayoutVars>
      </dgm:prSet>
      <dgm:spPr/>
    </dgm:pt>
    <dgm:pt modelId="{77498B48-6452-4B1F-A1C1-00C0106DA9E6}" type="pres">
      <dgm:prSet presAssocID="{E5F1A9A9-E551-4A22-BDF0-8DE8BD61465D}" presName="dummyMaxCanvas" presStyleCnt="0">
        <dgm:presLayoutVars/>
      </dgm:prSet>
      <dgm:spPr/>
    </dgm:pt>
    <dgm:pt modelId="{136267A7-4673-4018-8935-D9C777DC9B8B}" type="pres">
      <dgm:prSet presAssocID="{E5F1A9A9-E551-4A22-BDF0-8DE8BD61465D}" presName="FiveNodes_1" presStyleLbl="node1" presStyleIdx="0" presStyleCnt="5">
        <dgm:presLayoutVars>
          <dgm:bulletEnabled val="1"/>
        </dgm:presLayoutVars>
      </dgm:prSet>
      <dgm:spPr/>
    </dgm:pt>
    <dgm:pt modelId="{DFAA0711-B2B2-4676-A43E-EF40FF26A756}" type="pres">
      <dgm:prSet presAssocID="{E5F1A9A9-E551-4A22-BDF0-8DE8BD61465D}" presName="FiveNodes_2" presStyleLbl="node1" presStyleIdx="1" presStyleCnt="5">
        <dgm:presLayoutVars>
          <dgm:bulletEnabled val="1"/>
        </dgm:presLayoutVars>
      </dgm:prSet>
      <dgm:spPr/>
    </dgm:pt>
    <dgm:pt modelId="{A7731D1A-B714-45DB-8BD0-922C3ECE5C51}" type="pres">
      <dgm:prSet presAssocID="{E5F1A9A9-E551-4A22-BDF0-8DE8BD61465D}" presName="FiveNodes_3" presStyleLbl="node1" presStyleIdx="2" presStyleCnt="5">
        <dgm:presLayoutVars>
          <dgm:bulletEnabled val="1"/>
        </dgm:presLayoutVars>
      </dgm:prSet>
      <dgm:spPr/>
    </dgm:pt>
    <dgm:pt modelId="{BB7EFE40-6373-4835-A1C8-CFC71E9E0A92}" type="pres">
      <dgm:prSet presAssocID="{E5F1A9A9-E551-4A22-BDF0-8DE8BD61465D}" presName="FiveNodes_4" presStyleLbl="node1" presStyleIdx="3" presStyleCnt="5">
        <dgm:presLayoutVars>
          <dgm:bulletEnabled val="1"/>
        </dgm:presLayoutVars>
      </dgm:prSet>
      <dgm:spPr/>
    </dgm:pt>
    <dgm:pt modelId="{D454D595-82D2-4546-9662-7F5F1C653F45}" type="pres">
      <dgm:prSet presAssocID="{E5F1A9A9-E551-4A22-BDF0-8DE8BD61465D}" presName="FiveNodes_5" presStyleLbl="node1" presStyleIdx="4" presStyleCnt="5">
        <dgm:presLayoutVars>
          <dgm:bulletEnabled val="1"/>
        </dgm:presLayoutVars>
      </dgm:prSet>
      <dgm:spPr/>
    </dgm:pt>
    <dgm:pt modelId="{DBD78CC2-2F4E-4806-8F35-9E87121B8089}" type="pres">
      <dgm:prSet presAssocID="{E5F1A9A9-E551-4A22-BDF0-8DE8BD61465D}" presName="FiveConn_1-2" presStyleLbl="fgAccFollowNode1" presStyleIdx="0" presStyleCnt="4">
        <dgm:presLayoutVars>
          <dgm:bulletEnabled val="1"/>
        </dgm:presLayoutVars>
      </dgm:prSet>
      <dgm:spPr/>
    </dgm:pt>
    <dgm:pt modelId="{1E784D0B-9746-4AC3-B5D7-50D51C829883}" type="pres">
      <dgm:prSet presAssocID="{E5F1A9A9-E551-4A22-BDF0-8DE8BD61465D}" presName="FiveConn_2-3" presStyleLbl="fgAccFollowNode1" presStyleIdx="1" presStyleCnt="4">
        <dgm:presLayoutVars>
          <dgm:bulletEnabled val="1"/>
        </dgm:presLayoutVars>
      </dgm:prSet>
      <dgm:spPr/>
    </dgm:pt>
    <dgm:pt modelId="{BF46B2BF-E96B-4EA9-A6BC-29781BE8FEC5}" type="pres">
      <dgm:prSet presAssocID="{E5F1A9A9-E551-4A22-BDF0-8DE8BD61465D}" presName="FiveConn_3-4" presStyleLbl="fgAccFollowNode1" presStyleIdx="2" presStyleCnt="4">
        <dgm:presLayoutVars>
          <dgm:bulletEnabled val="1"/>
        </dgm:presLayoutVars>
      </dgm:prSet>
      <dgm:spPr/>
    </dgm:pt>
    <dgm:pt modelId="{AAFFE391-473D-4F55-9FEB-169E914DA09F}" type="pres">
      <dgm:prSet presAssocID="{E5F1A9A9-E551-4A22-BDF0-8DE8BD61465D}" presName="FiveConn_4-5" presStyleLbl="fgAccFollowNode1" presStyleIdx="3" presStyleCnt="4">
        <dgm:presLayoutVars>
          <dgm:bulletEnabled val="1"/>
        </dgm:presLayoutVars>
      </dgm:prSet>
      <dgm:spPr/>
    </dgm:pt>
    <dgm:pt modelId="{2FA98C75-4A7F-4CAD-873F-E1C4AEB30802}" type="pres">
      <dgm:prSet presAssocID="{E5F1A9A9-E551-4A22-BDF0-8DE8BD61465D}" presName="FiveNodes_1_text" presStyleLbl="node1" presStyleIdx="4" presStyleCnt="5">
        <dgm:presLayoutVars>
          <dgm:bulletEnabled val="1"/>
        </dgm:presLayoutVars>
      </dgm:prSet>
      <dgm:spPr/>
    </dgm:pt>
    <dgm:pt modelId="{0871C24E-6371-4026-B5F5-FA8E053AFA52}" type="pres">
      <dgm:prSet presAssocID="{E5F1A9A9-E551-4A22-BDF0-8DE8BD61465D}" presName="FiveNodes_2_text" presStyleLbl="node1" presStyleIdx="4" presStyleCnt="5">
        <dgm:presLayoutVars>
          <dgm:bulletEnabled val="1"/>
        </dgm:presLayoutVars>
      </dgm:prSet>
      <dgm:spPr/>
    </dgm:pt>
    <dgm:pt modelId="{261FEED0-6997-4E10-AA72-AC3BA8FE2E91}" type="pres">
      <dgm:prSet presAssocID="{E5F1A9A9-E551-4A22-BDF0-8DE8BD61465D}" presName="FiveNodes_3_text" presStyleLbl="node1" presStyleIdx="4" presStyleCnt="5">
        <dgm:presLayoutVars>
          <dgm:bulletEnabled val="1"/>
        </dgm:presLayoutVars>
      </dgm:prSet>
      <dgm:spPr/>
    </dgm:pt>
    <dgm:pt modelId="{0A76F9E2-CA36-4D70-847E-0EBB81701EAC}" type="pres">
      <dgm:prSet presAssocID="{E5F1A9A9-E551-4A22-BDF0-8DE8BD61465D}" presName="FiveNodes_4_text" presStyleLbl="node1" presStyleIdx="4" presStyleCnt="5">
        <dgm:presLayoutVars>
          <dgm:bulletEnabled val="1"/>
        </dgm:presLayoutVars>
      </dgm:prSet>
      <dgm:spPr/>
    </dgm:pt>
    <dgm:pt modelId="{8368A65F-C155-463C-8C9F-1D64DD518595}" type="pres">
      <dgm:prSet presAssocID="{E5F1A9A9-E551-4A22-BDF0-8DE8BD6146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E0E018-678F-4DB7-832B-0C1FF9D3F8CC}" type="presOf" srcId="{571EADCC-FC12-4992-A4E9-1D6AC4768675}" destId="{DBD78CC2-2F4E-4806-8F35-9E87121B8089}" srcOrd="0" destOrd="0" presId="urn:microsoft.com/office/officeart/2005/8/layout/vProcess5"/>
    <dgm:cxn modelId="{1952491B-B67C-421B-A9A7-B7D139910682}" type="presOf" srcId="{A3019EF5-9A12-4BFC-B309-7D4244D7EAE9}" destId="{D454D595-82D2-4546-9662-7F5F1C653F45}" srcOrd="0" destOrd="0" presId="urn:microsoft.com/office/officeart/2005/8/layout/vProcess5"/>
    <dgm:cxn modelId="{3854E61F-52AF-4C72-B309-9FE48B3D1172}" srcId="{E5F1A9A9-E551-4A22-BDF0-8DE8BD61465D}" destId="{9B920470-6E4F-432E-BA8D-44352B0544CA}" srcOrd="1" destOrd="0" parTransId="{A6306585-13AD-4135-B245-3CCF65934286}" sibTransId="{B007ECD4-B002-4DF7-BDE9-571D486E9B80}"/>
    <dgm:cxn modelId="{BF7CD727-BAD0-4C9F-A8D8-C16DFA90A637}" srcId="{E5F1A9A9-E551-4A22-BDF0-8DE8BD61465D}" destId="{BB7F8B69-B7C5-4E69-B9D7-0117FE4C7F94}" srcOrd="2" destOrd="0" parTransId="{5559431B-B7E3-4D32-BADA-20DF7DFC5986}" sibTransId="{9C70EE49-1D45-45BC-B38C-1DAB776BA168}"/>
    <dgm:cxn modelId="{C1F60132-DADB-4FF8-9F1B-E96944764455}" type="presOf" srcId="{E5F1A9A9-E551-4A22-BDF0-8DE8BD61465D}" destId="{4A9E4225-5BA6-4C4E-BE61-3F44A4164169}" srcOrd="0" destOrd="0" presId="urn:microsoft.com/office/officeart/2005/8/layout/vProcess5"/>
    <dgm:cxn modelId="{E8A60B39-FD7C-4C74-9CB2-95B23FA0EDC9}" type="presOf" srcId="{9C70EE49-1D45-45BC-B38C-1DAB776BA168}" destId="{BF46B2BF-E96B-4EA9-A6BC-29781BE8FEC5}" srcOrd="0" destOrd="0" presId="urn:microsoft.com/office/officeart/2005/8/layout/vProcess5"/>
    <dgm:cxn modelId="{3A26BB3F-F2B9-410E-87AC-A7070FE8DE23}" type="presOf" srcId="{9B920470-6E4F-432E-BA8D-44352B0544CA}" destId="{0871C24E-6371-4026-B5F5-FA8E053AFA52}" srcOrd="1" destOrd="0" presId="urn:microsoft.com/office/officeart/2005/8/layout/vProcess5"/>
    <dgm:cxn modelId="{81C4975D-8465-4C18-8857-435B203A21CB}" type="presOf" srcId="{9B920470-6E4F-432E-BA8D-44352B0544CA}" destId="{DFAA0711-B2B2-4676-A43E-EF40FF26A756}" srcOrd="0" destOrd="0" presId="urn:microsoft.com/office/officeart/2005/8/layout/vProcess5"/>
    <dgm:cxn modelId="{BC361943-828F-4D16-B364-47B3DE0B7AF2}" type="presOf" srcId="{A3019EF5-9A12-4BFC-B309-7D4244D7EAE9}" destId="{8368A65F-C155-463C-8C9F-1D64DD518595}" srcOrd="1" destOrd="0" presId="urn:microsoft.com/office/officeart/2005/8/layout/vProcess5"/>
    <dgm:cxn modelId="{B53AC767-E798-45B2-B2BD-46EAFD67C8BD}" type="presOf" srcId="{BB7F8B69-B7C5-4E69-B9D7-0117FE4C7F94}" destId="{261FEED0-6997-4E10-AA72-AC3BA8FE2E91}" srcOrd="1" destOrd="0" presId="urn:microsoft.com/office/officeart/2005/8/layout/vProcess5"/>
    <dgm:cxn modelId="{1117396D-49BF-49D2-8B86-B8955A97AD6E}" srcId="{E5F1A9A9-E551-4A22-BDF0-8DE8BD61465D}" destId="{964EAE5C-1130-4B07-BC6E-AD95BF6118FC}" srcOrd="3" destOrd="0" parTransId="{16E3A53C-3819-43C6-B72C-C7729B9BBA99}" sibTransId="{442453D0-B4DB-41C7-98A7-24EC9BB4B72A}"/>
    <dgm:cxn modelId="{DFA3D575-7D62-48AB-8E82-DDC8066F790E}" type="presOf" srcId="{BB7F8B69-B7C5-4E69-B9D7-0117FE4C7F94}" destId="{A7731D1A-B714-45DB-8BD0-922C3ECE5C51}" srcOrd="0" destOrd="0" presId="urn:microsoft.com/office/officeart/2005/8/layout/vProcess5"/>
    <dgm:cxn modelId="{FA239683-6312-4F61-B7B1-F599C8EF678E}" type="presOf" srcId="{442453D0-B4DB-41C7-98A7-24EC9BB4B72A}" destId="{AAFFE391-473D-4F55-9FEB-169E914DA09F}" srcOrd="0" destOrd="0" presId="urn:microsoft.com/office/officeart/2005/8/layout/vProcess5"/>
    <dgm:cxn modelId="{BE4F2D85-A281-49D2-99AB-183C8DE47F6F}" type="presOf" srcId="{B007ECD4-B002-4DF7-BDE9-571D486E9B80}" destId="{1E784D0B-9746-4AC3-B5D7-50D51C829883}" srcOrd="0" destOrd="0" presId="urn:microsoft.com/office/officeart/2005/8/layout/vProcess5"/>
    <dgm:cxn modelId="{5E7D8E91-6505-47BB-8CEC-4B4166DA7BC6}" type="presOf" srcId="{7E0B8F03-4BA6-48E1-9B4F-1085F40A37A3}" destId="{136267A7-4673-4018-8935-D9C777DC9B8B}" srcOrd="0" destOrd="0" presId="urn:microsoft.com/office/officeart/2005/8/layout/vProcess5"/>
    <dgm:cxn modelId="{8090B1B8-4FAE-47E7-A003-1D27413272F3}" type="presOf" srcId="{7E0B8F03-4BA6-48E1-9B4F-1085F40A37A3}" destId="{2FA98C75-4A7F-4CAD-873F-E1C4AEB30802}" srcOrd="1" destOrd="0" presId="urn:microsoft.com/office/officeart/2005/8/layout/vProcess5"/>
    <dgm:cxn modelId="{F27231BE-22FF-48C5-A51D-BF1F70FCCC8B}" type="presOf" srcId="{964EAE5C-1130-4B07-BC6E-AD95BF6118FC}" destId="{0A76F9E2-CA36-4D70-847E-0EBB81701EAC}" srcOrd="1" destOrd="0" presId="urn:microsoft.com/office/officeart/2005/8/layout/vProcess5"/>
    <dgm:cxn modelId="{860484CE-ADDA-4D91-A139-22B44470AC76}" srcId="{E5F1A9A9-E551-4A22-BDF0-8DE8BD61465D}" destId="{7E0B8F03-4BA6-48E1-9B4F-1085F40A37A3}" srcOrd="0" destOrd="0" parTransId="{43E14A4F-3901-44D7-9FAF-4B222CF9159D}" sibTransId="{571EADCC-FC12-4992-A4E9-1D6AC4768675}"/>
    <dgm:cxn modelId="{383220CF-DADA-4DAA-A2BB-0D9B75A2EE4D}" type="presOf" srcId="{964EAE5C-1130-4B07-BC6E-AD95BF6118FC}" destId="{BB7EFE40-6373-4835-A1C8-CFC71E9E0A92}" srcOrd="0" destOrd="0" presId="urn:microsoft.com/office/officeart/2005/8/layout/vProcess5"/>
    <dgm:cxn modelId="{9CE147D1-21C0-4068-B5A8-AB6296EED6F5}" srcId="{E5F1A9A9-E551-4A22-BDF0-8DE8BD61465D}" destId="{A3019EF5-9A12-4BFC-B309-7D4244D7EAE9}" srcOrd="4" destOrd="0" parTransId="{7333B211-5CBE-4042-869E-1012AF220B04}" sibTransId="{04A914EA-9A80-40E9-A16A-07C664EE53CA}"/>
    <dgm:cxn modelId="{C538E962-DCA4-4A18-B196-6B49AB32D31F}" type="presParOf" srcId="{4A9E4225-5BA6-4C4E-BE61-3F44A4164169}" destId="{77498B48-6452-4B1F-A1C1-00C0106DA9E6}" srcOrd="0" destOrd="0" presId="urn:microsoft.com/office/officeart/2005/8/layout/vProcess5"/>
    <dgm:cxn modelId="{CB3F6ED7-BD04-4F85-BCA0-82012628A0F3}" type="presParOf" srcId="{4A9E4225-5BA6-4C4E-BE61-3F44A4164169}" destId="{136267A7-4673-4018-8935-D9C777DC9B8B}" srcOrd="1" destOrd="0" presId="urn:microsoft.com/office/officeart/2005/8/layout/vProcess5"/>
    <dgm:cxn modelId="{792FE4DC-2EAF-4599-8D77-6B903E80D618}" type="presParOf" srcId="{4A9E4225-5BA6-4C4E-BE61-3F44A4164169}" destId="{DFAA0711-B2B2-4676-A43E-EF40FF26A756}" srcOrd="2" destOrd="0" presId="urn:microsoft.com/office/officeart/2005/8/layout/vProcess5"/>
    <dgm:cxn modelId="{47A8051D-656A-46D3-B9FF-966AEB1583EB}" type="presParOf" srcId="{4A9E4225-5BA6-4C4E-BE61-3F44A4164169}" destId="{A7731D1A-B714-45DB-8BD0-922C3ECE5C51}" srcOrd="3" destOrd="0" presId="urn:microsoft.com/office/officeart/2005/8/layout/vProcess5"/>
    <dgm:cxn modelId="{47B43DFB-00A1-4074-B219-96985CD2D416}" type="presParOf" srcId="{4A9E4225-5BA6-4C4E-BE61-3F44A4164169}" destId="{BB7EFE40-6373-4835-A1C8-CFC71E9E0A92}" srcOrd="4" destOrd="0" presId="urn:microsoft.com/office/officeart/2005/8/layout/vProcess5"/>
    <dgm:cxn modelId="{E6689411-BE32-40F8-8321-5A10A3FC622C}" type="presParOf" srcId="{4A9E4225-5BA6-4C4E-BE61-3F44A4164169}" destId="{D454D595-82D2-4546-9662-7F5F1C653F45}" srcOrd="5" destOrd="0" presId="urn:microsoft.com/office/officeart/2005/8/layout/vProcess5"/>
    <dgm:cxn modelId="{CF65A162-432E-4728-AA38-7074900FA852}" type="presParOf" srcId="{4A9E4225-5BA6-4C4E-BE61-3F44A4164169}" destId="{DBD78CC2-2F4E-4806-8F35-9E87121B8089}" srcOrd="6" destOrd="0" presId="urn:microsoft.com/office/officeart/2005/8/layout/vProcess5"/>
    <dgm:cxn modelId="{19673A13-06BA-4F8F-9FBC-10D106FF0523}" type="presParOf" srcId="{4A9E4225-5BA6-4C4E-BE61-3F44A4164169}" destId="{1E784D0B-9746-4AC3-B5D7-50D51C829883}" srcOrd="7" destOrd="0" presId="urn:microsoft.com/office/officeart/2005/8/layout/vProcess5"/>
    <dgm:cxn modelId="{8E6F594D-B8CD-40B2-9BC7-F7A6D809EF99}" type="presParOf" srcId="{4A9E4225-5BA6-4C4E-BE61-3F44A4164169}" destId="{BF46B2BF-E96B-4EA9-A6BC-29781BE8FEC5}" srcOrd="8" destOrd="0" presId="urn:microsoft.com/office/officeart/2005/8/layout/vProcess5"/>
    <dgm:cxn modelId="{B83E2C42-93CC-4A0C-BF53-5E17033F5D6B}" type="presParOf" srcId="{4A9E4225-5BA6-4C4E-BE61-3F44A4164169}" destId="{AAFFE391-473D-4F55-9FEB-169E914DA09F}" srcOrd="9" destOrd="0" presId="urn:microsoft.com/office/officeart/2005/8/layout/vProcess5"/>
    <dgm:cxn modelId="{C68DF3A3-8202-4324-A153-44B74C4D589E}" type="presParOf" srcId="{4A9E4225-5BA6-4C4E-BE61-3F44A4164169}" destId="{2FA98C75-4A7F-4CAD-873F-E1C4AEB30802}" srcOrd="10" destOrd="0" presId="urn:microsoft.com/office/officeart/2005/8/layout/vProcess5"/>
    <dgm:cxn modelId="{0E2DAD0F-6CB3-4D34-B9B3-E85FECC6B221}" type="presParOf" srcId="{4A9E4225-5BA6-4C4E-BE61-3F44A4164169}" destId="{0871C24E-6371-4026-B5F5-FA8E053AFA52}" srcOrd="11" destOrd="0" presId="urn:microsoft.com/office/officeart/2005/8/layout/vProcess5"/>
    <dgm:cxn modelId="{DEDC4A9F-8563-47A2-BEB7-622EA2F864AF}" type="presParOf" srcId="{4A9E4225-5BA6-4C4E-BE61-3F44A4164169}" destId="{261FEED0-6997-4E10-AA72-AC3BA8FE2E91}" srcOrd="12" destOrd="0" presId="urn:microsoft.com/office/officeart/2005/8/layout/vProcess5"/>
    <dgm:cxn modelId="{97F37846-E412-4017-AE05-6D669B1EA1C9}" type="presParOf" srcId="{4A9E4225-5BA6-4C4E-BE61-3F44A4164169}" destId="{0A76F9E2-CA36-4D70-847E-0EBB81701EAC}" srcOrd="13" destOrd="0" presId="urn:microsoft.com/office/officeart/2005/8/layout/vProcess5"/>
    <dgm:cxn modelId="{E9431CC4-DC82-4467-84A8-8D5FB4D3A3AD}" type="presParOf" srcId="{4A9E4225-5BA6-4C4E-BE61-3F44A4164169}" destId="{8368A65F-C155-463C-8C9F-1D64DD5185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FAEA6-4DB9-4313-A0B9-1CD29CCEE062}">
      <dsp:nvSpPr>
        <dsp:cNvPr id="0" name=""/>
        <dsp:cNvSpPr/>
      </dsp:nvSpPr>
      <dsp:spPr>
        <a:xfrm>
          <a:off x="0" y="754956"/>
          <a:ext cx="2459695" cy="156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3250-5C27-4E80-8797-AE7398C692F3}">
      <dsp:nvSpPr>
        <dsp:cNvPr id="0" name=""/>
        <dsp:cNvSpPr/>
      </dsp:nvSpPr>
      <dsp:spPr>
        <a:xfrm>
          <a:off x="273299" y="1014591"/>
          <a:ext cx="2459695" cy="1561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Java 17</a:t>
          </a:r>
        </a:p>
      </dsp:txBody>
      <dsp:txXfrm>
        <a:off x="319046" y="1060338"/>
        <a:ext cx="2368201" cy="1470412"/>
      </dsp:txXfrm>
    </dsp:sp>
    <dsp:sp modelId="{4DD11D3D-F649-412D-A90C-6EA17E9B7F82}">
      <dsp:nvSpPr>
        <dsp:cNvPr id="0" name=""/>
        <dsp:cNvSpPr/>
      </dsp:nvSpPr>
      <dsp:spPr>
        <a:xfrm>
          <a:off x="3006294" y="754956"/>
          <a:ext cx="2459695" cy="156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2B1CB-30CA-410E-A7BC-B18E61C2F72C}">
      <dsp:nvSpPr>
        <dsp:cNvPr id="0" name=""/>
        <dsp:cNvSpPr/>
      </dsp:nvSpPr>
      <dsp:spPr>
        <a:xfrm>
          <a:off x="3279593" y="1014591"/>
          <a:ext cx="2459695" cy="1561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MariaDB</a:t>
          </a:r>
        </a:p>
      </dsp:txBody>
      <dsp:txXfrm>
        <a:off x="3325340" y="1060338"/>
        <a:ext cx="2368201" cy="1470412"/>
      </dsp:txXfrm>
    </dsp:sp>
    <dsp:sp modelId="{E1619755-3FF9-4F1D-9A54-4E96CECB81EC}">
      <dsp:nvSpPr>
        <dsp:cNvPr id="0" name=""/>
        <dsp:cNvSpPr/>
      </dsp:nvSpPr>
      <dsp:spPr>
        <a:xfrm>
          <a:off x="6012588" y="754956"/>
          <a:ext cx="2459695" cy="156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D6CC4-246E-4215-A125-7C06AAFD42A8}">
      <dsp:nvSpPr>
        <dsp:cNvPr id="0" name=""/>
        <dsp:cNvSpPr/>
      </dsp:nvSpPr>
      <dsp:spPr>
        <a:xfrm>
          <a:off x="6285887" y="1014591"/>
          <a:ext cx="2459695" cy="15619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XAMPP Control Panel</a:t>
          </a:r>
        </a:p>
      </dsp:txBody>
      <dsp:txXfrm>
        <a:off x="6331634" y="1060338"/>
        <a:ext cx="2368201" cy="1470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267A7-4673-4018-8935-D9C777DC9B8B}">
      <dsp:nvSpPr>
        <dsp:cNvPr id="0" name=""/>
        <dsp:cNvSpPr/>
      </dsp:nvSpPr>
      <dsp:spPr>
        <a:xfrm>
          <a:off x="0" y="0"/>
          <a:ext cx="6912681" cy="56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Сигурен вход</a:t>
          </a:r>
          <a:endParaRPr lang="en-US" sz="2400" kern="1200" dirty="0"/>
        </a:p>
      </dsp:txBody>
      <dsp:txXfrm>
        <a:off x="16564" y="16564"/>
        <a:ext cx="6236273" cy="532393"/>
      </dsp:txXfrm>
    </dsp:sp>
    <dsp:sp modelId="{DFAA0711-B2B2-4676-A43E-EF40FF26A756}">
      <dsp:nvSpPr>
        <dsp:cNvPr id="0" name=""/>
        <dsp:cNvSpPr/>
      </dsp:nvSpPr>
      <dsp:spPr>
        <a:xfrm>
          <a:off x="516206" y="644065"/>
          <a:ext cx="6912681" cy="56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Администраторски достъп</a:t>
          </a:r>
          <a:endParaRPr lang="en-US" sz="2400" kern="1200" dirty="0"/>
        </a:p>
      </dsp:txBody>
      <dsp:txXfrm>
        <a:off x="532770" y="660629"/>
        <a:ext cx="5995758" cy="532393"/>
      </dsp:txXfrm>
    </dsp:sp>
    <dsp:sp modelId="{A7731D1A-B714-45DB-8BD0-922C3ECE5C51}">
      <dsp:nvSpPr>
        <dsp:cNvPr id="0" name=""/>
        <dsp:cNvSpPr/>
      </dsp:nvSpPr>
      <dsp:spPr>
        <a:xfrm>
          <a:off x="1032413" y="1288131"/>
          <a:ext cx="6912681" cy="56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Подобрения по дизайна</a:t>
          </a:r>
          <a:endParaRPr lang="en-US" sz="2400" kern="1200"/>
        </a:p>
      </dsp:txBody>
      <dsp:txXfrm>
        <a:off x="1048977" y="1304695"/>
        <a:ext cx="5995758" cy="532393"/>
      </dsp:txXfrm>
    </dsp:sp>
    <dsp:sp modelId="{BB7EFE40-6373-4835-A1C8-CFC71E9E0A92}">
      <dsp:nvSpPr>
        <dsp:cNvPr id="0" name=""/>
        <dsp:cNvSpPr/>
      </dsp:nvSpPr>
      <dsp:spPr>
        <a:xfrm>
          <a:off x="1548620" y="1932197"/>
          <a:ext cx="6912681" cy="56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Онлайн достъп</a:t>
          </a:r>
          <a:endParaRPr lang="en-US" sz="2400" kern="1200"/>
        </a:p>
      </dsp:txBody>
      <dsp:txXfrm>
        <a:off x="1565184" y="1948761"/>
        <a:ext cx="5995758" cy="532393"/>
      </dsp:txXfrm>
    </dsp:sp>
    <dsp:sp modelId="{D454D595-82D2-4546-9662-7F5F1C653F45}">
      <dsp:nvSpPr>
        <dsp:cNvPr id="0" name=""/>
        <dsp:cNvSpPr/>
      </dsp:nvSpPr>
      <dsp:spPr>
        <a:xfrm>
          <a:off x="2064827" y="2576263"/>
          <a:ext cx="6912681" cy="56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Мобилно приложение</a:t>
          </a:r>
          <a:endParaRPr lang="en-US" sz="2400" kern="1200" dirty="0"/>
        </a:p>
      </dsp:txBody>
      <dsp:txXfrm>
        <a:off x="2081391" y="2592827"/>
        <a:ext cx="5995758" cy="532393"/>
      </dsp:txXfrm>
    </dsp:sp>
    <dsp:sp modelId="{DBD78CC2-2F4E-4806-8F35-9E87121B8089}">
      <dsp:nvSpPr>
        <dsp:cNvPr id="0" name=""/>
        <dsp:cNvSpPr/>
      </dsp:nvSpPr>
      <dsp:spPr>
        <a:xfrm>
          <a:off x="6545093" y="413144"/>
          <a:ext cx="367588" cy="367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27800" y="413144"/>
        <a:ext cx="202174" cy="276610"/>
      </dsp:txXfrm>
    </dsp:sp>
    <dsp:sp modelId="{1E784D0B-9746-4AC3-B5D7-50D51C829883}">
      <dsp:nvSpPr>
        <dsp:cNvPr id="0" name=""/>
        <dsp:cNvSpPr/>
      </dsp:nvSpPr>
      <dsp:spPr>
        <a:xfrm>
          <a:off x="7061299" y="1057210"/>
          <a:ext cx="367588" cy="367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44006" y="1057210"/>
        <a:ext cx="202174" cy="276610"/>
      </dsp:txXfrm>
    </dsp:sp>
    <dsp:sp modelId="{BF46B2BF-E96B-4EA9-A6BC-29781BE8FEC5}">
      <dsp:nvSpPr>
        <dsp:cNvPr id="0" name=""/>
        <dsp:cNvSpPr/>
      </dsp:nvSpPr>
      <dsp:spPr>
        <a:xfrm>
          <a:off x="7577506" y="1691851"/>
          <a:ext cx="367588" cy="367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660213" y="1691851"/>
        <a:ext cx="202174" cy="276610"/>
      </dsp:txXfrm>
    </dsp:sp>
    <dsp:sp modelId="{AAFFE391-473D-4F55-9FEB-169E914DA09F}">
      <dsp:nvSpPr>
        <dsp:cNvPr id="0" name=""/>
        <dsp:cNvSpPr/>
      </dsp:nvSpPr>
      <dsp:spPr>
        <a:xfrm>
          <a:off x="8093713" y="2342200"/>
          <a:ext cx="367588" cy="3675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176420" y="2342200"/>
        <a:ext cx="202174" cy="27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899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8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0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elivery drone carrying a package inside a warehouse">
            <a:extLst>
              <a:ext uri="{FF2B5EF4-FFF2-40B4-BE49-F238E27FC236}">
                <a16:creationId xmlns:a16="http://schemas.microsoft.com/office/drawing/2014/main" id="{D74EC7BC-0B6A-D823-4CFF-765A607B4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746BF-9037-3C4E-BA2C-5256E5F4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D7DEA-0D30-12E9-6989-6DBD3311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536336" cy="619145"/>
          </a:xfrm>
          <a:noFill/>
        </p:spPr>
        <p:txBody>
          <a:bodyPr anchor="t">
            <a:normAutofit/>
          </a:bodyPr>
          <a:lstStyle/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Константин, Теодор, Явор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70CB-F139-750D-9C5C-34EF335D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97AF-F303-70D5-FFE6-147E9774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Обработка на поръчки</a:t>
            </a:r>
          </a:p>
          <a:p>
            <a:r>
              <a:rPr lang="bg-BG" dirty="0"/>
              <a:t>Потребителски интерфейс</a:t>
            </a:r>
          </a:p>
          <a:p>
            <a:r>
              <a:rPr lang="bg-BG" dirty="0"/>
              <a:t>Проверка на доставки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6D8FE4-F1C0-FE95-8970-7F09894F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342" y1="35180" x2="60342" y2="35596"/>
                        <a14:foregroundMark x1="60628" y1="35596" x2="60057" y2="35319"/>
                        <a14:foregroundMark x1="55350" y1="23130" x2="57917" y2="22299"/>
                        <a14:foregroundMark x1="59772" y1="19945" x2="59772" y2="19945"/>
                        <a14:foregroundMark x1="59772" y1="19945" x2="59772" y2="19945"/>
                        <a14:foregroundMark x1="60342" y1="20499" x2="60428" y2="19338"/>
                        <a14:foregroundMark x1="60342" y1="19391" x2="59344" y2="20222"/>
                        <a14:foregroundMark x1="58498" y1="18682" x2="59629" y2="18283"/>
                        <a14:foregroundMark x1="64775" y1="15085" x2="65906" y2="15651"/>
                        <a14:foregroundMark x1="63602" y1="14497" x2="63727" y2="14560"/>
                        <a14:foregroundMark x1="61561" y1="13477" x2="63172" y2="14282"/>
                        <a14:foregroundMark x1="60016" y1="13712" x2="57775" y2="13712"/>
                        <a14:foregroundMark x1="37375" y1="26177" x2="36377" y2="30194"/>
                        <a14:foregroundMark x1="37375" y1="30055" x2="33666" y2="37812"/>
                        <a14:foregroundMark x1="33666" y1="37812" x2="26676" y2="39612"/>
                        <a14:foregroundMark x1="26676" y1="39612" x2="31384" y2="45152"/>
                        <a14:foregroundMark x1="31384" y1="45152" x2="33238" y2="39751"/>
                        <a14:foregroundMark x1="36091" y1="22161" x2="39943" y2="19529"/>
                        <a14:foregroundMark x1="35521" y1="49861" x2="37233" y2="49861"/>
                        <a14:foregroundMark x1="38231" y1="53601" x2="38516" y2="50693"/>
                        <a14:foregroundMark x1="43937" y1="56925" x2="52068" y2="54848"/>
                        <a14:foregroundMark x1="52068" y1="54848" x2="51498" y2="54294"/>
                        <a14:foregroundMark x1="52639" y1="54155" x2="53638" y2="53740"/>
                        <a14:foregroundMark x1="55492" y1="50139" x2="54300" y2="49035"/>
                        <a14:foregroundMark x1="46798" y1="39017" x2="46362" y2="38089"/>
                        <a14:foregroundMark x1="48113" y1="25821" x2="48359" y2="24100"/>
                        <a14:foregroundMark x1="47940" y1="27033" x2="47983" y2="26731"/>
                        <a14:foregroundMark x1="47113" y1="32825" x2="47885" y2="27418"/>
                        <a14:foregroundMark x1="46362" y1="38089" x2="46467" y2="37354"/>
                        <a14:foregroundMark x1="58916" y1="50554" x2="59201" y2="50831"/>
                        <a14:foregroundMark x1="60628" y1="50693" x2="58773" y2="50416"/>
                        <a14:foregroundMark x1="64765" y1="50416" x2="60628" y2="50831"/>
                        <a14:foregroundMark x1="65621" y1="49723" x2="61912" y2="50277"/>
                        <a14:foregroundMark x1="67475" y1="49030" x2="65478" y2="50139"/>
                        <a14:foregroundMark x1="68616" y1="49307" x2="67332" y2="50831"/>
                        <a14:foregroundMark x1="72896" y1="44044" x2="70899" y2="46260"/>
                        <a14:foregroundMark x1="73894" y1="40582" x2="73324" y2="42659"/>
                        <a14:foregroundMark x1="74465" y1="38089" x2="74465" y2="40028"/>
                        <a14:foregroundMark x1="74608" y1="35180" x2="75321" y2="37396"/>
                        <a14:foregroundMark x1="74180" y1="33102" x2="75036" y2="34903"/>
                        <a14:foregroundMark x1="50357" y1="29640" x2="49215" y2="31579"/>
                        <a14:foregroundMark x1="48645" y1="33657" x2="48787" y2="35596"/>
                        <a14:foregroundMark x1="51213" y1="29501" x2="52496" y2="28532"/>
                        <a14:foregroundMark x1="53495" y1="27008" x2="55350" y2="26177"/>
                        <a14:foregroundMark x1="57632" y1="25485" x2="58773" y2="25069"/>
                        <a14:foregroundMark x1="60770" y1="25069" x2="62197" y2="25208"/>
                        <a14:foregroundMark x1="64194" y1="25485" x2="65478" y2="26316"/>
                        <a14:foregroundMark x1="67475" y1="26870" x2="68188" y2="27978"/>
                        <a14:foregroundMark x1="70756" y1="30748" x2="71184" y2="31994"/>
                        <a14:foregroundMark x1="72325" y1="34903" x2="72325" y2="37119"/>
                        <a14:foregroundMark x1="71469" y1="39751" x2="71184" y2="40997"/>
                        <a14:foregroundMark x1="70328" y1="42659" x2="69472" y2="43906"/>
                        <a14:foregroundMark x1="68188" y1="45014" x2="67190" y2="45568"/>
                        <a14:foregroundMark x1="64194" y1="47091" x2="63623" y2="47091"/>
                        <a14:foregroundMark x1="58345" y1="47784" x2="57061" y2="47368"/>
                        <a14:foregroundMark x1="53780" y1="45983" x2="53210" y2="45845"/>
                        <a14:foregroundMark x1="51070" y1="43629" x2="51070" y2="43629"/>
                        <a14:foregroundMark x1="49501" y1="41136" x2="49215" y2="40305"/>
                        <a14:foregroundMark x1="23227" y1="61604" x2="22825" y2="62881"/>
                        <a14:foregroundMark x1="24503" y1="57557" x2="24491" y2="57597"/>
                        <a14:foregroundMark x1="24964" y1="56094" x2="24632" y2="57147"/>
                        <a14:foregroundMark x1="22825" y1="62881" x2="22825" y2="63296"/>
                        <a14:foregroundMark x1="64194" y1="60111" x2="62767" y2="60665"/>
                        <a14:foregroundMark x1="58203" y1="56233" x2="56776" y2="60388"/>
                        <a14:foregroundMark x1="29672" y1="60249" x2="28673" y2="59557"/>
                        <a14:foregroundMark x1="20447" y1="77008" x2="20685" y2="79086"/>
                        <a14:foregroundMark x1="27817" y1="73961" x2="27960" y2="79640"/>
                        <a14:foregroundMark x1="35806" y1="75762" x2="35949" y2="80055"/>
                        <a14:foregroundMark x1="41655" y1="74931" x2="42225" y2="79363"/>
                        <a14:foregroundMark x1="46362" y1="75208" x2="48359" y2="79778"/>
                        <a14:foregroundMark x1="56348" y1="74792" x2="56776" y2="79086"/>
                        <a14:foregroundMark x1="63149" y1="76465" x2="63338" y2="79501"/>
                        <a14:foregroundMark x1="72325" y1="75069" x2="74037" y2="78947"/>
                        <a14:foregroundMark x1="56491" y1="62050" x2="56063" y2="60665"/>
                        <a14:backgroundMark x1="58631" y1="16066" x2="60200" y2="15789"/>
                        <a14:backgroundMark x1="64337" y1="15097" x2="64622" y2="14958"/>
                        <a14:backgroundMark x1="63623" y1="14681" x2="64765" y2="15097"/>
                        <a14:backgroundMark x1="62910" y1="14681" x2="63481" y2="14681"/>
                        <a14:backgroundMark x1="47504" y1="26731" x2="47504" y2="26731"/>
                        <a14:backgroundMark x1="47789" y1="26316" x2="48074" y2="26316"/>
                        <a14:backgroundMark x1="48217" y1="26316" x2="47932" y2="26593"/>
                        <a14:backgroundMark x1="47789" y1="26870" x2="47504" y2="27008"/>
                        <a14:backgroundMark x1="47361" y1="32825" x2="47361" y2="33746"/>
                        <a14:backgroundMark x1="47183" y1="35707" x2="47361" y2="37258"/>
                        <a14:backgroundMark x1="46933" y1="33518" x2="46962" y2="33773"/>
                        <a14:backgroundMark x1="50162" y1="43629" x2="51131" y2="45549"/>
                        <a14:backgroundMark x1="47646" y1="38643" x2="50162" y2="43629"/>
                        <a14:backgroundMark x1="51092" y1="45444" x2="49643" y2="44460"/>
                        <a14:backgroundMark x1="53210" y1="47091" x2="51641" y2="46676"/>
                        <a14:backgroundMark x1="24964" y1="57756" x2="24536" y2="57618"/>
                        <a14:backgroundMark x1="24679" y1="59141" x2="24679" y2="58172"/>
                        <a14:backgroundMark x1="24679" y1="58033" x2="23395" y2="60388"/>
                        <a14:backgroundMark x1="24822" y1="58310" x2="23966" y2="61773"/>
                        <a14:backgroundMark x1="23823" y1="60388" x2="23823" y2="60942"/>
                        <a14:backgroundMark x1="21969" y1="74100" x2="21969" y2="77008"/>
                        <a14:backgroundMark x1="65478" y1="73961" x2="65906" y2="75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24" y="1233199"/>
            <a:ext cx="4254273" cy="438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1058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9D418-EB7A-831B-9BE8-0F96E5DC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9" y="1034975"/>
            <a:ext cx="3909414" cy="1166217"/>
          </a:xfrm>
        </p:spPr>
        <p:txBody>
          <a:bodyPr anchor="t">
            <a:normAutofit/>
          </a:bodyPr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47C69-FBFC-AC33-6D33-ED4FAA68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984664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243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6941-0463-985D-8171-EB0207B2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85" y="629622"/>
            <a:ext cx="8977511" cy="1073825"/>
          </a:xfrm>
        </p:spPr>
        <p:txBody>
          <a:bodyPr/>
          <a:lstStyle/>
          <a:p>
            <a:r>
              <a:rPr lang="en-US" dirty="0"/>
              <a:t>ER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4A191-0F34-7F91-0C12-BF10B5FC4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00" b="82500" l="9021" r="94459">
                        <a14:foregroundMark x1="16302" y1="59750" x2="15593" y2="61250"/>
                        <a14:foregroundMark x1="12500" y1="67250" x2="12371" y2="67500"/>
                        <a14:foregroundMark x1="14562" y1="77125" x2="14046" y2="77250"/>
                        <a14:foregroundMark x1="12242" y1="68375" x2="11856" y2="68500"/>
                        <a14:foregroundMark x1="21198" y1="77125" x2="20168" y2="76875"/>
                        <a14:foregroundMark x1="9085" y1="68625" x2="9149" y2="69875"/>
                        <a14:foregroundMark x1="41495" y1="78375" x2="42719" y2="78500"/>
                        <a14:foregroundMark x1="49485" y1="77750" x2="49098" y2="77625"/>
                        <a14:foregroundMark x1="50258" y1="60000" x2="49227" y2="59375"/>
                        <a14:foregroundMark x1="42268" y1="58750" x2="41946" y2="58500"/>
                        <a14:foregroundMark x1="55735" y1="45000" x2="55219" y2="43500"/>
                        <a14:foregroundMark x1="44588" y1="30500" x2="43621" y2="29625"/>
                        <a14:foregroundMark x1="37242" y1="32000" x2="36147" y2="31625"/>
                        <a14:foregroundMark x1="39175" y1="38500" x2="39175" y2="38375"/>
                        <a14:foregroundMark x1="38209" y1="21750" x2="37822" y2="21000"/>
                        <a14:foregroundMark x1="43750" y1="18875" x2="42204" y2="17500"/>
                        <a14:foregroundMark x1="60954" y1="81750" x2="61147" y2="80750"/>
                        <a14:foregroundMark x1="68106" y1="81625" x2="67719" y2="82500"/>
                        <a14:foregroundMark x1="71649" y1="68500" x2="70747" y2="68000"/>
                        <a14:foregroundMark x1="71263" y1="62875" x2="72680" y2="62875"/>
                        <a14:foregroundMark x1="68750" y1="51000" x2="70168" y2="50625"/>
                        <a14:foregroundMark x1="84085" y1="44625" x2="83698" y2="44250"/>
                        <a14:foregroundMark x1="87629" y1="53750" x2="87629" y2="52750"/>
                        <a14:foregroundMark x1="90335" y1="54125" x2="90335" y2="54625"/>
                        <a14:foregroundMark x1="90593" y1="47000" x2="90528" y2="47500"/>
                        <a14:foregroundMark x1="91366" y1="40375" x2="91495" y2="39750"/>
                        <a14:foregroundMark x1="86211" y1="33875" x2="86534" y2="34000"/>
                        <a14:foregroundMark x1="94265" y1="47875" x2="94459" y2="50250"/>
                        <a14:foregroundMark x1="62286" y1="62789" x2="62307" y2="64500"/>
                        <a14:backgroundMark x1="61469" y1="57125" x2="61856" y2="57125"/>
                        <a14:backgroundMark x1="62629" y1="57625" x2="62629" y2="59625"/>
                        <a14:backgroundMark x1="62629" y1="60250" x2="62693" y2="62750"/>
                        <a14:backgroundMark x1="62049" y1="59125" x2="62113" y2="61125"/>
                      </a14:backgroundRemoval>
                    </a14:imgEffect>
                  </a14:imgLayer>
                </a14:imgProps>
              </a:ext>
            </a:extLst>
          </a:blip>
          <a:srcRect l="5699" t="11348" r="3212" b="10899"/>
          <a:stretch/>
        </p:blipFill>
        <p:spPr>
          <a:xfrm>
            <a:off x="1567065" y="1789171"/>
            <a:ext cx="9057870" cy="3985463"/>
          </a:xfrm>
        </p:spPr>
      </p:pic>
    </p:spTree>
    <p:extLst>
      <p:ext uri="{BB962C8B-B14F-4D97-AF65-F5344CB8AC3E}">
        <p14:creationId xmlns:p14="http://schemas.microsoft.com/office/powerpoint/2010/main" val="33696569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BC5F-04A5-B408-13A5-820D9289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27" y="482085"/>
            <a:ext cx="8977511" cy="1073825"/>
          </a:xfrm>
        </p:spPr>
        <p:txBody>
          <a:bodyPr/>
          <a:lstStyle/>
          <a:p>
            <a:r>
              <a:rPr lang="bg-BG" dirty="0"/>
              <a:t>Разпределение на задачите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DE2DF36-38CC-24DA-97AA-791AA5343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472" y="1522571"/>
            <a:ext cx="9807056" cy="4241703"/>
          </a:xfrm>
        </p:spPr>
      </p:pic>
    </p:spTree>
    <p:extLst>
      <p:ext uri="{BB962C8B-B14F-4D97-AF65-F5344CB8AC3E}">
        <p14:creationId xmlns:p14="http://schemas.microsoft.com/office/powerpoint/2010/main" val="290056952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957-38B3-154D-D1F3-E5B61B11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653" y="430322"/>
            <a:ext cx="8977511" cy="1073825"/>
          </a:xfrm>
        </p:spPr>
        <p:txBody>
          <a:bodyPr/>
          <a:lstStyle/>
          <a:p>
            <a:r>
              <a:rPr lang="bg-BG" dirty="0"/>
              <a:t>прозорци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E06909-0814-E40F-7DDE-165D05FE0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47" y="986062"/>
            <a:ext cx="3908838" cy="24574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34C7F70-8730-E536-0B51-0D7B353E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r="9166" b="6087"/>
          <a:stretch/>
        </p:blipFill>
        <p:spPr>
          <a:xfrm>
            <a:off x="7230285" y="1031803"/>
            <a:ext cx="3840486" cy="219472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8DEEB47-E49B-546D-FEB4-53B4E932EB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/>
          <a:stretch/>
        </p:blipFill>
        <p:spPr>
          <a:xfrm>
            <a:off x="1186640" y="3462312"/>
            <a:ext cx="4726480" cy="232905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B87056F-C6E8-AE14-A48E-65DCB5B33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37" y="3443485"/>
            <a:ext cx="4499012" cy="23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380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4FF1-9AC1-0BEC-FC6C-0A067EF6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Перспектива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1D783E-CD39-9455-CC42-CEF6FEB89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66767"/>
              </p:ext>
            </p:extLst>
          </p:nvPr>
        </p:nvGraphicFramePr>
        <p:xfrm>
          <a:off x="1620444" y="2419639"/>
          <a:ext cx="8977509" cy="314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5932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873" y="936938"/>
            <a:ext cx="4427941" cy="4984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98A63-86CE-3E9B-A977-BB564CCC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830588"/>
            <a:ext cx="4338638" cy="24108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3200" spc="530" dirty="0"/>
              <a:t>Благодарим за вниманието</a:t>
            </a:r>
            <a:endParaRPr lang="en-US" sz="3200" spc="53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F69E488-FC0E-F25D-E709-3351D2E49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4962" y="1680964"/>
            <a:ext cx="3570190" cy="35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65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6A441"/>
      </a:accent1>
      <a:accent2>
        <a:srgbClr val="B17E3B"/>
      </a:accent2>
      <a:accent3>
        <a:srgbClr val="C35E4D"/>
      </a:accent3>
      <a:accent4>
        <a:srgbClr val="B13B5A"/>
      </a:accent4>
      <a:accent5>
        <a:srgbClr val="C34D9E"/>
      </a:accent5>
      <a:accent6>
        <a:srgbClr val="A63BB1"/>
      </a:accent6>
      <a:hlink>
        <a:srgbClr val="6769C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Delivery Company</vt:lpstr>
      <vt:lpstr>идея</vt:lpstr>
      <vt:lpstr>Използвани технологии</vt:lpstr>
      <vt:lpstr>ER диаграма</vt:lpstr>
      <vt:lpstr>Разпределение на задачите</vt:lpstr>
      <vt:lpstr>прозорци</vt:lpstr>
      <vt:lpstr>Перспектива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Company</dc:title>
  <dc:creator>Yavor Hristov</dc:creator>
  <cp:lastModifiedBy>Yavor Hristov</cp:lastModifiedBy>
  <cp:revision>1</cp:revision>
  <dcterms:created xsi:type="dcterms:W3CDTF">2024-01-23T11:02:50Z</dcterms:created>
  <dcterms:modified xsi:type="dcterms:W3CDTF">2024-01-23T12:32:56Z</dcterms:modified>
</cp:coreProperties>
</file>