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59" d="100"/>
          <a:sy n="59" d="100"/>
        </p:scale>
        <p:origin x="113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DD94-FBE5-4741-BB3A-A9384D5AC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29356-AA9D-4E71-B1E7-4263140DA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0AC9E-255A-494D-AF56-F164F430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95AD-2173-4ABB-B1AD-A0A772BEF76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08C1F-D9C0-4DA7-A8EF-CE1971C0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775E-7F1C-4A0C-937E-94275F05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8FB-0B09-4DFF-BDEA-B206F0B3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4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121A-76D6-4618-894F-5C2EB997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086D-D48E-4E30-B6C9-CDE178667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84D09-E360-456F-B5C8-D822C7B5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95AD-2173-4ABB-B1AD-A0A772BEF76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70941-CF29-4CAA-9930-03DBC0B9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880D-0361-41D7-A5A5-1ECDF94A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8FB-0B09-4DFF-BDEA-B206F0B3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CF87D-5A1E-4FEC-96F2-3DA39286D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E2BA6-B82A-4033-A185-413094BFA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6D45B-AB74-4B4F-8590-ECF8C78D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95AD-2173-4ABB-B1AD-A0A772BEF76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0E356-07B7-47BF-A7EF-E1873DC2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45D86-24CE-48A7-97BF-219D06C1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8FB-0B09-4DFF-BDEA-B206F0B3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6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8B05-3CC1-4D95-BDA6-CF905DEC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40A7-A629-4A9B-BF81-C7E905BC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59E93-44F8-4E0F-9163-95709199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95AD-2173-4ABB-B1AD-A0A772BEF76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76636-43FC-4E1A-8C76-3118355D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50894-16B2-4314-93F0-21377B98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8FB-0B09-4DFF-BDEA-B206F0B3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2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0C9A-1464-4650-87B1-3DB012FF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098DA-3530-4894-9A04-F6CE8EB09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7F27-199D-49FE-9208-CB3B3E8B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95AD-2173-4ABB-B1AD-A0A772BEF76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4BC03-69B1-4F2C-A28A-7817A8EC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FAFA-1000-4367-A272-D9012620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8FB-0B09-4DFF-BDEA-B206F0B3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0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13DD-2BD8-4707-A320-08A84AAD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922A-3DDE-4C9F-8CC1-2BA97CBAE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5836E-5F93-4BD0-B4BA-C72C5DFD4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C0476-E7CC-475B-AC1A-1D7F8DF8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95AD-2173-4ABB-B1AD-A0A772BEF76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0ACB5-1A20-4280-8D9A-A5EFEE79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4BBBE-45F7-4AB4-9A95-77509285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8FB-0B09-4DFF-BDEA-B206F0B3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8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DE34-34E1-4814-A55D-D94A99D6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17590-532B-4DF7-9AD1-9959E59CC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DDB09-36CC-4D54-916B-A6DC6AAD9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47C09-2E21-44C9-AC1F-788135B46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D4646-AE9B-4095-851B-05CA7D627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389B4-05BA-4812-8045-2D03A096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95AD-2173-4ABB-B1AD-A0A772BEF76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982D6-6F97-477C-B7ED-44C72072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BAF0B-31DF-4343-A42C-7AD60813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8FB-0B09-4DFF-BDEA-B206F0B3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4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298A-21B4-4E79-B356-9E24C901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24EE1-67CF-4699-99F0-2A0040B3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95AD-2173-4ABB-B1AD-A0A772BEF76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4329E-30CE-45D9-960D-E09E3F90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3CD25-09C9-4376-B54A-8D370904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8FB-0B09-4DFF-BDEA-B206F0B3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47F62-410B-4F17-9A4D-C5E62FBF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95AD-2173-4ABB-B1AD-A0A772BEF76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19888-EADD-405C-B548-8B091DBA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10830-CD6C-4D03-84F1-2CFC3CB9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8FB-0B09-4DFF-BDEA-B206F0B3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FC68-85C4-436A-9DCE-ECECCA92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5A5C-55EA-4F5F-B4F6-F2FA27901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146AE-4E15-4899-B3A7-EECE19A70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E716-A359-4EF6-8697-08BE29E9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95AD-2173-4ABB-B1AD-A0A772BEF76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0C63F-9204-4F47-A1CE-A4CC5140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0D169-EDE6-4F2A-8B73-5ADAD8B9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8FB-0B09-4DFF-BDEA-B206F0B3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3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FF03-5C85-466D-A9A1-D8BC30D7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81E70-3FB4-49CB-844C-B0E5B3E19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D9086-905E-469A-B974-D9A88B2F1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24803-E8D4-4FEA-ACD7-C4F785FF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95AD-2173-4ABB-B1AD-A0A772BEF76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84ECC-11B1-48FB-B387-0EB459F5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B59A5-2BAC-48DB-BD6A-8E3CAC73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B8FB-0B09-4DFF-BDEA-B206F0B3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3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5DEE4-3431-4156-B304-3F0FA7DE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F4638-6CDB-4023-9200-71A2F4588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EDD4A-F40C-4AC3-90DC-EC5B63A4B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395AD-2173-4ABB-B1AD-A0A772BEF76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49F07-31E8-4054-9B36-068190DC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CF6DC-5615-47D8-B094-025FAC31D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0B8FB-0B09-4DFF-BDEA-B206F0B3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1CCFA935-B10A-4E5E-A725-CE056F853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2" r="-1" b="111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320D6-C4B8-495D-A00F-FDF1803AF4C9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b="1" dirty="0">
              <a:latin typeface="+mj-lt"/>
              <a:ea typeface="+mj-ea"/>
              <a:cs typeface="+mj-cs"/>
            </a:endParaRPr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5AC8A5DC-D7EE-49E7-8644-DFCA8642B498}"/>
              </a:ext>
            </a:extLst>
          </p:cNvPr>
          <p:cNvSpPr txBox="1">
            <a:spLocks/>
          </p:cNvSpPr>
          <p:nvPr/>
        </p:nvSpPr>
        <p:spPr>
          <a:xfrm>
            <a:off x="3050127" y="1918178"/>
            <a:ext cx="6897914" cy="22307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9200" dirty="0">
                <a:solidFill>
                  <a:schemeClr val="accent5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AUTOMATING</a:t>
            </a:r>
            <a:r>
              <a:rPr lang="en-US" sz="9300" dirty="0">
                <a:solidFill>
                  <a:schemeClr val="accent5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AND </a:t>
            </a:r>
          </a:p>
          <a:p>
            <a:pPr>
              <a:spcAft>
                <a:spcPts val="600"/>
              </a:spcAft>
            </a:pPr>
            <a:r>
              <a:rPr lang="en-US" sz="9300" dirty="0">
                <a:solidFill>
                  <a:schemeClr val="accent5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ENHANCING THE MEETING </a:t>
            </a:r>
          </a:p>
          <a:p>
            <a:pPr>
              <a:spcAft>
                <a:spcPts val="600"/>
              </a:spcAft>
            </a:pPr>
            <a:r>
              <a:rPr lang="en-US" sz="9300" dirty="0">
                <a:solidFill>
                  <a:schemeClr val="accent5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EXPERIENCE</a:t>
            </a:r>
            <a:r>
              <a:rPr lang="en-US" sz="9200" dirty="0">
                <a:solidFill>
                  <a:schemeClr val="accent5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WITH </a:t>
            </a:r>
          </a:p>
          <a:p>
            <a:pPr>
              <a:spcAft>
                <a:spcPts val="600"/>
              </a:spcAft>
            </a:pPr>
            <a:r>
              <a:rPr lang="en-US" sz="9200" dirty="0">
                <a:solidFill>
                  <a:schemeClr val="accent5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GOOGLE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A91C5-8512-478E-85CF-CB794D427A5F}"/>
              </a:ext>
            </a:extLst>
          </p:cNvPr>
          <p:cNvSpPr txBox="1"/>
          <p:nvPr/>
        </p:nvSpPr>
        <p:spPr>
          <a:xfrm>
            <a:off x="3390838" y="4422807"/>
            <a:ext cx="367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By Team: Cloud Warriors</a:t>
            </a:r>
          </a:p>
        </p:txBody>
      </p:sp>
    </p:spTree>
    <p:extLst>
      <p:ext uri="{BB962C8B-B14F-4D97-AF65-F5344CB8AC3E}">
        <p14:creationId xmlns:p14="http://schemas.microsoft.com/office/powerpoint/2010/main" val="1277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AD44-D2F3-4DC3-A5FD-D5B69C6F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57" y="394154"/>
            <a:ext cx="6897914" cy="81984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PROPOSED SOLUTIONS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AB96673-F9AE-43F0-B9BD-4E9A6DFB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32" y="1417200"/>
            <a:ext cx="3327400" cy="4533657"/>
          </a:xfrm>
          <a:prstGeom prst="rect">
            <a:avLst/>
          </a:prstGeom>
          <a:effectLst>
            <a:reflection blurRad="6350" stA="50000" endA="275" endPos="15000" dist="1016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B5D34B-AC80-4E3E-B786-55C523B8A8D5}"/>
              </a:ext>
            </a:extLst>
          </p:cNvPr>
          <p:cNvSpPr txBox="1"/>
          <p:nvPr/>
        </p:nvSpPr>
        <p:spPr>
          <a:xfrm>
            <a:off x="616130" y="1567543"/>
            <a:ext cx="30307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Real time speech transcription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feature will transcribe the conversation in the meeting into text.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The solution would convert speech to text in real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Additionally, this will also enable multiple speakers to recognize who is speaking.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This generated transcript can be referred to anytime later.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35C23C-22DE-44CB-99BF-E6D680CDD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8392" y="1417199"/>
            <a:ext cx="3330008" cy="4533657"/>
          </a:xfrm>
          <a:prstGeom prst="rect">
            <a:avLst/>
          </a:prstGeom>
          <a:effectLst>
            <a:reflection blurRad="6350" stA="50000" endA="275" endPos="15000" dist="1016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73E778-9382-4CC9-811C-25E1C8CA30E1}"/>
              </a:ext>
            </a:extLst>
          </p:cNvPr>
          <p:cNvSpPr txBox="1"/>
          <p:nvPr/>
        </p:nvSpPr>
        <p:spPr>
          <a:xfrm>
            <a:off x="4338023" y="1567542"/>
            <a:ext cx="30307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Automatic Reminder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Meeting transcript would be scanned to let participants know if items in agenda were discussed or not.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Agenda is given in the meeting invite.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An agenda goes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r>
              <a:rPr lang="en-US" dirty="0">
                <a:solidFill>
                  <a:schemeClr val="bg1"/>
                </a:solidFill>
              </a:rPr>
              <a:t> if it is discussed or gray at the end of the meeting if it is not with the help of the transcript.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7D7A7A-B0FE-4747-B21F-67E4724D78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0260" y="1417199"/>
            <a:ext cx="3330008" cy="4533657"/>
          </a:xfrm>
          <a:prstGeom prst="rect">
            <a:avLst/>
          </a:prstGeom>
          <a:effectLst>
            <a:reflection blurRad="6350" stA="50000" endA="275" endPos="15000" dist="1016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E9AADE-70A4-412A-9827-C3ADD1B71629}"/>
              </a:ext>
            </a:extLst>
          </p:cNvPr>
          <p:cNvSpPr txBox="1"/>
          <p:nvPr/>
        </p:nvSpPr>
        <p:spPr>
          <a:xfrm>
            <a:off x="8049891" y="1567542"/>
            <a:ext cx="303074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Meeting Assistant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Minutes and important notes that are to be highlighted can be done with the help of Meeting Assistant – preloaded and made to listen for key phrases.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If the user says “</a:t>
            </a:r>
            <a:r>
              <a:rPr lang="en-US" sz="1600" b="1" dirty="0">
                <a:solidFill>
                  <a:schemeClr val="bg1"/>
                </a:solidFill>
              </a:rPr>
              <a:t>Assistant, Note this</a:t>
            </a:r>
            <a:r>
              <a:rPr lang="en-US" sz="1600" dirty="0">
                <a:solidFill>
                  <a:schemeClr val="bg1"/>
                </a:solidFill>
              </a:rPr>
              <a:t>” – the text will be marked important and would go into the minutes.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If the user says “</a:t>
            </a:r>
            <a:r>
              <a:rPr lang="en-US" sz="1600" b="1" dirty="0">
                <a:solidFill>
                  <a:schemeClr val="bg1"/>
                </a:solidFill>
              </a:rPr>
              <a:t>Assistant, note action point for X </a:t>
            </a:r>
            <a:r>
              <a:rPr lang="en-US" sz="1600" dirty="0">
                <a:solidFill>
                  <a:schemeClr val="bg1"/>
                </a:solidFill>
              </a:rPr>
              <a:t>” – then the Assistant will note the action plan that is mentioned after the key phrase against X.</a:t>
            </a:r>
          </a:p>
        </p:txBody>
      </p:sp>
    </p:spTree>
    <p:extLst>
      <p:ext uri="{BB962C8B-B14F-4D97-AF65-F5344CB8AC3E}">
        <p14:creationId xmlns:p14="http://schemas.microsoft.com/office/powerpoint/2010/main" val="1819464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4728-0DE4-4522-8641-84E9109D70A8}"/>
              </a:ext>
            </a:extLst>
          </p:cNvPr>
          <p:cNvSpPr txBox="1">
            <a:spLocks/>
          </p:cNvSpPr>
          <p:nvPr/>
        </p:nvSpPr>
        <p:spPr>
          <a:xfrm>
            <a:off x="388257" y="394154"/>
            <a:ext cx="6897914" cy="8198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PROPOSED SOLUTIONS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7DCADB8-B383-4217-941B-B1EDDC983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206" y="1379132"/>
            <a:ext cx="3330008" cy="4847497"/>
          </a:xfrm>
          <a:prstGeom prst="rect">
            <a:avLst/>
          </a:prstGeom>
          <a:effectLst>
            <a:reflection blurRad="6350" stA="50000" endA="275" endPos="15000" dist="1016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8A7348-FBE3-4425-A739-97628D0FD1D7}"/>
              </a:ext>
            </a:extLst>
          </p:cNvPr>
          <p:cNvSpPr txBox="1"/>
          <p:nvPr/>
        </p:nvSpPr>
        <p:spPr>
          <a:xfrm>
            <a:off x="616130" y="1567543"/>
            <a:ext cx="303074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Outlook Integration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Information(meeting description, dates etc.,), agenda and participants about the meeting will be retrieved from the meeting invite in Outlook with the help of an outlook plug-in.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Participant recognition will be used to determine who attended the meeting and who didn’t.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Agenda retrieval will be used together with Automatic Reminder to determine if all the points are covered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FCA0A3-9F63-447B-B4DC-77F0EAA7F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3834" y="1379131"/>
            <a:ext cx="3330007" cy="4835838"/>
          </a:xfrm>
          <a:prstGeom prst="rect">
            <a:avLst/>
          </a:prstGeom>
          <a:effectLst>
            <a:reflection blurRad="6350" stA="50000" endA="275" endPos="15000" dist="1016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570B3A-7487-4AD5-880C-DEB48D92F27B}"/>
              </a:ext>
            </a:extLst>
          </p:cNvPr>
          <p:cNvSpPr txBox="1"/>
          <p:nvPr/>
        </p:nvSpPr>
        <p:spPr>
          <a:xfrm>
            <a:off x="4343464" y="1567543"/>
            <a:ext cx="303074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Automatically Send Meeting  Notes Mail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This will send the whole transcribed text, list of participants who were present, points in the agenda that were covered – after the meeting has ended.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With the help of the Meeting Assistant, minutes/Important notes and action points can be sent too.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This will be sent to all the people present in the invite after the meeting has ended – not just the participants who were present.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BBF34-E9C0-4D09-B707-B39BFDA5841F}"/>
              </a:ext>
            </a:extLst>
          </p:cNvPr>
          <p:cNvSpPr txBox="1"/>
          <p:nvPr/>
        </p:nvSpPr>
        <p:spPr>
          <a:xfrm>
            <a:off x="8030092" y="1567543"/>
            <a:ext cx="303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Placeholder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Describe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3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3EA313-F9B8-4BC3-A402-7BBB5F9DD7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47"/>
          <a:stretch/>
        </p:blipFill>
        <p:spPr>
          <a:xfrm>
            <a:off x="1742244" y="2654289"/>
            <a:ext cx="8820830" cy="42037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D0070AB-C095-4EC6-9B2D-540679F2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57" y="394154"/>
            <a:ext cx="6897914" cy="81984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DASHBOARD VIEW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B33E7D-3027-4E28-8A01-5B51C9E7F831}"/>
              </a:ext>
            </a:extLst>
          </p:cNvPr>
          <p:cNvCxnSpPr>
            <a:cxnSpLocks/>
          </p:cNvCxnSpPr>
          <p:nvPr/>
        </p:nvCxnSpPr>
        <p:spPr>
          <a:xfrm flipV="1">
            <a:off x="2090057" y="2237014"/>
            <a:ext cx="0" cy="119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033A70-4672-4B69-AD34-3EB2B464BF2E}"/>
              </a:ext>
            </a:extLst>
          </p:cNvPr>
          <p:cNvSpPr txBox="1"/>
          <p:nvPr/>
        </p:nvSpPr>
        <p:spPr>
          <a:xfrm>
            <a:off x="1742244" y="1213999"/>
            <a:ext cx="2258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Participant List: </a:t>
            </a:r>
            <a:r>
              <a:rPr lang="en-US" sz="1600" dirty="0"/>
              <a:t>identified using voice recognition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D5804-D734-4739-A68A-B085BEF97071}"/>
              </a:ext>
            </a:extLst>
          </p:cNvPr>
          <p:cNvCxnSpPr>
            <a:cxnSpLocks/>
          </p:cNvCxnSpPr>
          <p:nvPr/>
        </p:nvCxnSpPr>
        <p:spPr>
          <a:xfrm flipV="1">
            <a:off x="4397828" y="2237014"/>
            <a:ext cx="0" cy="238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5F5DA0-891A-4915-9CE7-1A026761F657}"/>
              </a:ext>
            </a:extLst>
          </p:cNvPr>
          <p:cNvSpPr txBox="1"/>
          <p:nvPr/>
        </p:nvSpPr>
        <p:spPr>
          <a:xfrm>
            <a:off x="4152900" y="1470731"/>
            <a:ext cx="22582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Transcript: </a:t>
            </a:r>
            <a:r>
              <a:rPr lang="en-US" sz="1600" dirty="0"/>
              <a:t>English language support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A86E89-E06D-467F-8575-F7B9659F4B08}"/>
              </a:ext>
            </a:extLst>
          </p:cNvPr>
          <p:cNvCxnSpPr>
            <a:cxnSpLocks/>
          </p:cNvCxnSpPr>
          <p:nvPr/>
        </p:nvCxnSpPr>
        <p:spPr>
          <a:xfrm flipV="1">
            <a:off x="7843687" y="2411200"/>
            <a:ext cx="0" cy="220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7480F5-2850-4929-8708-93A7F8DCFC15}"/>
              </a:ext>
            </a:extLst>
          </p:cNvPr>
          <p:cNvSpPr txBox="1"/>
          <p:nvPr/>
        </p:nvSpPr>
        <p:spPr>
          <a:xfrm>
            <a:off x="7598759" y="1624853"/>
            <a:ext cx="225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 discussed turn green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087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D975-55A5-4B68-B91F-31BEE5B73BC4}"/>
              </a:ext>
            </a:extLst>
          </p:cNvPr>
          <p:cNvSpPr txBox="1">
            <a:spLocks/>
          </p:cNvSpPr>
          <p:nvPr/>
        </p:nvSpPr>
        <p:spPr>
          <a:xfrm>
            <a:off x="388257" y="394154"/>
            <a:ext cx="6897914" cy="8198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TECH STACK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BE72C4C-D676-4786-A300-78123C497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551" y="1213999"/>
            <a:ext cx="3284350" cy="274874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2FD8513-FEF3-4F28-A20D-0C3CACB93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804076"/>
            <a:ext cx="4673600" cy="279665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C71DEA5-508A-4F81-B38F-A870FEE39F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0226" y="3862776"/>
            <a:ext cx="3376548" cy="274874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020BF3A-8568-4FB6-A2CC-3EBC7F31E2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36461" y="3887691"/>
            <a:ext cx="3147539" cy="272383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3A82A23-C952-49F7-A69E-59C5C708A994}"/>
              </a:ext>
            </a:extLst>
          </p:cNvPr>
          <p:cNvGrpSpPr/>
          <p:nvPr/>
        </p:nvGrpSpPr>
        <p:grpSpPr>
          <a:xfrm>
            <a:off x="3657600" y="1770743"/>
            <a:ext cx="2293257" cy="431659"/>
            <a:chOff x="3657600" y="1770743"/>
            <a:chExt cx="2293257" cy="43165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70D4A54-397A-4449-8D50-8AB7D0BAC0B2}"/>
                </a:ext>
              </a:extLst>
            </p:cNvPr>
            <p:cNvCxnSpPr/>
            <p:nvPr/>
          </p:nvCxnSpPr>
          <p:spPr>
            <a:xfrm>
              <a:off x="3657600" y="2202402"/>
              <a:ext cx="2293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9AB1CC-86F8-4CFB-A76A-E0F70047CD1B}"/>
                </a:ext>
              </a:extLst>
            </p:cNvPr>
            <p:cNvSpPr txBox="1"/>
            <p:nvPr/>
          </p:nvSpPr>
          <p:spPr>
            <a:xfrm>
              <a:off x="3657600" y="1770743"/>
              <a:ext cx="2293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Voice blob</a:t>
              </a: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85EC9F-37C1-41FF-AFF6-001AB235EC1A}"/>
              </a:ext>
            </a:extLst>
          </p:cNvPr>
          <p:cNvGrpSpPr/>
          <p:nvPr/>
        </p:nvGrpSpPr>
        <p:grpSpPr>
          <a:xfrm>
            <a:off x="3657599" y="2445657"/>
            <a:ext cx="2293258" cy="431660"/>
            <a:chOff x="3657599" y="2445657"/>
            <a:chExt cx="2293258" cy="43166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52A9254-1548-4E4B-ABBE-135E6AA9D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2877317"/>
              <a:ext cx="2293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A9C5EE-2E54-4C1B-BAFA-5A0D7A945C7C}"/>
                </a:ext>
              </a:extLst>
            </p:cNvPr>
            <p:cNvSpPr txBox="1"/>
            <p:nvPr/>
          </p:nvSpPr>
          <p:spPr>
            <a:xfrm>
              <a:off x="3657599" y="2445657"/>
              <a:ext cx="2293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Text response</a:t>
              </a:r>
              <a:endParaRPr lang="en-US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E77AA6-1E5E-437D-B4B1-05CA467274F0}"/>
              </a:ext>
            </a:extLst>
          </p:cNvPr>
          <p:cNvCxnSpPr>
            <a:cxnSpLocks/>
          </p:cNvCxnSpPr>
          <p:nvPr/>
        </p:nvCxnSpPr>
        <p:spPr>
          <a:xfrm>
            <a:off x="6491514" y="3429000"/>
            <a:ext cx="0" cy="60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5FECF6-DB2A-4FC8-814D-373CA68EBB6C}"/>
              </a:ext>
            </a:extLst>
          </p:cNvPr>
          <p:cNvSpPr txBox="1"/>
          <p:nvPr/>
        </p:nvSpPr>
        <p:spPr>
          <a:xfrm>
            <a:off x="6491515" y="3493444"/>
            <a:ext cx="134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Persistence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8D9B57-2DA7-4FF4-89C2-7AB5CC793699}"/>
              </a:ext>
            </a:extLst>
          </p:cNvPr>
          <p:cNvCxnSpPr>
            <a:cxnSpLocks/>
          </p:cNvCxnSpPr>
          <p:nvPr/>
        </p:nvCxnSpPr>
        <p:spPr>
          <a:xfrm>
            <a:off x="9227457" y="3429000"/>
            <a:ext cx="0" cy="60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13E13C9-0AA6-44BC-85A1-F3AEC0FEB646}"/>
              </a:ext>
            </a:extLst>
          </p:cNvPr>
          <p:cNvGrpSpPr/>
          <p:nvPr/>
        </p:nvGrpSpPr>
        <p:grpSpPr>
          <a:xfrm>
            <a:off x="9510485" y="3429000"/>
            <a:ext cx="2405743" cy="601017"/>
            <a:chOff x="9510485" y="3429000"/>
            <a:chExt cx="2405743" cy="60101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26B820-FD86-4342-90C7-96475432F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0485" y="3429000"/>
              <a:ext cx="0" cy="601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BED77F-6073-433D-9323-7C8959FB0C3E}"/>
                </a:ext>
              </a:extLst>
            </p:cNvPr>
            <p:cNvSpPr txBox="1"/>
            <p:nvPr/>
          </p:nvSpPr>
          <p:spPr>
            <a:xfrm>
              <a:off x="9622971" y="3518359"/>
              <a:ext cx="2293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Voice Processing</a:t>
              </a:r>
              <a:endParaRPr lang="en-US" dirty="0"/>
            </a:p>
          </p:txBody>
        </p:sp>
      </p:grpSp>
      <p:pic>
        <p:nvPicPr>
          <p:cNvPr id="32" name="Graphic 31">
            <a:extLst>
              <a:ext uri="{FF2B5EF4-FFF2-40B4-BE49-F238E27FC236}">
                <a16:creationId xmlns:a16="http://schemas.microsoft.com/office/drawing/2014/main" id="{6695EFE9-AFCE-44CA-9F4B-FACC03609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6435" y="3962747"/>
            <a:ext cx="3778147" cy="268640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7A1258E-EBE7-4482-8C5C-85BFACDE9B9C}"/>
              </a:ext>
            </a:extLst>
          </p:cNvPr>
          <p:cNvGrpSpPr/>
          <p:nvPr/>
        </p:nvGrpSpPr>
        <p:grpSpPr>
          <a:xfrm>
            <a:off x="3091543" y="3518359"/>
            <a:ext cx="2659744" cy="511658"/>
            <a:chOff x="3091543" y="3518359"/>
            <a:chExt cx="2659744" cy="51165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0CCAFF-823B-4C13-B0A6-880022509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1543" y="3518360"/>
              <a:ext cx="509569" cy="511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F2FCDB-F13C-4A3C-A3E8-F65488939284}"/>
                </a:ext>
              </a:extLst>
            </p:cNvPr>
            <p:cNvSpPr txBox="1"/>
            <p:nvPr/>
          </p:nvSpPr>
          <p:spPr>
            <a:xfrm>
              <a:off x="3458030" y="3518359"/>
              <a:ext cx="2293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Meeting Start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48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386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Open Sans Extrabold</vt:lpstr>
      <vt:lpstr>Wingdings</vt:lpstr>
      <vt:lpstr>Office Theme</vt:lpstr>
      <vt:lpstr>PowerPoint Presentation</vt:lpstr>
      <vt:lpstr>PROPOSED SOLUTIONS</vt:lpstr>
      <vt:lpstr>PowerPoint Presentation</vt:lpstr>
      <vt:lpstr>DASHBOARD 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Anjum</dc:creator>
  <cp:lastModifiedBy>Salman Anjum</cp:lastModifiedBy>
  <cp:revision>20</cp:revision>
  <dcterms:created xsi:type="dcterms:W3CDTF">2018-12-02T08:20:56Z</dcterms:created>
  <dcterms:modified xsi:type="dcterms:W3CDTF">2018-12-02T17:02:48Z</dcterms:modified>
</cp:coreProperties>
</file>