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57" r:id="rId2"/>
    <p:sldId id="348" r:id="rId3"/>
    <p:sldId id="349" r:id="rId4"/>
    <p:sldId id="358" r:id="rId5"/>
    <p:sldId id="351" r:id="rId6"/>
    <p:sldId id="361" r:id="rId7"/>
    <p:sldId id="355" r:id="rId8"/>
    <p:sldId id="356" r:id="rId9"/>
  </p:sldIdLst>
  <p:sldSz cx="9144000" cy="6858000" type="screen4x3"/>
  <p:notesSz cx="7053263" cy="93567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4661"/>
    <a:srgbClr val="33A2CD"/>
    <a:srgbClr val="BF5500"/>
    <a:srgbClr val="803900"/>
    <a:srgbClr val="FF7000"/>
    <a:srgbClr val="FF8D33"/>
    <a:srgbClr val="5F155E"/>
    <a:srgbClr val="A31E20"/>
    <a:srgbClr val="AF7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477" autoAdjust="0"/>
    <p:restoredTop sz="72824" autoAdjust="0"/>
  </p:normalViewPr>
  <p:slideViewPr>
    <p:cSldViewPr>
      <p:cViewPr varScale="1">
        <p:scale>
          <a:sx n="53" d="100"/>
          <a:sy n="53" d="100"/>
        </p:scale>
        <p:origin x="-8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1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7AAD-F795-4F40-A276-6C7540B6EEE9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1675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445000"/>
            <a:ext cx="5643563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86825"/>
            <a:ext cx="3055938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738" y="8886825"/>
            <a:ext cx="3055937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146A0-614B-414D-9555-7426819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could say we got bogged down in scrubbing the data..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plotted two things, worked where we had data.. we wanted to replace missing values that were represented by "-" dashes .., that was a challenge … but found </a:t>
            </a:r>
            <a:r>
              <a:rPr lang="en-US" dirty="0" err="1" smtClean="0"/>
              <a:t>df.replace</a:t>
            </a:r>
            <a:r>
              <a:rPr lang="en-US" dirty="0" smtClean="0"/>
              <a:t> could o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That golf course had data issues.. so we said the heck with that… but we came back to it…</a:t>
            </a:r>
          </a:p>
          <a:p>
            <a:r>
              <a:rPr lang="en-US" dirty="0" smtClean="0"/>
              <a:t>One could say we got bogged down in scrubbing the data..</a:t>
            </a:r>
          </a:p>
          <a:p>
            <a:r>
              <a:rPr lang="en-US" dirty="0" smtClean="0"/>
              <a:t>We lost a file.. we had some format issues..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Brian tried to bring county shape files into </a:t>
            </a:r>
            <a:r>
              <a:rPr lang="en-US" dirty="0" err="1" smtClean="0"/>
              <a:t>cartoDB</a:t>
            </a:r>
            <a:r>
              <a:rPr lang="en-US" dirty="0" smtClean="0"/>
              <a:t>, which he is matching on id's through python; there is a format called Geo </a:t>
            </a:r>
            <a:r>
              <a:rPr lang="en-US" dirty="0" err="1" smtClean="0"/>
              <a:t>Json</a:t>
            </a:r>
            <a:r>
              <a:rPr lang="en-US" dirty="0" smtClean="0"/>
              <a:t>… </a:t>
            </a:r>
            <a:r>
              <a:rPr lang="en-US" dirty="0" err="1" smtClean="0"/>
              <a:t>lightweith</a:t>
            </a:r>
            <a:r>
              <a:rPr lang="en-US" dirty="0" smtClean="0"/>
              <a:t> way to map </a:t>
            </a:r>
            <a:r>
              <a:rPr lang="en-US" dirty="0" err="1" smtClean="0"/>
              <a:t>dif</a:t>
            </a:r>
            <a:r>
              <a:rPr lang="en-US" dirty="0" smtClean="0"/>
              <a:t> properties of </a:t>
            </a:r>
            <a:r>
              <a:rPr lang="en-US" dirty="0" err="1" smtClean="0"/>
              <a:t>geographi</a:t>
            </a:r>
            <a:r>
              <a:rPr lang="en-US" dirty="0" smtClean="0"/>
              <a:t> </a:t>
            </a:r>
            <a:r>
              <a:rPr lang="en-US" dirty="0" err="1" smtClean="0"/>
              <a:t>ata</a:t>
            </a:r>
            <a:r>
              <a:rPr lang="en-US" dirty="0" smtClean="0"/>
              <a:t>… there are services online.. that work with it.</a:t>
            </a:r>
          </a:p>
          <a:p>
            <a:r>
              <a:rPr lang="en-US" dirty="0" smtClean="0"/>
              <a:t> </a:t>
            </a:r>
          </a:p>
          <a:p>
            <a:r>
              <a:rPr lang="en-US" dirty="0" err="1" smtClean="0"/>
              <a:t>Graffing</a:t>
            </a:r>
            <a:r>
              <a:rPr lang="en-US" dirty="0" smtClean="0"/>
              <a:t> of data by county was problematic too…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146A0-614B-414D-9555-7426819339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3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about peoples supplied by ground water </a:t>
            </a:r>
            <a:r>
              <a:rPr lang="en-US" dirty="0" err="1" smtClean="0"/>
              <a:t>vs</a:t>
            </a:r>
            <a:r>
              <a:rPr lang="en-US" dirty="0" smtClean="0"/>
              <a:t> supplied by surface water?</a:t>
            </a:r>
          </a:p>
          <a:p>
            <a:r>
              <a:rPr lang="en-US" dirty="0" smtClean="0"/>
              <a:t>Anyway a step forward was </a:t>
            </a:r>
            <a:r>
              <a:rPr lang="en-US" b="1" dirty="0" err="1" smtClean="0"/>
              <a:t>CartoDB</a:t>
            </a:r>
            <a:endParaRPr lang="en-US" b="1" dirty="0" smtClean="0"/>
          </a:p>
          <a:p>
            <a:r>
              <a:rPr lang="en-US" dirty="0" smtClean="0"/>
              <a:t>Again we faced merge, format </a:t>
            </a:r>
            <a:r>
              <a:rPr lang="en-US" dirty="0" err="1" smtClean="0"/>
              <a:t>etc</a:t>
            </a:r>
            <a:r>
              <a:rPr lang="en-US" dirty="0" smtClean="0"/>
              <a:t> issues.</a:t>
            </a:r>
          </a:p>
          <a:p>
            <a:r>
              <a:rPr lang="en-US" dirty="0" smtClean="0"/>
              <a:t>We wonder: How do we tell it (</a:t>
            </a:r>
            <a:r>
              <a:rPr lang="en-US" dirty="0" err="1" smtClean="0"/>
              <a:t>CartoDB</a:t>
            </a:r>
            <a:r>
              <a:rPr lang="en-US" dirty="0" smtClean="0"/>
              <a:t>) what we need? Say, </a:t>
            </a:r>
            <a:r>
              <a:rPr lang="en-US" b="1" dirty="0" smtClean="0"/>
              <a:t>domestic public supply population serviced by surface water v groundwater.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146A0-614B-414D-9555-7426819339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146A0-614B-414D-9555-7426819339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7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3389" cy="6857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344168" y="1708179"/>
            <a:ext cx="6986672" cy="2292555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44168" y="4572000"/>
            <a:ext cx="6978002" cy="140618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8046720" cy="1005840"/>
          </a:xfrm>
        </p:spPr>
        <p:txBody>
          <a:bodyPr lIns="0"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57201" y="1463040"/>
            <a:ext cx="3840480" cy="4709160"/>
          </a:xfrm>
        </p:spPr>
        <p:txBody>
          <a:bodyPr lIns="0" tIns="82296">
            <a:noAutofit/>
          </a:bodyPr>
          <a:lstStyle>
            <a:lvl1pPr marL="457200" marR="0" indent="-346075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BC1"/>
              </a:buClr>
              <a:buSzPct val="110000"/>
              <a:buFont typeface="Lucida Grande"/>
              <a:buChar char="●"/>
              <a:tabLst/>
              <a:defRPr sz="2600">
                <a:solidFill>
                  <a:schemeClr val="tx1"/>
                </a:solidFill>
              </a:defRPr>
            </a:lvl1pPr>
            <a:lvl2pPr marL="914400" marR="0" indent="-285750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AAAC"/>
              </a:buClr>
              <a:buSzTx/>
              <a:buFont typeface="Arial"/>
              <a:buChar char="–"/>
              <a:tabLst/>
              <a:defRPr sz="2100">
                <a:solidFill>
                  <a:schemeClr val="tx1"/>
                </a:solidFill>
              </a:defRPr>
            </a:lvl2pPr>
            <a:lvl3pPr marL="1371600">
              <a:defRPr sz="1800">
                <a:solidFill>
                  <a:schemeClr val="tx1"/>
                </a:solidFill>
              </a:defRPr>
            </a:lvl3pPr>
          </a:lstStyle>
          <a:p>
            <a:pPr marL="457200" marR="0" lvl="0" indent="-346075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BC1"/>
              </a:buClr>
              <a:buSzPct val="110000"/>
              <a:buFont typeface="Lucida Grande"/>
              <a:buChar char="●"/>
              <a:tabLst/>
              <a:defRPr/>
            </a:pPr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645152" y="1463040"/>
            <a:ext cx="3840480" cy="4709160"/>
          </a:xfrm>
        </p:spPr>
        <p:txBody>
          <a:bodyPr lIns="0" tIns="82296">
            <a:noAutofit/>
          </a:bodyPr>
          <a:lstStyle>
            <a:lvl1pPr marL="457200" marR="0" indent="-346075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BC1"/>
              </a:buClr>
              <a:buSzPct val="110000"/>
              <a:buFont typeface="Lucida Grande"/>
              <a:buChar char="●"/>
              <a:tabLst/>
              <a:defRPr sz="2600">
                <a:solidFill>
                  <a:schemeClr val="tx1"/>
                </a:solidFill>
              </a:defRPr>
            </a:lvl1pPr>
            <a:lvl2pPr marL="914400" indent="-285750">
              <a:defRPr lang="en-US" sz="21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428750" indent="-285750">
              <a:defRPr lang="en-US" sz="18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marL="457200" marR="0" lvl="0" indent="-346075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BC1"/>
              </a:buClr>
              <a:buSzPct val="110000"/>
              <a:buFont typeface="Lucida Grande"/>
              <a:buChar char="●"/>
              <a:tabLst/>
              <a:defRPr/>
            </a:pPr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</p:spTree>
    <p:extLst>
      <p:ext uri="{BB962C8B-B14F-4D97-AF65-F5344CB8AC3E}">
        <p14:creationId xmlns:p14="http://schemas.microsoft.com/office/powerpoint/2010/main" val="271182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8046720" cy="1005840"/>
          </a:xfrm>
        </p:spPr>
        <p:txBody>
          <a:bodyPr lIns="0"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463040"/>
            <a:ext cx="2560320" cy="4709160"/>
          </a:xfrm>
          <a:solidFill>
            <a:schemeClr val="bg1"/>
          </a:solidFill>
        </p:spPr>
        <p:txBody>
          <a:bodyPr lIns="0" tIns="82296">
            <a:noAutofit/>
          </a:bodyPr>
          <a:lstStyle>
            <a:lvl1pPr marL="365760" indent="-256032">
              <a:defRPr sz="2000">
                <a:solidFill>
                  <a:schemeClr val="tx1"/>
                </a:solidFill>
              </a:defRPr>
            </a:lvl1pPr>
            <a:lvl2pPr marL="687388" indent="-228600">
              <a:defRPr sz="1800">
                <a:solidFill>
                  <a:schemeClr val="tx1"/>
                </a:solidFill>
              </a:defRPr>
            </a:lvl2pPr>
            <a:lvl3pPr marL="1025525" indent="-228600" defTabSz="628650"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200400" y="1463040"/>
            <a:ext cx="2560320" cy="4709160"/>
          </a:xfrm>
          <a:solidFill>
            <a:schemeClr val="bg1"/>
          </a:solidFill>
        </p:spPr>
        <p:txBody>
          <a:bodyPr lIns="0" tIns="82296">
            <a:noAutofit/>
          </a:bodyPr>
          <a:lstStyle>
            <a:lvl1pPr marL="365760" indent="-256032">
              <a:defRPr sz="2000">
                <a:solidFill>
                  <a:schemeClr val="tx1"/>
                </a:solidFill>
              </a:defRPr>
            </a:lvl1pPr>
            <a:lvl2pPr marL="742950" indent="-231775" defTabSz="512763">
              <a:defRPr sz="1800">
                <a:solidFill>
                  <a:schemeClr val="tx1"/>
                </a:solidFill>
              </a:defRPr>
            </a:lvl2pPr>
            <a:lvl3pPr marL="1025525" indent="-228600"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943600" y="1463040"/>
            <a:ext cx="2560320" cy="4709160"/>
          </a:xfrm>
          <a:solidFill>
            <a:schemeClr val="bg1"/>
          </a:solidFill>
        </p:spPr>
        <p:txBody>
          <a:bodyPr lIns="0" tIns="82296">
            <a:noAutofit/>
          </a:bodyPr>
          <a:lstStyle>
            <a:lvl1pPr marL="365760" indent="-256032">
              <a:defRPr sz="2000">
                <a:solidFill>
                  <a:schemeClr val="tx1"/>
                </a:solidFill>
              </a:defRPr>
            </a:lvl1pPr>
            <a:lvl2pPr marL="742950" indent="-231775" defTabSz="512763">
              <a:defRPr sz="1800">
                <a:solidFill>
                  <a:schemeClr val="tx1"/>
                </a:solidFill>
              </a:defRPr>
            </a:lvl2pPr>
            <a:lvl3pPr marL="1025525" indent="-228600"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030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8046720" cy="1005840"/>
          </a:xfrm>
        </p:spPr>
        <p:txBody>
          <a:bodyPr lIns="0"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463040"/>
            <a:ext cx="1874520" cy="4709160"/>
          </a:xfrm>
          <a:solidFill>
            <a:schemeClr val="bg1"/>
          </a:solidFill>
        </p:spPr>
        <p:txBody>
          <a:bodyPr lIns="0" tIns="82296">
            <a:noAutofit/>
          </a:bodyPr>
          <a:lstStyle>
            <a:lvl1pPr marL="320040" indent="-228600">
              <a:defRPr sz="1800"/>
            </a:lvl1pPr>
            <a:lvl2pPr marL="628650" indent="-228600">
              <a:defRPr sz="1600"/>
            </a:lvl2pPr>
            <a:lvl3pPr marL="800100" indent="-171450">
              <a:defRPr sz="14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2514600" y="1463040"/>
            <a:ext cx="1874520" cy="4709160"/>
          </a:xfrm>
          <a:solidFill>
            <a:schemeClr val="bg1"/>
          </a:solidFill>
        </p:spPr>
        <p:txBody>
          <a:bodyPr lIns="0" tIns="82296">
            <a:noAutofit/>
          </a:bodyPr>
          <a:lstStyle>
            <a:lvl1pPr marL="320040" indent="-228600">
              <a:defRPr sz="1800"/>
            </a:lvl1pPr>
            <a:lvl2pPr marL="628650" indent="-228600">
              <a:defRPr sz="1600"/>
            </a:lvl2pPr>
            <a:lvl3pPr marL="800100" indent="-171450">
              <a:defRPr sz="14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1463040"/>
            <a:ext cx="1874520" cy="4709160"/>
          </a:xfrm>
          <a:solidFill>
            <a:schemeClr val="bg1"/>
          </a:solidFill>
        </p:spPr>
        <p:txBody>
          <a:bodyPr lIns="0" tIns="82296">
            <a:noAutofit/>
          </a:bodyPr>
          <a:lstStyle>
            <a:lvl1pPr marL="320040" indent="-228600">
              <a:defRPr sz="1800" baseline="0"/>
            </a:lvl1pPr>
            <a:lvl2pPr marL="628650" indent="-228600">
              <a:defRPr sz="1600"/>
            </a:lvl2pPr>
            <a:lvl3pPr marL="800100" indent="-171450">
              <a:defRPr sz="14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629400" y="1463040"/>
            <a:ext cx="1874520" cy="4709160"/>
          </a:xfrm>
          <a:solidFill>
            <a:schemeClr val="bg1"/>
          </a:solidFill>
        </p:spPr>
        <p:txBody>
          <a:bodyPr lIns="0" tIns="82296">
            <a:noAutofit/>
          </a:bodyPr>
          <a:lstStyle>
            <a:lvl1pPr marL="320040" indent="-228600">
              <a:defRPr sz="1800" baseline="0"/>
            </a:lvl1pPr>
            <a:lvl2pPr marL="628650" indent="-228600">
              <a:defRPr sz="1600"/>
            </a:lvl2pPr>
            <a:lvl3pPr marL="800100" indent="-171450">
              <a:defRPr sz="14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62498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Picture_Lef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8046720" cy="1005840"/>
          </a:xfrm>
        </p:spPr>
        <p:txBody>
          <a:bodyPr lIns="0" tIns="27432" rIns="27432" bIns="27432"/>
          <a:lstStyle>
            <a:lvl1pPr>
              <a:defRPr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200" y="1554480"/>
            <a:ext cx="3840480" cy="4481513"/>
          </a:xfrm>
          <a:solidFill>
            <a:schemeClr val="bg1">
              <a:lumMod val="95000"/>
            </a:schemeClr>
          </a:solidFill>
          <a:effectLst>
            <a:outerShdw dist="152400" dir="2700000" algn="tl" rotWithShape="0">
              <a:schemeClr val="tx1">
                <a:lumMod val="75000"/>
                <a:alpha val="50000"/>
              </a:schemeClr>
            </a:outerShdw>
          </a:effectLst>
        </p:spPr>
        <p:txBody>
          <a:bodyPr lIns="457200" tIns="457200">
            <a:normAutofit/>
          </a:bodyPr>
          <a:lstStyle>
            <a:lvl1pPr marL="112712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645152" y="1463040"/>
            <a:ext cx="3840480" cy="4709160"/>
          </a:xfrm>
        </p:spPr>
        <p:txBody>
          <a:bodyPr lIns="0" tIns="82296">
            <a:noAutofit/>
          </a:bodyPr>
          <a:lstStyle>
            <a:lvl1pPr marL="457200" marR="0" indent="-346075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BC1"/>
              </a:buClr>
              <a:buSzPct val="110000"/>
              <a:buFont typeface="Lucida Grande"/>
              <a:buChar char="●"/>
              <a:tabLst/>
              <a:defRPr sz="2600"/>
            </a:lvl1pPr>
            <a:lvl2pPr marL="914400">
              <a:defRPr sz="2100"/>
            </a:lvl2pPr>
            <a:lvl3pPr marL="1371600">
              <a:defRPr sz="1800"/>
            </a:lvl3pPr>
          </a:lstStyle>
          <a:p>
            <a:pPr marL="457200" marR="0" lvl="0" indent="-346075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BC1"/>
              </a:buClr>
              <a:buSzPct val="110000"/>
              <a:buFont typeface="Lucida Grande"/>
              <a:buChar char="●"/>
              <a:tabLst/>
              <a:defRPr/>
            </a:pPr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096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_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74319"/>
            <a:ext cx="8046720" cy="1005840"/>
          </a:xfrm>
        </p:spPr>
        <p:txBody>
          <a:bodyPr lIns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217" y="6470399"/>
            <a:ext cx="569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B3AC"/>
                </a:solidFill>
                <a:latin typeface="Arial"/>
              </a:defRPr>
            </a:lvl1pPr>
          </a:lstStyle>
          <a:p>
            <a:fld id="{AF8A60C7-2487-A34A-B97E-C44442ABC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457200" y="1463675"/>
            <a:ext cx="8028432" cy="4709160"/>
          </a:xfrm>
          <a:solidFill>
            <a:schemeClr val="bg1">
              <a:lumMod val="95000"/>
            </a:schemeClr>
          </a:solidFill>
        </p:spPr>
        <p:txBody>
          <a:bodyPr lIns="457200" tIns="548640">
            <a:normAutofit/>
          </a:bodyPr>
          <a:lstStyle>
            <a:lvl1pPr marL="109728" indent="0">
              <a:buNone/>
              <a:defRPr sz="1600"/>
            </a:lvl1pPr>
          </a:lstStyle>
          <a:p>
            <a:pPr lvl="0"/>
            <a:r>
              <a:rPr lang="en-US" dirty="0" smtClean="0"/>
              <a:t>New chart, table, or picture: </a:t>
            </a:r>
            <a:br>
              <a:rPr lang="en-US" dirty="0" smtClean="0"/>
            </a:br>
            <a:r>
              <a:rPr lang="en-US" dirty="0" smtClean="0"/>
              <a:t>Click icon to insert a new table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Copied chart, table, or picture: </a:t>
            </a:r>
            <a:br>
              <a:rPr lang="en-US" dirty="0" smtClean="0"/>
            </a:br>
            <a:r>
              <a:rPr lang="en-US" dirty="0" smtClean="0"/>
              <a:t>Click the BOX and paste an existing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73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74319"/>
            <a:ext cx="8046720" cy="1005840"/>
          </a:xfrm>
        </p:spPr>
        <p:txBody>
          <a:bodyPr lIns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217" y="6470399"/>
            <a:ext cx="569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B3AC"/>
                </a:solidFill>
                <a:latin typeface="Arial"/>
              </a:defRPr>
            </a:lvl1pPr>
          </a:lstStyle>
          <a:p>
            <a:fld id="{AF8A60C7-2487-A34A-B97E-C44442ABC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457200" y="1463040"/>
            <a:ext cx="3840480" cy="4709160"/>
          </a:xfrm>
          <a:solidFill>
            <a:schemeClr val="bg1">
              <a:lumMod val="95000"/>
            </a:schemeClr>
          </a:solidFill>
        </p:spPr>
        <p:txBody>
          <a:bodyPr lIns="457200" tIns="457200" rIns="274320">
            <a:normAutofit/>
          </a:bodyPr>
          <a:lstStyle>
            <a:lvl1pPr marL="109728" indent="0" algn="l">
              <a:buFont typeface="Arial" panose="020B0604020202020204" pitchFamily="34" charset="0"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New object: </a:t>
            </a:r>
            <a:br>
              <a:rPr lang="en-US" dirty="0" smtClean="0"/>
            </a:br>
            <a:r>
              <a:rPr lang="en-US" dirty="0" smtClean="0"/>
              <a:t>Click appropriate icon to insert a new table, chart, or picture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Copied object: </a:t>
            </a:r>
            <a:br>
              <a:rPr lang="en-US" dirty="0" smtClean="0"/>
            </a:br>
            <a:r>
              <a:rPr lang="en-US" dirty="0" smtClean="0"/>
              <a:t>Click the BOX and paste an existing table, chart, or picture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4645152" y="1463040"/>
            <a:ext cx="3840480" cy="4709160"/>
          </a:xfrm>
          <a:solidFill>
            <a:schemeClr val="bg1">
              <a:lumMod val="95000"/>
            </a:schemeClr>
          </a:solidFill>
        </p:spPr>
        <p:txBody>
          <a:bodyPr lIns="457200" tIns="457200" rIns="182880">
            <a:normAutofit/>
          </a:bodyPr>
          <a:lstStyle>
            <a:lvl1pPr marL="109728" indent="0" algn="l">
              <a:buFont typeface="Arial" panose="020B0604020202020204" pitchFamily="34" charset="0"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New object: </a:t>
            </a:r>
            <a:br>
              <a:rPr lang="en-US" dirty="0" smtClean="0"/>
            </a:br>
            <a:r>
              <a:rPr lang="en-US" dirty="0" smtClean="0"/>
              <a:t>Click appropriate icon to insert a new table, chart, or picture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Copied object: </a:t>
            </a:r>
            <a:br>
              <a:rPr lang="en-US" dirty="0" smtClean="0"/>
            </a:br>
            <a:r>
              <a:rPr lang="en-US" dirty="0" smtClean="0"/>
              <a:t>Click the BOX and paste an existing table, chart, or picture</a:t>
            </a:r>
          </a:p>
        </p:txBody>
      </p:sp>
    </p:spTree>
    <p:extLst>
      <p:ext uri="{BB962C8B-B14F-4D97-AF65-F5344CB8AC3E}">
        <p14:creationId xmlns:p14="http://schemas.microsoft.com/office/powerpoint/2010/main" val="322910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1463040"/>
            <a:ext cx="8814816" cy="5394960"/>
          </a:xfrm>
          <a:solidFill>
            <a:schemeClr val="bg1">
              <a:lumMod val="95000"/>
            </a:schemeClr>
          </a:solidFill>
        </p:spPr>
        <p:txBody>
          <a:bodyPr lIns="822960" tIns="457200" rIns="4480560">
            <a:normAutofit/>
          </a:bodyPr>
          <a:lstStyle>
            <a:lvl1pPr marL="109728" marR="0" indent="0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BC1"/>
              </a:buClr>
              <a:buSzPct val="110000"/>
              <a:buFont typeface="Lucida Grande"/>
              <a:buNone/>
              <a:tabLst/>
              <a:defRPr sz="1800" baseline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74319"/>
            <a:ext cx="8046720" cy="1005840"/>
          </a:xfrm>
        </p:spPr>
        <p:txBody>
          <a:bodyPr lIns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217" y="6470399"/>
            <a:ext cx="569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B3AC"/>
                </a:solidFill>
                <a:latin typeface="Arial"/>
              </a:defRPr>
            </a:lvl1pPr>
          </a:lstStyle>
          <a:p>
            <a:fld id="{AF8A60C7-2487-A34A-B97E-C44442ABC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</p:spTree>
    <p:extLst>
      <p:ext uri="{BB962C8B-B14F-4D97-AF65-F5344CB8AC3E}">
        <p14:creationId xmlns:p14="http://schemas.microsoft.com/office/powerpoint/2010/main" val="246684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upose_Callou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74319"/>
            <a:ext cx="8046720" cy="1005840"/>
          </a:xfrm>
        </p:spPr>
        <p:txBody>
          <a:bodyPr lIns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217" y="6470399"/>
            <a:ext cx="569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B3AC"/>
                </a:solidFill>
                <a:latin typeface="Arial"/>
              </a:defRPr>
            </a:lvl1pPr>
          </a:lstStyle>
          <a:p>
            <a:fld id="{AF8A60C7-2487-A34A-B97E-C44442ABC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629400" y="1463675"/>
            <a:ext cx="1856232" cy="1144929"/>
          </a:xfrm>
          <a:solidFill>
            <a:schemeClr val="tx1">
              <a:lumMod val="50000"/>
            </a:schemeClr>
          </a:solidFill>
        </p:spPr>
        <p:txBody>
          <a:bodyPr lIns="137160" tIns="91440" rIns="137160" bIns="274320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1588" indent="0">
              <a:spcBef>
                <a:spcPts val="0"/>
              </a:spcBef>
              <a:buNone/>
              <a:defRPr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11%</a:t>
            </a:r>
          </a:p>
          <a:p>
            <a:pPr lvl="1"/>
            <a:r>
              <a:rPr lang="en-US" dirty="0" smtClean="0"/>
              <a:t>Text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57200" y="1463675"/>
            <a:ext cx="5943600" cy="4709160"/>
          </a:xfrm>
          <a:solidFill>
            <a:schemeClr val="bg1">
              <a:lumMod val="95000"/>
            </a:schemeClr>
          </a:solidFill>
        </p:spPr>
        <p:txBody>
          <a:bodyPr lIns="457200" tIns="457200" rIns="365760">
            <a:normAutofit/>
          </a:bodyPr>
          <a:lstStyle>
            <a:lvl1pPr marL="109728" indent="0">
              <a:buNone/>
              <a:defRPr sz="1600"/>
            </a:lvl1pPr>
          </a:lstStyle>
          <a:p>
            <a:pPr lvl="0"/>
            <a:r>
              <a:rPr lang="en-US" dirty="0" smtClean="0"/>
              <a:t>New object: </a:t>
            </a:r>
            <a:br>
              <a:rPr lang="en-US" dirty="0" smtClean="0"/>
            </a:br>
            <a:r>
              <a:rPr lang="en-US" dirty="0" smtClean="0"/>
              <a:t>Click appropriate icon to insert a new table, chart, or picture </a:t>
            </a:r>
          </a:p>
          <a:p>
            <a:pPr lvl="0"/>
            <a:r>
              <a:rPr lang="en-US" dirty="0" smtClean="0"/>
              <a:t>Copied object: </a:t>
            </a:r>
            <a:br>
              <a:rPr lang="en-US" dirty="0" smtClean="0"/>
            </a:br>
            <a:r>
              <a:rPr lang="en-US" dirty="0" smtClean="0"/>
              <a:t>Click the BOX and paste an existing table, chart, or picture</a:t>
            </a:r>
          </a:p>
        </p:txBody>
      </p:sp>
    </p:spTree>
    <p:extLst>
      <p:ext uri="{BB962C8B-B14F-4D97-AF65-F5344CB8AC3E}">
        <p14:creationId xmlns:p14="http://schemas.microsoft.com/office/powerpoint/2010/main" val="73071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Callout_lef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8046720" cy="10058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86400" y="1463040"/>
            <a:ext cx="3017520" cy="4754880"/>
          </a:xfrm>
        </p:spPr>
        <p:txBody>
          <a:bodyPr>
            <a:noAutofit/>
          </a:bodyPr>
          <a:lstStyle>
            <a:lvl1pPr marL="457200" indent="-347472">
              <a:defRPr sz="2000" baseline="0">
                <a:solidFill>
                  <a:schemeClr val="tx1"/>
                </a:solidFill>
              </a:defRPr>
            </a:lvl1pPr>
            <a:lvl2pPr marL="858838" indent="-285750" defTabSz="568325">
              <a:defRPr sz="1800">
                <a:solidFill>
                  <a:schemeClr val="tx1"/>
                </a:solidFill>
              </a:defRPr>
            </a:lvl2pPr>
            <a:lvl3pPr marL="1201738" indent="-228600" defTabSz="512763">
              <a:defRPr sz="1600">
                <a:solidFill>
                  <a:schemeClr val="tx1"/>
                </a:solidFill>
              </a:defRPr>
            </a:lvl3pPr>
            <a:lvl4pPr marL="1618488" indent="-228600">
              <a:defRPr lang="en-US" sz="16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463040"/>
            <a:ext cx="4754880" cy="4709160"/>
          </a:xfrm>
          <a:solidFill>
            <a:schemeClr val="tx1">
              <a:lumMod val="50000"/>
            </a:schemeClr>
          </a:solidFill>
        </p:spPr>
        <p:txBody>
          <a:bodyPr lIns="274320" tIns="182880" rIns="274320" bIns="274320">
            <a:normAutofit/>
          </a:bodyPr>
          <a:lstStyle>
            <a:lvl1pPr marL="112712" indent="0">
              <a:buFont typeface="Arial" panose="020B0604020202020204" pitchFamily="34" charset="0"/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3550" indent="-282575">
              <a:buClrTx/>
              <a:buFont typeface="Wingdings 2" panose="05020102010507070707" pitchFamily="18" charset="2"/>
              <a:buChar char=""/>
              <a:defRPr sz="2000">
                <a:solidFill>
                  <a:schemeClr val="accent1">
                    <a:lumMod val="40000"/>
                    <a:lumOff val="60000"/>
                  </a:schemeClr>
                </a:solidFill>
              </a:defRPr>
            </a:lvl2pPr>
            <a:lvl3pPr marL="1139825" indent="0">
              <a:buNone/>
              <a:defRPr/>
            </a:lvl3pPr>
            <a:lvl4pPr marL="1495425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48566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</p:spTree>
    <p:extLst>
      <p:ext uri="{BB962C8B-B14F-4D97-AF65-F5344CB8AC3E}">
        <p14:creationId xmlns:p14="http://schemas.microsoft.com/office/powerpoint/2010/main" val="3098890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tall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794760" y="6473952"/>
            <a:ext cx="658368" cy="365125"/>
          </a:xfrm>
        </p:spPr>
        <p:txBody>
          <a:bodyPr rIns="228600"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40080" y="1938528"/>
            <a:ext cx="3474720" cy="420624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slide text goes here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54864" y="6473952"/>
            <a:ext cx="3200400" cy="365125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©TechTarget 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4681728" y="0"/>
            <a:ext cx="4462272" cy="6629400"/>
          </a:xfrm>
          <a:solidFill>
            <a:schemeClr val="accent1">
              <a:alpha val="18000"/>
            </a:schemeClr>
          </a:solidFill>
          <a:ln>
            <a:noFill/>
          </a:ln>
        </p:spPr>
        <p:txBody>
          <a:bodyPr>
            <a:normAutofit/>
          </a:bodyPr>
          <a:lstStyle>
            <a:lvl1pPr marL="109728" marR="0" indent="0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BC1"/>
              </a:buClr>
              <a:buSzPct val="110000"/>
              <a:buFont typeface="Lucida Grande"/>
              <a:buNone/>
              <a:tabLst/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(Work out on the slide) </a:t>
            </a:r>
            <a:br>
              <a:rPr lang="en-US" dirty="0" smtClean="0"/>
            </a:br>
            <a:r>
              <a:rPr lang="en-US" dirty="0" smtClean="0"/>
              <a:t>Click icon to insert a new picture </a:t>
            </a:r>
            <a:br>
              <a:rPr lang="en-US" dirty="0" smtClean="0"/>
            </a:br>
            <a:r>
              <a:rPr lang="en-US" dirty="0" smtClean="0"/>
              <a:t>Click box to paste picture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Position: </a:t>
            </a:r>
            <a:r>
              <a:rPr lang="en-US" dirty="0" err="1" smtClean="0"/>
              <a:t>Horiz</a:t>
            </a:r>
            <a:r>
              <a:rPr lang="en-US" dirty="0" smtClean="0"/>
              <a:t> 5.12”, </a:t>
            </a:r>
            <a:r>
              <a:rPr lang="en-US" dirty="0" err="1" smtClean="0"/>
              <a:t>Vert</a:t>
            </a:r>
            <a:r>
              <a:rPr lang="en-US" dirty="0" smtClean="0"/>
              <a:t> 0” </a:t>
            </a:r>
            <a:br>
              <a:rPr lang="en-US" dirty="0" smtClean="0"/>
            </a:br>
            <a:r>
              <a:rPr lang="en-US" dirty="0" smtClean="0"/>
              <a:t>Size: H7.25”, W 4.88”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80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8046720" cy="1005840"/>
          </a:xfrm>
        </p:spPr>
        <p:txBody>
          <a:bodyPr lIns="0" tIns="27432" rIns="27432" bIns="27432"/>
          <a:lstStyle>
            <a:lvl1pPr>
              <a:defRPr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7440"/>
            <a:ext cx="8028432" cy="3794760"/>
          </a:xfrm>
        </p:spPr>
        <p:txBody>
          <a:bodyPr lIns="0">
            <a:noAutofit/>
          </a:bodyPr>
          <a:lstStyle>
            <a:lvl1pPr marL="457200">
              <a:tabLst>
                <a:tab pos="2457450" algn="l"/>
              </a:tabLst>
              <a:defRPr sz="2400">
                <a:solidFill>
                  <a:schemeClr val="tx1"/>
                </a:solidFill>
              </a:defRPr>
            </a:lvl1pPr>
            <a:lvl2pPr marL="971550" indent="-342900">
              <a:defRPr lang="en-US" sz="20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61872">
              <a:defRPr>
                <a:solidFill>
                  <a:schemeClr val="tx1"/>
                </a:solidFill>
              </a:defRPr>
            </a:lvl3pPr>
            <a:lvl4pPr marL="1618488">
              <a:defRPr>
                <a:solidFill>
                  <a:schemeClr val="tx1"/>
                </a:solidFill>
              </a:defRPr>
            </a:lvl4pPr>
            <a:lvl5pPr marL="1947672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6882" y="1463040"/>
            <a:ext cx="8046720" cy="8382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25475" indent="0">
              <a:buNone/>
              <a:defRPr/>
            </a:lvl2pPr>
            <a:lvl3pPr marL="1139825" indent="0">
              <a:buNone/>
              <a:defRPr/>
            </a:lvl3pPr>
            <a:lvl4pPr marL="1495425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a survey question or enter a subhead to this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</p:spTree>
    <p:extLst>
      <p:ext uri="{BB962C8B-B14F-4D97-AF65-F5344CB8AC3E}">
        <p14:creationId xmlns:p14="http://schemas.microsoft.com/office/powerpoint/2010/main" val="358502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8046720" cy="1005840"/>
          </a:xfrm>
        </p:spPr>
        <p:txBody>
          <a:bodyPr lIns="0" tIns="27432" rIns="27432" bIns="27432"/>
          <a:lstStyle>
            <a:lvl1pPr>
              <a:defRPr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7440"/>
            <a:ext cx="2560320" cy="3794760"/>
          </a:xfrm>
        </p:spPr>
        <p:txBody>
          <a:bodyPr lIns="0">
            <a:noAutofit/>
          </a:bodyPr>
          <a:lstStyle>
            <a:lvl1pPr marL="457200">
              <a:tabLst>
                <a:tab pos="2457450" algn="l"/>
              </a:tabLst>
              <a:defRPr sz="2400">
                <a:solidFill>
                  <a:schemeClr val="tx1"/>
                </a:solidFill>
              </a:defRPr>
            </a:lvl1pPr>
            <a:lvl2pPr marL="971550" indent="-342900">
              <a:defRPr lang="en-US" sz="20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61872">
              <a:defRPr>
                <a:solidFill>
                  <a:schemeClr val="tx1"/>
                </a:solidFill>
              </a:defRPr>
            </a:lvl3pPr>
            <a:lvl4pPr marL="1618488">
              <a:defRPr>
                <a:solidFill>
                  <a:schemeClr val="tx1"/>
                </a:solidFill>
              </a:defRPr>
            </a:lvl4pPr>
            <a:lvl5pPr marL="1947672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6882" y="1463040"/>
            <a:ext cx="8046720" cy="8382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25475" indent="0">
              <a:buNone/>
              <a:defRPr/>
            </a:lvl2pPr>
            <a:lvl3pPr marL="1139825" indent="0">
              <a:buNone/>
              <a:defRPr/>
            </a:lvl3pPr>
            <a:lvl4pPr marL="1495425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a survey question or enter a subhead to this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3200241" y="2377440"/>
            <a:ext cx="2560320" cy="3794760"/>
          </a:xfrm>
        </p:spPr>
        <p:txBody>
          <a:bodyPr lIns="0">
            <a:noAutofit/>
          </a:bodyPr>
          <a:lstStyle>
            <a:lvl1pPr marL="457200">
              <a:tabLst>
                <a:tab pos="2457450" algn="l"/>
              </a:tabLst>
              <a:defRPr sz="2400">
                <a:solidFill>
                  <a:schemeClr val="tx1"/>
                </a:solidFill>
              </a:defRPr>
            </a:lvl1pPr>
            <a:lvl2pPr marL="971550" indent="-342900">
              <a:defRPr lang="en-US" sz="20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61872">
              <a:defRPr>
                <a:solidFill>
                  <a:schemeClr val="tx1"/>
                </a:solidFill>
              </a:defRPr>
            </a:lvl3pPr>
            <a:lvl4pPr marL="1618488">
              <a:defRPr>
                <a:solidFill>
                  <a:schemeClr val="tx1"/>
                </a:solidFill>
              </a:defRPr>
            </a:lvl4pPr>
            <a:lvl5pPr marL="1947672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5943282" y="2377440"/>
            <a:ext cx="2560320" cy="3794760"/>
          </a:xfrm>
        </p:spPr>
        <p:txBody>
          <a:bodyPr lIns="0">
            <a:noAutofit/>
          </a:bodyPr>
          <a:lstStyle>
            <a:lvl1pPr marL="457200">
              <a:tabLst>
                <a:tab pos="2457450" algn="l"/>
              </a:tabLst>
              <a:defRPr sz="2400">
                <a:solidFill>
                  <a:schemeClr val="tx1"/>
                </a:solidFill>
              </a:defRPr>
            </a:lvl1pPr>
            <a:lvl2pPr marL="971550" indent="-342900">
              <a:defRPr lang="en-US" sz="20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61872">
              <a:defRPr>
                <a:solidFill>
                  <a:schemeClr val="tx1"/>
                </a:solidFill>
              </a:defRPr>
            </a:lvl3pPr>
            <a:lvl4pPr marL="1618488">
              <a:defRPr>
                <a:solidFill>
                  <a:schemeClr val="tx1"/>
                </a:solidFill>
              </a:defRPr>
            </a:lvl4pPr>
            <a:lvl5pPr marL="1947672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484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8046720" cy="1005840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63040"/>
            <a:ext cx="3858768" cy="685800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377440"/>
            <a:ext cx="3840480" cy="3749040"/>
          </a:xfrm>
        </p:spPr>
        <p:txBody>
          <a:bodyPr lIns="0">
            <a:noAutofit/>
          </a:bodyPr>
          <a:lstStyle>
            <a:lvl1pPr marL="457200">
              <a:defRPr lang="en-US" sz="20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60425" indent="-342900">
              <a:defRPr lang="en-US" sz="18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60475" indent="-228600"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 marL="1618488"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63040"/>
            <a:ext cx="3858768" cy="685800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377440"/>
            <a:ext cx="3840480" cy="3749040"/>
          </a:xfrm>
        </p:spPr>
        <p:txBody>
          <a:bodyPr lIns="0">
            <a:noAutofit/>
          </a:bodyPr>
          <a:lstStyle>
            <a:lvl1pPr marL="457200">
              <a:defRPr sz="2000">
                <a:solidFill>
                  <a:schemeClr val="tx1"/>
                </a:solidFill>
              </a:defRPr>
            </a:lvl1pPr>
            <a:lvl2pPr marL="804672">
              <a:defRPr lang="en-US" sz="18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61872" indent="-228600"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 marL="1618488"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</p:spTree>
    <p:extLst>
      <p:ext uri="{BB962C8B-B14F-4D97-AF65-F5344CB8AC3E}">
        <p14:creationId xmlns:p14="http://schemas.microsoft.com/office/powerpoint/2010/main" val="32338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8046720" cy="1005840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63040"/>
            <a:ext cx="3840480" cy="1280160"/>
          </a:xfrm>
          <a:solidFill>
            <a:schemeClr val="tx1">
              <a:lumMod val="50000"/>
            </a:schemeClr>
          </a:solidFill>
        </p:spPr>
        <p:txBody>
          <a:bodyPr lIns="192024" tIns="137160" rIns="182880" bIns="36576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3200400"/>
            <a:ext cx="3749040" cy="3108960"/>
          </a:xfrm>
          <a:solidFill>
            <a:schemeClr val="bg1"/>
          </a:solidFill>
          <a:effectLst>
            <a:outerShdw dir="2700000" algn="tl" rotWithShape="0">
              <a:schemeClr val="tx1">
                <a:lumMod val="75000"/>
                <a:alpha val="50000"/>
              </a:schemeClr>
            </a:outerShdw>
          </a:effectLst>
        </p:spPr>
        <p:txBody>
          <a:bodyPr lIns="0">
            <a:noAutofit/>
          </a:bodyPr>
          <a:lstStyle>
            <a:lvl1pPr marL="457200">
              <a:defRPr lang="en-US" sz="20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60425" indent="-342900">
              <a:defRPr lang="en-US" sz="18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60475" indent="-228600"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 marL="1618488"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63040"/>
            <a:ext cx="3840480" cy="1280160"/>
          </a:xfrm>
          <a:solidFill>
            <a:schemeClr val="tx1">
              <a:lumMod val="50000"/>
            </a:schemeClr>
          </a:solidFill>
        </p:spPr>
        <p:txBody>
          <a:bodyPr lIns="192024" tIns="137160" rIns="182880" bIns="365760" anchor="t" anchorCtr="0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3200400"/>
            <a:ext cx="3840480" cy="3108960"/>
          </a:xfrm>
        </p:spPr>
        <p:txBody>
          <a:bodyPr lIns="0">
            <a:noAutofit/>
          </a:bodyPr>
          <a:lstStyle>
            <a:lvl1pPr marL="457200">
              <a:defRPr sz="2000">
                <a:solidFill>
                  <a:schemeClr val="tx1"/>
                </a:solidFill>
              </a:defRPr>
            </a:lvl1pPr>
            <a:lvl2pPr marL="804672">
              <a:defRPr lang="en-US" sz="18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61872" indent="-228600"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 marL="1618488"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</p:spTree>
    <p:extLst>
      <p:ext uri="{BB962C8B-B14F-4D97-AF65-F5344CB8AC3E}">
        <p14:creationId xmlns:p14="http://schemas.microsoft.com/office/powerpoint/2010/main" val="5205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s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74319"/>
            <a:ext cx="8046720" cy="1005840"/>
          </a:xfrm>
        </p:spPr>
        <p:txBody>
          <a:bodyPr lIns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slide title or survey result observation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199" y="1463040"/>
            <a:ext cx="8046720" cy="822960"/>
          </a:xfr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enter a subhead or enter a survey question for this slide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217" y="6470399"/>
            <a:ext cx="569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B3AC"/>
                </a:solidFill>
                <a:latin typeface="Arial"/>
              </a:defRPr>
            </a:lvl1pPr>
          </a:lstStyle>
          <a:p>
            <a:fld id="{AF8A60C7-2487-A34A-B97E-C44442ABC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377440"/>
            <a:ext cx="3840480" cy="3794760"/>
          </a:xfrm>
          <a:solidFill>
            <a:schemeClr val="bg1"/>
          </a:solidFill>
        </p:spPr>
        <p:txBody>
          <a:bodyPr tIns="82296"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solidFill>
                  <a:schemeClr val="accent3"/>
                </a:solidFill>
              </a:defRPr>
            </a:lvl1pPr>
            <a:lvl2pPr marL="365760" indent="-256032">
              <a:spcBef>
                <a:spcPts val="900"/>
              </a:spcBef>
              <a:buClr>
                <a:schemeClr val="accent1"/>
              </a:buClr>
              <a:buSzPct val="110000"/>
              <a:buFont typeface="Wingdings 2" panose="05020102010507070707" pitchFamily="18" charset="2"/>
              <a:buChar char=""/>
              <a:defRPr sz="1800"/>
            </a:lvl2pPr>
            <a:lvl3pPr marL="731520" indent="-228600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Subhead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39" y="2377440"/>
            <a:ext cx="3840480" cy="3794760"/>
          </a:xfrm>
          <a:solidFill>
            <a:schemeClr val="bg1"/>
          </a:solidFill>
        </p:spPr>
        <p:txBody>
          <a:bodyPr tIns="82296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defRPr lang="en-US" sz="2000" b="1" kern="1200" spc="-5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395478" indent="-285750">
              <a:spcBef>
                <a:spcPts val="900"/>
              </a:spcBef>
              <a:buClr>
                <a:schemeClr val="accent1"/>
              </a:buClr>
              <a:buSzPct val="110000"/>
              <a:buFont typeface="Wingdings 2" panose="05020102010507070707" pitchFamily="18" charset="2"/>
              <a:buChar char=""/>
              <a:defRPr lang="en-US" sz="18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2pPr>
            <a:lvl3pPr marL="731520" indent="-228600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</a:pPr>
            <a:r>
              <a:rPr lang="en-US" dirty="0" smtClean="0"/>
              <a:t>Subhead text</a:t>
            </a:r>
          </a:p>
          <a:p>
            <a:pPr marL="365760" lvl="1" indent="-256032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10000"/>
              <a:buFont typeface="Wingdings 2" panose="05020102010507070707" pitchFamily="18" charset="2"/>
              <a:buChar char=""/>
            </a:pPr>
            <a:r>
              <a:rPr lang="en-US" dirty="0" smtClean="0"/>
              <a:t>Second level</a:t>
            </a:r>
          </a:p>
          <a:p>
            <a:pPr marL="731520" lvl="2" indent="-22860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7189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s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74319"/>
            <a:ext cx="8046720" cy="1005840"/>
          </a:xfrm>
        </p:spPr>
        <p:txBody>
          <a:bodyPr lIns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slide title or survey result observation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199" y="1463040"/>
            <a:ext cx="8046720" cy="822960"/>
          </a:xfr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enter a subhead or enter a survey question for this slide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217" y="6470399"/>
            <a:ext cx="569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B3AC"/>
                </a:solidFill>
                <a:latin typeface="Arial"/>
              </a:defRPr>
            </a:lvl1pPr>
          </a:lstStyle>
          <a:p>
            <a:fld id="{AF8A60C7-2487-A34A-B97E-C44442ABC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377440"/>
            <a:ext cx="2560320" cy="3794760"/>
          </a:xfrm>
          <a:solidFill>
            <a:schemeClr val="bg1"/>
          </a:solidFill>
        </p:spPr>
        <p:txBody>
          <a:bodyPr tIns="82296"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solidFill>
                  <a:schemeClr val="accent3"/>
                </a:solidFill>
              </a:defRPr>
            </a:lvl1pPr>
            <a:lvl2pPr marL="365760" indent="-256032">
              <a:spcBef>
                <a:spcPts val="900"/>
              </a:spcBef>
              <a:buClr>
                <a:schemeClr val="accent1"/>
              </a:buClr>
              <a:buSzPct val="110000"/>
              <a:buFont typeface="Wingdings 2" panose="05020102010507070707" pitchFamily="18" charset="2"/>
              <a:buChar char=""/>
              <a:defRPr sz="1800"/>
            </a:lvl2pPr>
            <a:lvl3pPr marL="731520" indent="-228600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Subhead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200400" y="2377440"/>
            <a:ext cx="2560320" cy="3794760"/>
          </a:xfrm>
          <a:solidFill>
            <a:schemeClr val="bg1"/>
          </a:solidFill>
        </p:spPr>
        <p:txBody>
          <a:bodyPr tIns="82296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defRPr lang="en-US" sz="2000" b="1" kern="1200" spc="-5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395478" indent="-285750">
              <a:spcBef>
                <a:spcPts val="900"/>
              </a:spcBef>
              <a:buClr>
                <a:schemeClr val="accent1"/>
              </a:buClr>
              <a:buSzPct val="110000"/>
              <a:buFont typeface="Wingdings 2" panose="05020102010507070707" pitchFamily="18" charset="2"/>
              <a:buChar char=""/>
              <a:defRPr lang="en-US" sz="18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2pPr>
            <a:lvl3pPr marL="731520" indent="-228600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</a:pPr>
            <a:r>
              <a:rPr lang="en-US" dirty="0" smtClean="0"/>
              <a:t>Subhead text</a:t>
            </a:r>
          </a:p>
          <a:p>
            <a:pPr marL="365760" lvl="1" indent="-256032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10000"/>
              <a:buFont typeface="Wingdings 2" panose="05020102010507070707" pitchFamily="18" charset="2"/>
              <a:buChar char=""/>
            </a:pPr>
            <a:r>
              <a:rPr lang="en-US" dirty="0" smtClean="0"/>
              <a:t>Second level</a:t>
            </a:r>
          </a:p>
          <a:p>
            <a:pPr marL="731520" lvl="2" indent="-22860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943599" y="2377440"/>
            <a:ext cx="2560320" cy="3794760"/>
          </a:xfrm>
          <a:solidFill>
            <a:schemeClr val="bg1"/>
          </a:solidFill>
        </p:spPr>
        <p:txBody>
          <a:bodyPr tIns="82296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defRPr lang="en-US" sz="2000" b="1" kern="1200" spc="-5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395478" indent="-285750">
              <a:spcBef>
                <a:spcPts val="900"/>
              </a:spcBef>
              <a:buClr>
                <a:schemeClr val="accent1"/>
              </a:buClr>
              <a:buSzPct val="110000"/>
              <a:buFont typeface="Wingdings 2" panose="05020102010507070707" pitchFamily="18" charset="2"/>
              <a:buChar char=""/>
              <a:defRPr lang="en-US" sz="18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2pPr>
            <a:lvl3pPr marL="731520" indent="-228600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</a:pPr>
            <a:r>
              <a:rPr lang="en-US" dirty="0" smtClean="0"/>
              <a:t>Subhead text</a:t>
            </a:r>
          </a:p>
          <a:p>
            <a:pPr marL="365760" lvl="1" indent="-256032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10000"/>
              <a:buFont typeface="Wingdings 2" panose="05020102010507070707" pitchFamily="18" charset="2"/>
              <a:buChar char=""/>
            </a:pPr>
            <a:r>
              <a:rPr lang="en-US" dirty="0" smtClean="0"/>
              <a:t>Second level</a:t>
            </a:r>
          </a:p>
          <a:p>
            <a:pPr marL="731520" lvl="2" indent="-22860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643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mparisons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74320"/>
            <a:ext cx="8046720" cy="1005840"/>
          </a:xfrm>
        </p:spPr>
        <p:txBody>
          <a:bodyPr l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slide title or survey result observation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840" y="6492875"/>
            <a:ext cx="822960" cy="365125"/>
          </a:xfrm>
        </p:spPr>
        <p:txBody>
          <a:bodyPr/>
          <a:lstStyle>
            <a:lvl1pPr>
              <a:defRPr>
                <a:solidFill>
                  <a:srgbClr val="00A89C"/>
                </a:solidFill>
              </a:defRPr>
            </a:lvl1pPr>
          </a:lstStyle>
          <a:p>
            <a:fld id="{48D40EA4-3BE6-8D44-83E0-90997CE861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1463040"/>
            <a:ext cx="8046720" cy="822960"/>
          </a:xfrm>
        </p:spPr>
        <p:txBody>
          <a:bodyPr bIns="91440" anchor="t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enter a subhead or enter a survey question for this slide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0917" y="2377440"/>
            <a:ext cx="1874520" cy="3794760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1800" b="1">
                <a:solidFill>
                  <a:schemeClr val="accent3"/>
                </a:solidFill>
              </a:defRPr>
            </a:lvl1pPr>
            <a:lvl2pPr marL="290513" indent="-207963">
              <a:spcBef>
                <a:spcPts val="900"/>
              </a:spcBef>
              <a:buClr>
                <a:schemeClr val="accent1"/>
              </a:buClr>
              <a:buFont typeface="Wingdings 2" panose="05020102010507070707" pitchFamily="18" charset="2"/>
              <a:buChar char=""/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2pPr>
            <a:lvl3pPr marL="594360" indent="-228600">
              <a:spcBef>
                <a:spcPts val="900"/>
              </a:spcBef>
              <a:buFont typeface="Courier New" panose="02070309020205020404" pitchFamily="49" charset="0"/>
              <a:buChar char="­"/>
              <a:defRPr lang="en-US" sz="14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Subhead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517078" y="2377440"/>
            <a:ext cx="1874520" cy="3794760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tabLst/>
              <a:defRPr lang="en-US" sz="1800" b="1" kern="1200" spc="-5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368300" indent="-285750">
              <a:spcBef>
                <a:spcPts val="900"/>
              </a:spcBef>
              <a:buClr>
                <a:schemeClr val="accent1"/>
              </a:buClr>
              <a:buFont typeface="Wingdings 2" panose="05020102010507070707" pitchFamily="18" charset="2"/>
              <a:buChar char=""/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2pPr>
            <a:lvl3pPr marL="651510" indent="-285750">
              <a:spcBef>
                <a:spcPts val="900"/>
              </a:spcBef>
              <a:defRPr lang="en-US" sz="14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Subhead text</a:t>
            </a:r>
          </a:p>
          <a:p>
            <a:pPr marL="290513" lvl="1" indent="-207963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anose="05020102010507070707" pitchFamily="18" charset="2"/>
              <a:buChar char=""/>
            </a:pPr>
            <a:r>
              <a:rPr lang="en-US" dirty="0" smtClean="0"/>
              <a:t>Second level</a:t>
            </a:r>
          </a:p>
          <a:p>
            <a:pPr marL="594360" lvl="2" indent="-22860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Courier New" panose="02070309020205020404" pitchFamily="49" charset="0"/>
              <a:buChar char="­"/>
            </a:pPr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573239" y="2377440"/>
            <a:ext cx="1874520" cy="3794760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tabLst/>
              <a:defRPr lang="en-US" sz="1800" b="1" kern="1200" spc="-5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368300" indent="-285750">
              <a:spcBef>
                <a:spcPts val="900"/>
              </a:spcBef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2pPr>
            <a:lvl3pPr marL="651510" indent="-285750">
              <a:spcBef>
                <a:spcPts val="900"/>
              </a:spcBef>
              <a:defRPr lang="en-US" sz="14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tabLst/>
            </a:pPr>
            <a:r>
              <a:rPr lang="en-US" dirty="0" smtClean="0"/>
              <a:t>Subhead text</a:t>
            </a:r>
          </a:p>
          <a:p>
            <a:pPr marL="290513" lvl="1" indent="-207963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10000"/>
              <a:buFont typeface="Wingdings 2" panose="05020102010507070707" pitchFamily="18" charset="2"/>
              <a:buChar char=""/>
              <a:tabLst/>
            </a:pPr>
            <a:r>
              <a:rPr lang="en-US" dirty="0" smtClean="0"/>
              <a:t>Second level</a:t>
            </a:r>
          </a:p>
          <a:p>
            <a:pPr marL="594360" lvl="2" indent="-22860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10000"/>
              <a:buFont typeface="Courier New" panose="02070309020205020404" pitchFamily="49" charset="0"/>
              <a:buChar char="­"/>
              <a:tabLst/>
            </a:pPr>
            <a:r>
              <a:rPr lang="en-US" dirty="0" smtClean="0"/>
              <a:t>Third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629400" y="2377440"/>
            <a:ext cx="1874520" cy="3794760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tabLst/>
              <a:defRPr lang="en-US" sz="1800" b="1" kern="1200" spc="-5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368300" indent="-285750">
              <a:spcBef>
                <a:spcPts val="900"/>
              </a:spcBef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2pPr>
            <a:lvl3pPr marL="651510" indent="-285750">
              <a:spcBef>
                <a:spcPts val="900"/>
              </a:spcBef>
              <a:defRPr lang="en-US" sz="14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tabLst/>
            </a:pPr>
            <a:r>
              <a:rPr lang="en-US" dirty="0" smtClean="0"/>
              <a:t>Subhead text</a:t>
            </a:r>
          </a:p>
          <a:p>
            <a:pPr marL="290513" lvl="1" indent="-207963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10000"/>
              <a:buFont typeface="Wingdings 2" panose="05020102010507070707" pitchFamily="18" charset="2"/>
              <a:buChar char=""/>
              <a:tabLst/>
            </a:pPr>
            <a:r>
              <a:rPr lang="en-US" dirty="0" smtClean="0"/>
              <a:t>Second level</a:t>
            </a:r>
          </a:p>
          <a:p>
            <a:pPr marL="594360" lvl="2" indent="-22860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10000"/>
              <a:buFont typeface="Courier New" panose="02070309020205020404" pitchFamily="49" charset="0"/>
              <a:buChar char="­"/>
              <a:tabLst/>
            </a:pPr>
            <a:r>
              <a:rPr lang="en-US" dirty="0" smtClean="0"/>
              <a:t>Third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</p:spTree>
    <p:extLst>
      <p:ext uri="{BB962C8B-B14F-4D97-AF65-F5344CB8AC3E}">
        <p14:creationId xmlns:p14="http://schemas.microsoft.com/office/powerpoint/2010/main" val="2284083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74319"/>
            <a:ext cx="8046720" cy="1005840"/>
          </a:xfrm>
        </p:spPr>
        <p:txBody>
          <a:bodyPr lIns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slide title or survey result observation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199" y="1463039"/>
            <a:ext cx="8046720" cy="830997"/>
          </a:xfrm>
        </p:spPr>
        <p:txBody>
          <a:bodyPr anchor="t">
            <a:noAutofit/>
          </a:bodyPr>
          <a:lstStyle>
            <a:lvl1pPr marL="0" indent="0">
              <a:buNone/>
              <a:defRPr sz="2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enter a subhead or enter a survey question for this slide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217" y="6470399"/>
            <a:ext cx="569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B3AC"/>
                </a:solidFill>
                <a:latin typeface="Arial"/>
              </a:defRPr>
            </a:lvl1pPr>
          </a:lstStyle>
          <a:p>
            <a:fld id="{AF8A60C7-2487-A34A-B97E-C44442ABC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57200" y="2377440"/>
            <a:ext cx="8028432" cy="3794760"/>
          </a:xfrm>
          <a:solidFill>
            <a:schemeClr val="bg1">
              <a:lumMod val="95000"/>
            </a:schemeClr>
          </a:solidFill>
        </p:spPr>
        <p:txBody>
          <a:bodyPr lIns="457200" tIns="457200" rIns="466344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New object: </a:t>
            </a:r>
            <a:br>
              <a:rPr lang="en-US" dirty="0" smtClean="0"/>
            </a:br>
            <a:r>
              <a:rPr lang="en-US" dirty="0" smtClean="0"/>
              <a:t>Click appropriate icon to insert a new table, chart, or picture </a:t>
            </a:r>
          </a:p>
          <a:p>
            <a:pPr lvl="0"/>
            <a:r>
              <a:rPr lang="en-US" dirty="0" smtClean="0"/>
              <a:t>Copied object: </a:t>
            </a:r>
            <a:br>
              <a:rPr lang="en-US" dirty="0" smtClean="0"/>
            </a:br>
            <a:r>
              <a:rPr lang="en-US" dirty="0" smtClean="0"/>
              <a:t>Click the BOX and paste an existing table, chart, or picture</a:t>
            </a:r>
          </a:p>
        </p:txBody>
      </p:sp>
    </p:spTree>
    <p:extLst>
      <p:ext uri="{BB962C8B-B14F-4D97-AF65-F5344CB8AC3E}">
        <p14:creationId xmlns:p14="http://schemas.microsoft.com/office/powerpoint/2010/main" val="349861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3840480" cy="1371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3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Detail slide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828800"/>
            <a:ext cx="3840480" cy="4343400"/>
          </a:xfrm>
        </p:spPr>
        <p:txBody>
          <a:bodyPr>
            <a:noAutofit/>
          </a:bodyPr>
          <a:lstStyle>
            <a:lvl1pPr marL="457200" indent="-347472">
              <a:defRPr sz="2400" baseline="0">
                <a:solidFill>
                  <a:schemeClr val="accent3"/>
                </a:solidFill>
              </a:defRPr>
            </a:lvl1pPr>
            <a:lvl2pPr marL="914400" indent="-285750" defTabSz="568325">
              <a:defRPr sz="2100">
                <a:solidFill>
                  <a:schemeClr val="accent3"/>
                </a:solidFill>
              </a:defRPr>
            </a:lvl2pPr>
            <a:lvl3pPr marL="1146175" indent="-228600" defTabSz="512763">
              <a:defRPr sz="2000">
                <a:solidFill>
                  <a:schemeClr val="tx1"/>
                </a:solidFill>
              </a:defRPr>
            </a:lvl3pPr>
            <a:lvl4pPr marL="1533525" indent="-228600"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63440" y="274320"/>
            <a:ext cx="3840480" cy="5897880"/>
          </a:xfrm>
        </p:spPr>
        <p:txBody>
          <a:bodyPr>
            <a:noAutofit/>
          </a:bodyPr>
          <a:lstStyle>
            <a:lvl1pPr marL="457200" indent="-347472">
              <a:defRPr sz="2000">
                <a:solidFill>
                  <a:schemeClr val="tx1"/>
                </a:solidFill>
              </a:defRPr>
            </a:lvl1pPr>
            <a:lvl2pPr marL="914400" indent="-285750" defTabSz="568325">
              <a:defRPr sz="1800">
                <a:solidFill>
                  <a:schemeClr val="tx1"/>
                </a:solidFill>
              </a:defRPr>
            </a:lvl2pPr>
            <a:lvl3pPr marL="1280160" indent="-228600" defTabSz="512763">
              <a:defRPr sz="1600">
                <a:solidFill>
                  <a:schemeClr val="tx1"/>
                </a:solidFill>
              </a:defRPr>
            </a:lvl3pPr>
            <a:lvl4pPr marL="1675638" indent="-285750">
              <a:defRPr lang="en-US" sz="16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7131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s TEX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3840480" cy="1371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3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Detail slide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828800"/>
            <a:ext cx="3840480" cy="4343400"/>
          </a:xfrm>
        </p:spPr>
        <p:txBody>
          <a:bodyPr>
            <a:noAutofit/>
          </a:bodyPr>
          <a:lstStyle>
            <a:lvl1pPr marL="1588" indent="0">
              <a:buNone/>
              <a:defRPr sz="2100" b="1">
                <a:solidFill>
                  <a:schemeClr val="accent1"/>
                </a:solidFill>
              </a:defRPr>
            </a:lvl1pPr>
            <a:lvl2pPr marL="514350" indent="0" defTabSz="568325">
              <a:buNone/>
              <a:defRPr sz="2000" b="1">
                <a:solidFill>
                  <a:schemeClr val="accent1"/>
                </a:solidFill>
              </a:defRPr>
            </a:lvl2pPr>
            <a:lvl3pPr marL="1146175" indent="-228600" defTabSz="512763">
              <a:defRPr sz="2000">
                <a:solidFill>
                  <a:schemeClr val="tx1"/>
                </a:solidFill>
              </a:defRPr>
            </a:lvl3pPr>
            <a:lvl4pPr marL="1533525" indent="-228600"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63440" y="274320"/>
            <a:ext cx="3840480" cy="5897880"/>
          </a:xfrm>
        </p:spPr>
        <p:txBody>
          <a:bodyPr>
            <a:noAutofit/>
          </a:bodyPr>
          <a:lstStyle>
            <a:lvl1pPr marL="457200" indent="-347472">
              <a:defRPr sz="2000" baseline="0">
                <a:solidFill>
                  <a:schemeClr val="tx1"/>
                </a:solidFill>
              </a:defRPr>
            </a:lvl1pPr>
            <a:lvl2pPr marL="914400" indent="-285750" defTabSz="568325">
              <a:defRPr sz="1800">
                <a:solidFill>
                  <a:schemeClr val="tx1"/>
                </a:solidFill>
              </a:defRPr>
            </a:lvl2pPr>
            <a:lvl3pPr marL="1280160" indent="-228600" defTabSz="512763">
              <a:defRPr sz="1600">
                <a:solidFill>
                  <a:schemeClr val="tx1"/>
                </a:solidFill>
              </a:defRPr>
            </a:lvl3pPr>
            <a:lvl4pPr marL="1675638" indent="-285750">
              <a:defRPr lang="en-US" sz="16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</p:spTree>
    <p:extLst>
      <p:ext uri="{BB962C8B-B14F-4D97-AF65-F5344CB8AC3E}">
        <p14:creationId xmlns:p14="http://schemas.microsoft.com/office/powerpoint/2010/main" val="4223312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tall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40480" y="6470399"/>
            <a:ext cx="603504" cy="365125"/>
          </a:xfrm>
        </p:spPr>
        <p:txBody>
          <a:bodyPr rIns="228600"/>
          <a:lstStyle>
            <a:lvl1pPr algn="r">
              <a:defRPr/>
            </a:lvl1pPr>
          </a:lstStyle>
          <a:p>
            <a:fld id="{AF8A60C7-2487-A34A-B97E-C44442ABC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640080" y="1938528"/>
            <a:ext cx="3474720" cy="42062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slide text goes here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54864" y="6473952"/>
            <a:ext cx="3200400" cy="365125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©TechTarget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4681728" y="0"/>
            <a:ext cx="4462272" cy="6629400"/>
          </a:xfrm>
          <a:solidFill>
            <a:schemeClr val="accent1">
              <a:alpha val="18000"/>
            </a:schemeClr>
          </a:solidFill>
          <a:ln>
            <a:noFill/>
          </a:ln>
        </p:spPr>
        <p:txBody>
          <a:bodyPr>
            <a:normAutofit/>
          </a:bodyPr>
          <a:lstStyle>
            <a:lvl1pPr marL="109728" marR="0" indent="0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BC1"/>
              </a:buClr>
              <a:buSzPct val="110000"/>
              <a:buFont typeface="Lucida Grande"/>
              <a:buNone/>
              <a:tabLst/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(Work out on the slide) </a:t>
            </a:r>
            <a:br>
              <a:rPr lang="en-US" dirty="0" smtClean="0"/>
            </a:br>
            <a:r>
              <a:rPr lang="en-US" dirty="0" smtClean="0"/>
              <a:t>Click icon to insert a new picture </a:t>
            </a:r>
            <a:br>
              <a:rPr lang="en-US" dirty="0" smtClean="0"/>
            </a:br>
            <a:r>
              <a:rPr lang="en-US" dirty="0" smtClean="0"/>
              <a:t>Click box to paste picture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Position: </a:t>
            </a:r>
            <a:r>
              <a:rPr lang="en-US" dirty="0" err="1" smtClean="0"/>
              <a:t>Horiz</a:t>
            </a:r>
            <a:r>
              <a:rPr lang="en-US" dirty="0" smtClean="0"/>
              <a:t> 5.12”, </a:t>
            </a:r>
            <a:r>
              <a:rPr lang="en-US" dirty="0" err="1" smtClean="0"/>
              <a:t>Vert</a:t>
            </a:r>
            <a:r>
              <a:rPr lang="en-US" dirty="0" smtClean="0"/>
              <a:t> 0”</a:t>
            </a:r>
            <a:br>
              <a:rPr lang="en-US" dirty="0" smtClean="0"/>
            </a:br>
            <a:r>
              <a:rPr lang="en-US" dirty="0" smtClean="0"/>
              <a:t>Size: H7.25”, W 4.88”</a:t>
            </a:r>
          </a:p>
        </p:txBody>
      </p:sp>
    </p:spTree>
    <p:extLst>
      <p:ext uri="{BB962C8B-B14F-4D97-AF65-F5344CB8AC3E}">
        <p14:creationId xmlns:p14="http://schemas.microsoft.com/office/powerpoint/2010/main" val="1105277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tails Callout bo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3840480" cy="13716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Detail slide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274320"/>
            <a:ext cx="3840480" cy="5897880"/>
          </a:xfrm>
        </p:spPr>
        <p:txBody>
          <a:bodyPr>
            <a:noAutofit/>
          </a:bodyPr>
          <a:lstStyle>
            <a:lvl1pPr marL="457200" indent="-347472">
              <a:defRPr sz="2000">
                <a:solidFill>
                  <a:schemeClr val="tx1"/>
                </a:solidFill>
              </a:defRPr>
            </a:lvl1pPr>
            <a:lvl2pPr marL="914400" indent="-285750" defTabSz="568325">
              <a:defRPr sz="1800">
                <a:solidFill>
                  <a:schemeClr val="tx1"/>
                </a:solidFill>
              </a:defRPr>
            </a:lvl2pPr>
            <a:lvl3pPr marL="1280160" indent="-228600" defTabSz="512763">
              <a:defRPr sz="1600">
                <a:solidFill>
                  <a:schemeClr val="tx1"/>
                </a:solidFill>
              </a:defRPr>
            </a:lvl3pPr>
            <a:lvl4pPr marL="1618488" indent="-228600">
              <a:defRPr lang="en-US" sz="16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57200" y="1828800"/>
            <a:ext cx="3840480" cy="4343400"/>
          </a:xfrm>
          <a:solidFill>
            <a:schemeClr val="tx1">
              <a:lumMod val="50000"/>
            </a:schemeClr>
          </a:solidFill>
        </p:spPr>
        <p:txBody>
          <a:bodyPr lIns="274320" tIns="182880" rIns="274320" bIns="274320">
            <a:noAutofit/>
          </a:bodyPr>
          <a:lstStyle>
            <a:lvl1pPr marL="112712" indent="0">
              <a:buFont typeface="Arial" panose="020B0604020202020204" pitchFamily="34" charset="0"/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3550" indent="-282575">
              <a:buClrTx/>
              <a:buFont typeface="Wingdings 2" panose="05020102010507070707" pitchFamily="18" charset="2"/>
              <a:buChar char=""/>
              <a:defRPr sz="2000">
                <a:solidFill>
                  <a:schemeClr val="accent1">
                    <a:lumMod val="40000"/>
                    <a:lumOff val="60000"/>
                  </a:schemeClr>
                </a:solidFill>
              </a:defRPr>
            </a:lvl2pPr>
            <a:lvl3pPr marL="1139825" indent="0">
              <a:buNone/>
              <a:defRPr/>
            </a:lvl3pPr>
            <a:lvl4pPr marL="1495425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4294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tails Callout bo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57200" y="1828800"/>
            <a:ext cx="3840480" cy="4206240"/>
          </a:xfrm>
          <a:solidFill>
            <a:schemeClr val="bg1">
              <a:lumMod val="95000"/>
            </a:schemeClr>
          </a:solidFill>
          <a:effectLst>
            <a:outerShdw dist="152400" dir="2700000" algn="tl" rotWithShape="0">
              <a:schemeClr val="tx1">
                <a:lumMod val="75000"/>
                <a:alpha val="50000"/>
              </a:schemeClr>
            </a:outerShdw>
          </a:effectLst>
        </p:spPr>
        <p:txBody>
          <a:bodyPr lIns="457200" tIns="457200">
            <a:normAutofit/>
          </a:bodyPr>
          <a:lstStyle>
            <a:lvl1pPr marL="109728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3840480" cy="13716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Detail slide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274320"/>
            <a:ext cx="3840480" cy="5897880"/>
          </a:xfrm>
        </p:spPr>
        <p:txBody>
          <a:bodyPr>
            <a:noAutofit/>
          </a:bodyPr>
          <a:lstStyle>
            <a:lvl1pPr marL="457200" indent="-347472">
              <a:defRPr sz="2000">
                <a:solidFill>
                  <a:schemeClr val="tx1"/>
                </a:solidFill>
              </a:defRPr>
            </a:lvl1pPr>
            <a:lvl2pPr marL="914400" indent="-285750" defTabSz="568325">
              <a:defRPr sz="1800">
                <a:solidFill>
                  <a:schemeClr val="tx1"/>
                </a:solidFill>
              </a:defRPr>
            </a:lvl2pPr>
            <a:lvl3pPr marL="1280160" indent="-228600" defTabSz="512763">
              <a:defRPr sz="1600">
                <a:solidFill>
                  <a:schemeClr val="tx1"/>
                </a:solidFill>
              </a:defRPr>
            </a:lvl3pPr>
            <a:lvl4pPr marL="1618488" indent="-228600"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</p:spTree>
    <p:extLst>
      <p:ext uri="{BB962C8B-B14F-4D97-AF65-F5344CB8AC3E}">
        <p14:creationId xmlns:p14="http://schemas.microsoft.com/office/powerpoint/2010/main" val="264892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s_Three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3840480" cy="18288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Detail slide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0" y="274638"/>
            <a:ext cx="3840480" cy="18288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subhead 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77440"/>
            <a:ext cx="2560320" cy="3794760"/>
          </a:xfrm>
          <a:solidFill>
            <a:schemeClr val="bg1"/>
          </a:solidFill>
        </p:spPr>
        <p:txBody>
          <a:bodyPr tIns="82296"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solidFill>
                  <a:schemeClr val="accent3"/>
                </a:solidFill>
              </a:defRPr>
            </a:lvl1pPr>
            <a:lvl2pPr marL="365760" indent="-256032">
              <a:spcBef>
                <a:spcPts val="900"/>
              </a:spcBef>
              <a:buClr>
                <a:schemeClr val="accent1"/>
              </a:buClr>
              <a:buSzPct val="110000"/>
              <a:buFont typeface="Wingdings 2" panose="05020102010507070707" pitchFamily="18" charset="2"/>
              <a:buChar char=""/>
              <a:defRPr sz="1800"/>
            </a:lvl2pPr>
            <a:lvl3pPr marL="731520" indent="-228600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Subhead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200400" y="2377440"/>
            <a:ext cx="2560320" cy="3794760"/>
          </a:xfrm>
          <a:solidFill>
            <a:schemeClr val="bg1"/>
          </a:solidFill>
        </p:spPr>
        <p:txBody>
          <a:bodyPr tIns="82296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defRPr lang="en-US" sz="2000" b="1" kern="1200" spc="-5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395478" indent="-285750">
              <a:spcBef>
                <a:spcPts val="900"/>
              </a:spcBef>
              <a:buClr>
                <a:schemeClr val="accent1"/>
              </a:buClr>
              <a:buSzPct val="110000"/>
              <a:buFont typeface="Wingdings 2" panose="05020102010507070707" pitchFamily="18" charset="2"/>
              <a:buChar char=""/>
              <a:defRPr lang="en-US" sz="18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2pPr>
            <a:lvl3pPr marL="731520" indent="-228600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</a:pPr>
            <a:r>
              <a:rPr lang="en-US" dirty="0" smtClean="0"/>
              <a:t>Subhead text</a:t>
            </a:r>
          </a:p>
          <a:p>
            <a:pPr marL="365760" lvl="1" indent="-256032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10000"/>
              <a:buFont typeface="Wingdings 2" panose="05020102010507070707" pitchFamily="18" charset="2"/>
              <a:buChar char=""/>
            </a:pPr>
            <a:r>
              <a:rPr lang="en-US" dirty="0" smtClean="0"/>
              <a:t>Second level</a:t>
            </a:r>
          </a:p>
          <a:p>
            <a:pPr marL="731520" lvl="2" indent="-22860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943599" y="2377440"/>
            <a:ext cx="2560320" cy="3794760"/>
          </a:xfrm>
          <a:solidFill>
            <a:schemeClr val="bg1"/>
          </a:solidFill>
        </p:spPr>
        <p:txBody>
          <a:bodyPr tIns="82296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defRPr lang="en-US" sz="2000" b="1" kern="1200" spc="-5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395478" indent="-285750">
              <a:spcBef>
                <a:spcPts val="900"/>
              </a:spcBef>
              <a:buClr>
                <a:schemeClr val="accent1"/>
              </a:buClr>
              <a:buSzPct val="110000"/>
              <a:buFont typeface="Wingdings 2" panose="05020102010507070707" pitchFamily="18" charset="2"/>
              <a:buChar char=""/>
              <a:defRPr lang="en-US" sz="18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2pPr>
            <a:lvl3pPr marL="731520" indent="-228600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</a:pPr>
            <a:r>
              <a:rPr lang="en-US" dirty="0" smtClean="0"/>
              <a:t>Subhead text</a:t>
            </a:r>
          </a:p>
          <a:p>
            <a:pPr marL="365760" lvl="1" indent="-256032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10000"/>
              <a:buFont typeface="Wingdings 2" panose="05020102010507070707" pitchFamily="18" charset="2"/>
              <a:buChar char=""/>
            </a:pPr>
            <a:r>
              <a:rPr lang="en-US" dirty="0" smtClean="0"/>
              <a:t>Second level</a:t>
            </a:r>
          </a:p>
          <a:p>
            <a:pPr marL="731520" lvl="2" indent="-22860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974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s_Subhead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3840480" cy="18288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Detail slide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0" y="274638"/>
            <a:ext cx="3840480" cy="18288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subhead 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0917" y="2377440"/>
            <a:ext cx="1920240" cy="3794760"/>
          </a:xfrm>
          <a:solidFill>
            <a:schemeClr val="bg1"/>
          </a:solidFill>
        </p:spPr>
        <p:txBody>
          <a:bodyPr/>
          <a:lstStyle>
            <a:lvl1pPr marL="0" indent="0">
              <a:spcBef>
                <a:spcPts val="900"/>
              </a:spcBef>
              <a:buNone/>
              <a:defRPr sz="1800" b="1">
                <a:solidFill>
                  <a:schemeClr val="accent3"/>
                </a:solidFill>
              </a:defRPr>
            </a:lvl1pPr>
            <a:lvl2pPr marL="290513" indent="-207963">
              <a:spcBef>
                <a:spcPts val="900"/>
              </a:spcBef>
              <a:buClr>
                <a:schemeClr val="accent1"/>
              </a:buClr>
              <a:buFont typeface="Wingdings 2" panose="05020102010507070707" pitchFamily="18" charset="2"/>
              <a:buChar char=""/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2pPr>
            <a:lvl3pPr marL="594360" indent="-228600">
              <a:spcBef>
                <a:spcPts val="900"/>
              </a:spcBef>
              <a:buFont typeface="Courier New" panose="02070309020205020404" pitchFamily="49" charset="0"/>
              <a:buChar char="­"/>
              <a:defRPr lang="en-US" sz="14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Subhead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501838" y="2377440"/>
            <a:ext cx="1920240" cy="3794760"/>
          </a:xfrm>
          <a:solidFill>
            <a:schemeClr val="bg1"/>
          </a:solidFill>
        </p:spPr>
        <p:txBody>
          <a:bodyPr/>
          <a:lstStyle>
            <a:lvl1pPr marL="0" indent="0">
              <a:spcBef>
                <a:spcPts val="900"/>
              </a:spcBef>
              <a:buNone/>
              <a:tabLst/>
              <a:defRPr lang="en-US" sz="1800" b="1" kern="1200" spc="-5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368300" indent="-285750">
              <a:spcBef>
                <a:spcPts val="900"/>
              </a:spcBef>
              <a:buClr>
                <a:schemeClr val="accent1"/>
              </a:buClr>
              <a:buFont typeface="Wingdings 2" panose="05020102010507070707" pitchFamily="18" charset="2"/>
              <a:buChar char=""/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2pPr>
            <a:lvl3pPr marL="651510" indent="-285750">
              <a:spcBef>
                <a:spcPts val="900"/>
              </a:spcBef>
              <a:defRPr lang="en-US" sz="14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Subhead text</a:t>
            </a:r>
          </a:p>
          <a:p>
            <a:pPr marL="290513" lvl="1" indent="-207963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anose="05020102010507070707" pitchFamily="18" charset="2"/>
              <a:buChar char=""/>
            </a:pPr>
            <a:r>
              <a:rPr lang="en-US" dirty="0" smtClean="0"/>
              <a:t>Second level</a:t>
            </a:r>
          </a:p>
          <a:p>
            <a:pPr marL="594360" lvl="2" indent="-22860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Courier New" panose="02070309020205020404" pitchFamily="49" charset="0"/>
              <a:buChar char="­"/>
            </a:pPr>
            <a:r>
              <a:rPr lang="en-US" dirty="0" smtClean="0"/>
              <a:t>Third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542759" y="2377440"/>
            <a:ext cx="1920240" cy="3794760"/>
          </a:xfrm>
          <a:solidFill>
            <a:schemeClr val="bg1"/>
          </a:solidFill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tabLst/>
              <a:defRPr lang="en-US" sz="1800" b="1" kern="1200" spc="-5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368300" indent="-285750">
              <a:spcBef>
                <a:spcPts val="900"/>
              </a:spcBef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2pPr>
            <a:lvl3pPr marL="651510" indent="-285750">
              <a:spcBef>
                <a:spcPts val="900"/>
              </a:spcBef>
              <a:defRPr lang="en-US" sz="14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tabLst/>
            </a:pPr>
            <a:r>
              <a:rPr lang="en-US" dirty="0" smtClean="0"/>
              <a:t>Subhead text</a:t>
            </a:r>
          </a:p>
          <a:p>
            <a:pPr marL="0" lvl="1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tabLst/>
            </a:pPr>
            <a:r>
              <a:rPr lang="en-US" dirty="0" smtClean="0"/>
              <a:t>Second level</a:t>
            </a:r>
          </a:p>
          <a:p>
            <a:pPr marL="0" lvl="2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tabLst/>
            </a:pPr>
            <a:r>
              <a:rPr lang="en-US" dirty="0" smtClean="0"/>
              <a:t>Third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3680" y="2377440"/>
            <a:ext cx="1920240" cy="3794760"/>
          </a:xfrm>
          <a:solidFill>
            <a:schemeClr val="bg1"/>
          </a:solidFill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tabLst/>
              <a:defRPr lang="en-US" sz="1800" b="1" kern="1200" spc="-5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368300" indent="-285750">
              <a:spcBef>
                <a:spcPts val="900"/>
              </a:spcBef>
              <a:defRPr lang="en-US" sz="16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2pPr>
            <a:lvl3pPr marL="651510" indent="-285750">
              <a:spcBef>
                <a:spcPts val="900"/>
              </a:spcBef>
              <a:defRPr lang="en-US" sz="1400" kern="1200" spc="-50" dirty="0" smtClean="0">
                <a:solidFill>
                  <a:srgbClr val="6A6A6A"/>
                </a:solidFill>
                <a:latin typeface="Arial"/>
                <a:ea typeface="+mn-ea"/>
                <a:cs typeface="Arial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tabLst/>
            </a:pPr>
            <a:r>
              <a:rPr lang="en-US" dirty="0" smtClean="0"/>
              <a:t>Subhead text</a:t>
            </a:r>
          </a:p>
          <a:p>
            <a:pPr marL="0" lvl="1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tabLst/>
            </a:pPr>
            <a:r>
              <a:rPr lang="en-US" dirty="0" smtClean="0"/>
              <a:t>Second level</a:t>
            </a:r>
          </a:p>
          <a:p>
            <a:pPr marL="0" lvl="2" indent="0" algn="l" defTabSz="4572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08BC1"/>
              </a:buClr>
              <a:buSzPct val="110000"/>
              <a:buFont typeface="Lucida Grande"/>
              <a:buNone/>
              <a:tabLst/>
            </a:pPr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0200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tails Subhead_Multi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3840480" cy="18288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Detail slide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377440"/>
            <a:ext cx="8028432" cy="3794760"/>
          </a:xfrm>
          <a:solidFill>
            <a:schemeClr val="bg1">
              <a:lumMod val="95000"/>
            </a:schemeClr>
          </a:solidFill>
        </p:spPr>
        <p:txBody>
          <a:bodyPr lIns="457200" tIns="457200">
            <a:normAutofit/>
          </a:bodyPr>
          <a:lstStyle>
            <a:lvl1pPr marL="1588" indent="0">
              <a:buNone/>
              <a:defRPr sz="1800" b="0">
                <a:solidFill>
                  <a:schemeClr val="tx1"/>
                </a:solidFill>
              </a:defRPr>
            </a:lvl1pPr>
            <a:lvl2pPr marL="800100" indent="-285750" defTabSz="568325">
              <a:defRPr sz="2200">
                <a:solidFill>
                  <a:schemeClr val="tx1"/>
                </a:solidFill>
              </a:defRPr>
            </a:lvl2pPr>
            <a:lvl3pPr marL="1146175" indent="-228600" defTabSz="512763">
              <a:defRPr sz="2000">
                <a:solidFill>
                  <a:schemeClr val="tx1"/>
                </a:solidFill>
              </a:defRPr>
            </a:lvl3pPr>
            <a:lvl4pPr marL="1533525" indent="-228600"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New object: </a:t>
            </a:r>
            <a:br>
              <a:rPr lang="en-US" dirty="0" smtClean="0"/>
            </a:br>
            <a:r>
              <a:rPr lang="en-US" dirty="0" smtClean="0"/>
              <a:t>Click appropriate icon to insert a new table, chart, or picture </a:t>
            </a:r>
          </a:p>
          <a:p>
            <a:pPr lvl="0"/>
            <a:r>
              <a:rPr lang="en-US" dirty="0" smtClean="0"/>
              <a:t>Copied object: </a:t>
            </a:r>
            <a:br>
              <a:rPr lang="en-US" dirty="0" smtClean="0"/>
            </a:br>
            <a:r>
              <a:rPr lang="en-US" dirty="0" smtClean="0"/>
              <a:t>Click the BOX and paste an existing table, chart, or picture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0" y="274638"/>
            <a:ext cx="3840480" cy="18288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subhead 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</p:spTree>
    <p:extLst>
      <p:ext uri="{BB962C8B-B14F-4D97-AF65-F5344CB8AC3E}">
        <p14:creationId xmlns:p14="http://schemas.microsoft.com/office/powerpoint/2010/main" val="269769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wide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7" cy="6857998"/>
          </a:xfrm>
          <a:prstGeom prst="rect">
            <a:avLst/>
          </a:prstGeom>
        </p:spPr>
      </p:pic>
      <p:sp>
        <p:nvSpPr>
          <p:cNvPr id="8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8915400" cy="4343400"/>
          </a:xfrm>
          <a:solidFill>
            <a:schemeClr val="accent1">
              <a:alpha val="20000"/>
            </a:schemeClr>
          </a:solidFill>
          <a:ln>
            <a:noFill/>
          </a:ln>
        </p:spPr>
        <p:txBody>
          <a:bodyPr lIns="1920240" tIns="1463040" rIns="2011680">
            <a:normAutofit/>
          </a:bodyPr>
          <a:lstStyle>
            <a:lvl1pPr marL="109728" marR="0" indent="0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BC1"/>
              </a:buClr>
              <a:buSzPct val="110000"/>
              <a:buFont typeface="Lucida Grande"/>
              <a:buNone/>
              <a:tabLst/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Go to the master slide to insert graphic </a:t>
            </a:r>
            <a:br>
              <a:rPr lang="en-US" dirty="0" smtClean="0"/>
            </a:br>
            <a:r>
              <a:rPr lang="en-US" dirty="0" smtClean="0"/>
              <a:t>Select background picture and send it to the Back </a:t>
            </a:r>
            <a:br>
              <a:rPr lang="en-US" dirty="0" smtClean="0"/>
            </a:br>
            <a:r>
              <a:rPr lang="en-US" dirty="0" smtClean="0"/>
              <a:t>Click icon to insert a new picture </a:t>
            </a:r>
            <a:br>
              <a:rPr lang="en-US" dirty="0" smtClean="0"/>
            </a:br>
            <a:r>
              <a:rPr lang="en-US" dirty="0" smtClean="0"/>
              <a:t>Click box to paste picture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Position: </a:t>
            </a:r>
            <a:r>
              <a:rPr lang="en-US" dirty="0" err="1" smtClean="0"/>
              <a:t>Horiz</a:t>
            </a:r>
            <a:r>
              <a:rPr lang="en-US" dirty="0" smtClean="0"/>
              <a:t> 0”, </a:t>
            </a:r>
            <a:r>
              <a:rPr lang="en-US" dirty="0" err="1" smtClean="0"/>
              <a:t>Vert</a:t>
            </a:r>
            <a:r>
              <a:rPr lang="en-US" dirty="0" smtClean="0"/>
              <a:t> 0” </a:t>
            </a:r>
            <a:br>
              <a:rPr lang="en-US" dirty="0" smtClean="0"/>
            </a:br>
            <a:r>
              <a:rPr lang="en-US" dirty="0" smtClean="0"/>
              <a:t>Size: H 4.75”, W 9.75”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8425" y="4898569"/>
            <a:ext cx="7863840" cy="11887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Divider slide text goes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©TechTarget </a:t>
            </a:r>
          </a:p>
        </p:txBody>
      </p:sp>
    </p:spTree>
    <p:extLst>
      <p:ext uri="{BB962C8B-B14F-4D97-AF65-F5344CB8AC3E}">
        <p14:creationId xmlns:p14="http://schemas.microsoft.com/office/powerpoint/2010/main" val="275279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wide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7" cy="6857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8425" y="4898569"/>
            <a:ext cx="7863840" cy="11887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-50"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Divider slide text goes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©TechTarget 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8915400" cy="4343400"/>
          </a:xfrm>
          <a:solidFill>
            <a:schemeClr val="accent1">
              <a:alpha val="20000"/>
            </a:schemeClr>
          </a:solidFill>
          <a:ln>
            <a:noFill/>
          </a:ln>
        </p:spPr>
        <p:txBody>
          <a:bodyPr lIns="1920240" tIns="1463040" rIns="2011680">
            <a:normAutofit/>
          </a:bodyPr>
          <a:lstStyle>
            <a:lvl1pPr marL="109728" marR="0" indent="0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BC1"/>
              </a:buClr>
              <a:buSzPct val="110000"/>
              <a:buFont typeface="Lucida Grande"/>
              <a:buNone/>
              <a:tabLst/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Go to the master slide to insert graphic </a:t>
            </a:r>
            <a:br>
              <a:rPr lang="en-US" dirty="0" smtClean="0"/>
            </a:br>
            <a:r>
              <a:rPr lang="en-US" dirty="0" smtClean="0"/>
              <a:t>Select background picture and send it to the Back </a:t>
            </a:r>
            <a:br>
              <a:rPr lang="en-US" dirty="0" smtClean="0"/>
            </a:br>
            <a:r>
              <a:rPr lang="en-US" dirty="0" smtClean="0"/>
              <a:t>Click icon to insert a new picture </a:t>
            </a:r>
            <a:br>
              <a:rPr lang="en-US" dirty="0" smtClean="0"/>
            </a:br>
            <a:r>
              <a:rPr lang="en-US" dirty="0" smtClean="0"/>
              <a:t>Click box to paste picture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Position: </a:t>
            </a:r>
            <a:r>
              <a:rPr lang="en-US" dirty="0" err="1" smtClean="0"/>
              <a:t>Horiz</a:t>
            </a:r>
            <a:r>
              <a:rPr lang="en-US" dirty="0" smtClean="0"/>
              <a:t> 0”, </a:t>
            </a:r>
            <a:r>
              <a:rPr lang="en-US" dirty="0" err="1" smtClean="0"/>
              <a:t>Vert</a:t>
            </a:r>
            <a:r>
              <a:rPr lang="en-US" dirty="0" smtClean="0"/>
              <a:t> 0” </a:t>
            </a:r>
            <a:br>
              <a:rPr lang="en-US" dirty="0" smtClean="0"/>
            </a:br>
            <a:r>
              <a:rPr lang="en-US" dirty="0" smtClean="0"/>
              <a:t>Size: H 4.75”, W 9.75”</a:t>
            </a:r>
          </a:p>
        </p:txBody>
      </p:sp>
    </p:spTree>
    <p:extLst>
      <p:ext uri="{BB962C8B-B14F-4D97-AF65-F5344CB8AC3E}">
        <p14:creationId xmlns:p14="http://schemas.microsoft.com/office/powerpoint/2010/main" val="90660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48578" y="6470399"/>
            <a:ext cx="569506" cy="365125"/>
          </a:xfrm>
        </p:spPr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344168" y="1947672"/>
            <a:ext cx="6400800" cy="16459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enter section header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©TechTarget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344613" y="3879850"/>
            <a:ext cx="6400800" cy="21082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subtitle or list</a:t>
            </a:r>
          </a:p>
        </p:txBody>
      </p:sp>
    </p:spTree>
    <p:extLst>
      <p:ext uri="{BB962C8B-B14F-4D97-AF65-F5344CB8AC3E}">
        <p14:creationId xmlns:p14="http://schemas.microsoft.com/office/powerpoint/2010/main" val="522073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77440"/>
            <a:ext cx="8028432" cy="3794760"/>
          </a:xfrm>
        </p:spPr>
        <p:txBody>
          <a:bodyPr lIns="0">
            <a:noAutofit/>
          </a:bodyPr>
          <a:lstStyle>
            <a:lvl1pPr marL="0" indent="0">
              <a:buNone/>
              <a:tabLst>
                <a:tab pos="2457450" algn="l"/>
              </a:tabLst>
              <a:defRPr sz="2000" b="1">
                <a:solidFill>
                  <a:schemeClr val="accent3"/>
                </a:solidFill>
              </a:defRPr>
            </a:lvl1pPr>
            <a:lvl2pPr marL="457200" indent="-342900">
              <a:spcAft>
                <a:spcPts val="0"/>
              </a:spcAft>
              <a:buClr>
                <a:schemeClr val="accent1"/>
              </a:buClr>
              <a:buFont typeface="Wingdings 2" panose="05020102010507070707" pitchFamily="18" charset="2"/>
              <a:buChar char=""/>
              <a:defRPr lang="en-US" sz="2000" kern="1200" spc="-5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83464">
              <a:buFont typeface="Courier New" panose="02070309020205020404" pitchFamily="49" charset="0"/>
              <a:buChar char="­"/>
              <a:defRPr>
                <a:solidFill>
                  <a:schemeClr val="tx1"/>
                </a:solidFill>
              </a:defRPr>
            </a:lvl3pPr>
            <a:lvl4pPr marL="1618488">
              <a:defRPr>
                <a:solidFill>
                  <a:schemeClr val="tx1"/>
                </a:solidFill>
              </a:defRPr>
            </a:lvl4pPr>
            <a:lvl5pPr marL="1947672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6882" y="1463040"/>
            <a:ext cx="8046720" cy="838200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2400" b="1" baseline="0">
                <a:solidFill>
                  <a:schemeClr val="accent1"/>
                </a:solidFill>
              </a:defRPr>
            </a:lvl1pPr>
            <a:lvl2pPr marL="625475" indent="0">
              <a:buNone/>
              <a:defRPr/>
            </a:lvl2pPr>
            <a:lvl3pPr marL="1139825" indent="0">
              <a:buNone/>
              <a:defRPr/>
            </a:lvl3pPr>
            <a:lvl4pPr marL="1495425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key point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8046720" cy="1005840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 smtClean="0"/>
              <a:t>Key in “Agenda”, “Contents”, Overview, or…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8046720" cy="1005840"/>
          </a:xfrm>
        </p:spPr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</p:spTree>
    <p:extLst>
      <p:ext uri="{BB962C8B-B14F-4D97-AF65-F5344CB8AC3E}">
        <p14:creationId xmlns:p14="http://schemas.microsoft.com/office/powerpoint/2010/main" val="3558217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8046720" cy="1005840"/>
          </a:xfrm>
        </p:spPr>
        <p:txBody>
          <a:bodyPr lIns="0" tIns="27432" rIns="27432" bIns="27432"/>
          <a:lstStyle>
            <a:lvl1pPr>
              <a:defRPr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63040"/>
            <a:ext cx="8028432" cy="4709160"/>
          </a:xfrm>
        </p:spPr>
        <p:txBody>
          <a:bodyPr lIns="0" tIns="82296">
            <a:noAutofit/>
          </a:bodyPr>
          <a:lstStyle>
            <a:lvl1pPr marL="457200" marR="0" indent="-346075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BC1"/>
              </a:buClr>
              <a:buSzPct val="110000"/>
              <a:buFont typeface="Lucida Grande"/>
              <a:buChar char="●"/>
              <a:tabLst/>
              <a:defRPr sz="2600">
                <a:solidFill>
                  <a:schemeClr val="tx1"/>
                </a:solidFill>
              </a:defRPr>
            </a:lvl1pPr>
            <a:lvl2pPr marL="914400">
              <a:defRPr sz="2000">
                <a:solidFill>
                  <a:schemeClr val="tx1"/>
                </a:solidFill>
              </a:defRPr>
            </a:lvl2pPr>
            <a:lvl3pPr marL="1371600">
              <a:defRPr sz="1800">
                <a:solidFill>
                  <a:schemeClr val="tx1"/>
                </a:solidFill>
              </a:defRPr>
            </a:lvl3pPr>
            <a:lvl4pPr marL="1728216">
              <a:defRPr sz="1600">
                <a:solidFill>
                  <a:schemeClr val="tx1"/>
                </a:solidFill>
              </a:defRPr>
            </a:lvl4pPr>
            <a:lvl5pPr marL="2130552">
              <a:defRPr>
                <a:solidFill>
                  <a:schemeClr val="tx1"/>
                </a:solidFill>
              </a:defRPr>
            </a:lvl5pPr>
          </a:lstStyle>
          <a:p>
            <a:pPr marL="457200" marR="0" lvl="0" indent="-346075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BC1"/>
              </a:buClr>
              <a:buSzPct val="110000"/>
              <a:buFont typeface="Lucida Grande"/>
              <a:buChar char="●"/>
              <a:tabLst/>
              <a:defRPr/>
            </a:pPr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9217" y="6470399"/>
            <a:ext cx="569506" cy="365125"/>
          </a:xfrm>
        </p:spPr>
        <p:txBody>
          <a:bodyPr/>
          <a:lstStyle/>
          <a:p>
            <a:fld id="{AF8A60C7-2487-A34A-B97E-C44442ABC0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</p:spTree>
    <p:extLst>
      <p:ext uri="{BB962C8B-B14F-4D97-AF65-F5344CB8AC3E}">
        <p14:creationId xmlns:p14="http://schemas.microsoft.com/office/powerpoint/2010/main" val="254597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4864" y="6473952"/>
            <a:ext cx="7589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-5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©TechTarget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" y="0"/>
            <a:ext cx="9143996" cy="6857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028432" cy="1005840"/>
          </a:xfrm>
          <a:prstGeom prst="rect">
            <a:avLst/>
          </a:prstGeom>
        </p:spPr>
        <p:txBody>
          <a:bodyPr vert="horz" lIns="0" tIns="27432" rIns="27432" bIns="27432" rtlCol="0" anchor="t" anchorCtr="0">
            <a:noAutofit/>
          </a:bodyPr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040"/>
            <a:ext cx="8028432" cy="4709160"/>
          </a:xfrm>
          <a:prstGeom prst="rect">
            <a:avLst/>
          </a:prstGeom>
        </p:spPr>
        <p:txBody>
          <a:bodyPr vert="horz" lIns="0" tIns="82296" rIns="27432" bIns="274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217" y="6470399"/>
            <a:ext cx="569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50" baseline="0">
                <a:solidFill>
                  <a:srgbClr val="00B3AC"/>
                </a:solidFill>
                <a:latin typeface="Arial"/>
              </a:defRPr>
            </a:lvl1pPr>
          </a:lstStyle>
          <a:p>
            <a:fld id="{AF8A60C7-2487-A34A-B97E-C44442ABC0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7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2" r:id="rId2"/>
    <p:sldLayoutId id="2147483798" r:id="rId3"/>
    <p:sldLayoutId id="2147483816" r:id="rId4"/>
    <p:sldLayoutId id="2147483810" r:id="rId5"/>
    <p:sldLayoutId id="2147483839" r:id="rId6"/>
    <p:sldLayoutId id="2147483867" r:id="rId7"/>
    <p:sldLayoutId id="2147483654" r:id="rId8"/>
    <p:sldLayoutId id="2147483650" r:id="rId9"/>
    <p:sldLayoutId id="2147483789" r:id="rId10"/>
    <p:sldLayoutId id="2147483783" r:id="rId11"/>
    <p:sldLayoutId id="2147483801" r:id="rId12"/>
    <p:sldLayoutId id="2147483791" r:id="rId13"/>
    <p:sldLayoutId id="2147483851" r:id="rId14"/>
    <p:sldLayoutId id="2147483830" r:id="rId15"/>
    <p:sldLayoutId id="2147483821" r:id="rId16"/>
    <p:sldLayoutId id="2147483803" r:id="rId17"/>
    <p:sldLayoutId id="2147483788" r:id="rId18"/>
    <p:sldLayoutId id="2147483796" r:id="rId19"/>
    <p:sldLayoutId id="2147483779" r:id="rId20"/>
    <p:sldLayoutId id="2147483882" r:id="rId21"/>
    <p:sldLayoutId id="2147483653" r:id="rId22"/>
    <p:sldLayoutId id="2147483883" r:id="rId23"/>
    <p:sldLayoutId id="2147483881" r:id="rId24"/>
    <p:sldLayoutId id="2147483712" r:id="rId25"/>
    <p:sldLayoutId id="2147483784" r:id="rId26"/>
    <p:sldLayoutId id="2147483807" r:id="rId27"/>
    <p:sldLayoutId id="2147483786" r:id="rId28"/>
    <p:sldLayoutId id="2147483797" r:id="rId29"/>
    <p:sldLayoutId id="2147483820" r:id="rId30"/>
    <p:sldLayoutId id="2147483819" r:id="rId31"/>
    <p:sldLayoutId id="2147483787" r:id="rId32"/>
    <p:sldLayoutId id="2147483827" r:id="rId33"/>
    <p:sldLayoutId id="2147483826" r:id="rId3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rgbClr val="00B3AC"/>
          </a:solidFill>
          <a:latin typeface="Arial"/>
          <a:ea typeface="+mj-ea"/>
          <a:cs typeface="Arial"/>
        </a:defRPr>
      </a:lvl1pPr>
    </p:titleStyle>
    <p:bodyStyle>
      <a:lvl1pPr marL="457200" indent="-347472" algn="l" defTabSz="457200" rtl="0" eaLnBrk="1" latinLnBrk="0" hangingPunct="1">
        <a:lnSpc>
          <a:spcPct val="90000"/>
        </a:lnSpc>
        <a:spcBef>
          <a:spcPts val="1200"/>
        </a:spcBef>
        <a:buClr>
          <a:srgbClr val="008BC1"/>
        </a:buClr>
        <a:buSzPct val="110000"/>
        <a:buFont typeface="Lucida Grande"/>
        <a:buChar char="●"/>
        <a:defRPr sz="2600" kern="1200" spc="-50" baseline="0">
          <a:solidFill>
            <a:schemeClr val="tx1"/>
          </a:solidFill>
          <a:latin typeface="Arial"/>
          <a:ea typeface="+mn-ea"/>
          <a:cs typeface="Arial"/>
        </a:defRPr>
      </a:lvl1pPr>
      <a:lvl2pPr marL="911225" indent="-285750" algn="l" defTabSz="457200" rtl="0" eaLnBrk="1" latinLnBrk="0" hangingPunct="1">
        <a:lnSpc>
          <a:spcPct val="90000"/>
        </a:lnSpc>
        <a:spcBef>
          <a:spcPts val="1200"/>
        </a:spcBef>
        <a:buClr>
          <a:srgbClr val="00AAAC"/>
        </a:buClr>
        <a:buFont typeface="Arial"/>
        <a:buChar char="–"/>
        <a:defRPr sz="2100" kern="1200" spc="-50" baseline="0">
          <a:solidFill>
            <a:schemeClr val="tx1"/>
          </a:solidFill>
          <a:latin typeface="Arial"/>
          <a:ea typeface="+mn-ea"/>
          <a:cs typeface="Arial"/>
        </a:defRPr>
      </a:lvl2pPr>
      <a:lvl3pPr marL="1368425" indent="-228600" algn="l" defTabSz="4572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"/>
        <a:defRPr sz="1800" kern="1200" spc="-50" baseline="0">
          <a:solidFill>
            <a:schemeClr val="tx1"/>
          </a:solidFill>
          <a:latin typeface="Arial"/>
          <a:ea typeface="+mn-ea"/>
          <a:cs typeface="Arial"/>
        </a:defRPr>
      </a:lvl3pPr>
      <a:lvl4pPr marL="1724025" indent="-228600" algn="l" defTabSz="4572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/>
        <a:buChar char="–"/>
        <a:defRPr sz="1600" kern="1200" spc="-50" baseline="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1200"/>
        </a:spcBef>
        <a:buFont typeface="Arial"/>
        <a:buChar char="»"/>
        <a:defRPr sz="1400" kern="1200" spc="-50" baseline="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aterdata.usgs.gov/ca/nwis/nwis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db.io/1OrhThC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NESW </a:t>
            </a:r>
            <a:r>
              <a:rPr lang="en-US" dirty="0"/>
              <a:t>Workshop Data Journalism Experiment Group 3 Apr 2015 – </a:t>
            </a:r>
            <a:r>
              <a:rPr lang="en-US" dirty="0" smtClean="0"/>
              <a:t>Water</a:t>
            </a:r>
            <a:br>
              <a:rPr lang="en-US" dirty="0" smtClean="0"/>
            </a:br>
            <a:r>
              <a:rPr lang="en-US" dirty="0" smtClean="0"/>
              <a:t>It’s all about the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4" y="1463675"/>
            <a:ext cx="7451240" cy="4708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©TechTarget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0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NESW </a:t>
            </a:r>
            <a:r>
              <a:rPr lang="en-US" dirty="0"/>
              <a:t>Workshop Data Journalism Experiment Group 3 Apr 2015 </a:t>
            </a:r>
            <a:r>
              <a:rPr lang="en-US" dirty="0" smtClean="0"/>
              <a:t>– Water – Issues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California Water is in the headlines</a:t>
            </a:r>
          </a:p>
          <a:p>
            <a:r>
              <a:rPr lang="en-US" dirty="0" smtClean="0"/>
              <a:t>That leads us to ask:</a:t>
            </a:r>
          </a:p>
          <a:p>
            <a:r>
              <a:rPr lang="en-US" dirty="0" smtClean="0"/>
              <a:t>What is the ground water usage for agriculture versus other uses in Calif.?</a:t>
            </a:r>
          </a:p>
          <a:p>
            <a:r>
              <a:rPr lang="en-US" dirty="0" smtClean="0"/>
              <a:t>Wondering too – How much water goes to grow feed for </a:t>
            </a:r>
            <a:r>
              <a:rPr lang="en-US" dirty="0" err="1" smtClean="0"/>
              <a:t>lifestock</a:t>
            </a:r>
            <a:r>
              <a:rPr lang="en-US" dirty="0" smtClean="0"/>
              <a:t> overseas?</a:t>
            </a:r>
          </a:p>
          <a:p>
            <a:r>
              <a:rPr lang="en-US" dirty="0"/>
              <a:t>W</a:t>
            </a:r>
            <a:r>
              <a:rPr lang="en-US" dirty="0" smtClean="0"/>
              <a:t>e didn’t get there – but we had an interesting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©TechTarget </a:t>
            </a:r>
          </a:p>
        </p:txBody>
      </p:sp>
    </p:spTree>
    <p:extLst>
      <p:ext uri="{BB962C8B-B14F-4D97-AF65-F5344CB8AC3E}">
        <p14:creationId xmlns:p14="http://schemas.microsoft.com/office/powerpoint/2010/main" val="30448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NESW </a:t>
            </a:r>
            <a:r>
              <a:rPr lang="en-US" dirty="0"/>
              <a:t>Workshop Data Journalism Experiment Group 3 Apr 2015 </a:t>
            </a:r>
            <a:r>
              <a:rPr lang="en-US" dirty="0" smtClean="0"/>
              <a:t>– Water- Find the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went to </a:t>
            </a:r>
            <a:r>
              <a:rPr lang="en-US" u="sng" dirty="0">
                <a:hlinkClick r:id="rId2"/>
              </a:rPr>
              <a:t>http://waterdata.usgs.gov/ca/nwis/nwis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found a '</a:t>
            </a:r>
            <a:r>
              <a:rPr lang="en-US" dirty="0" err="1"/>
              <a:t>dat</a:t>
            </a:r>
            <a:r>
              <a:rPr lang="en-US" dirty="0"/>
              <a:t>' file by county all years.. with a bunch of categories… </a:t>
            </a:r>
            <a:r>
              <a:rPr lang="en-US" dirty="0" smtClean="0"/>
              <a:t>With the panda lib invoked we threw a file in a python folder in the notebook… w some stuff scrubbed out..</a:t>
            </a:r>
          </a:p>
          <a:p>
            <a:r>
              <a:rPr lang="en-US" dirty="0" smtClean="0"/>
              <a:t>We mucked around in </a:t>
            </a:r>
            <a:r>
              <a:rPr lang="en-US" dirty="0" err="1" smtClean="0"/>
              <a:t>Exel</a:t>
            </a:r>
            <a:r>
              <a:rPr lang="en-US" dirty="0" smtClean="0"/>
              <a:t> cause we thought we’d see things (that we could exploit later in Python). Couldn’t handle the data.</a:t>
            </a:r>
          </a:p>
          <a:p>
            <a:pPr marL="111125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©TechTarget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15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NESW Workshop Data Journalism Experiment Group 3 Apr 2015 – </a:t>
            </a:r>
            <a:r>
              <a:rPr lang="en-US" dirty="0" smtClean="0"/>
              <a:t>Water- </a:t>
            </a:r>
            <a:r>
              <a:rPr lang="en-US" dirty="0" err="1" smtClean="0"/>
              <a:t>eXCEL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7914"/>
            <a:ext cx="8027988" cy="46000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©TechTarget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5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NESW </a:t>
            </a:r>
            <a:r>
              <a:rPr lang="en-US" dirty="0"/>
              <a:t>Workshop Data Journalism Experiment Group 3 Apr 2015 </a:t>
            </a:r>
            <a:r>
              <a:rPr lang="en-US" dirty="0" smtClean="0"/>
              <a:t>– Water From iPython2CartoDB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went back to </a:t>
            </a:r>
            <a:r>
              <a:rPr lang="en-US" dirty="0" err="1"/>
              <a:t>iPython</a:t>
            </a:r>
            <a:r>
              <a:rPr lang="en-US" dirty="0"/>
              <a:t> panda lib…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28600" y="6492875"/>
            <a:ext cx="7589520" cy="365125"/>
          </a:xfrm>
        </p:spPr>
        <p:txBody>
          <a:bodyPr/>
          <a:lstStyle/>
          <a:p>
            <a:r>
              <a:rPr lang="en-US" smtClean="0"/>
              <a:t>©TechTarget 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95" y="2007054"/>
            <a:ext cx="6323810" cy="36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©TechTarget 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600" y="1676400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about peoples supplied by ground water </a:t>
            </a:r>
            <a:r>
              <a:rPr lang="en-US" sz="2400" dirty="0" err="1"/>
              <a:t>vs</a:t>
            </a:r>
            <a:r>
              <a:rPr lang="en-US" sz="2400" dirty="0"/>
              <a:t> supplied by surface water?</a:t>
            </a:r>
          </a:p>
          <a:p>
            <a:r>
              <a:rPr lang="en-US" sz="2400" dirty="0"/>
              <a:t>Anyway a step forward was </a:t>
            </a:r>
            <a:r>
              <a:rPr lang="en-US" sz="2400" b="1" dirty="0" err="1"/>
              <a:t>CartoDB</a:t>
            </a:r>
            <a:endParaRPr lang="en-US" sz="2400" b="1" dirty="0"/>
          </a:p>
          <a:p>
            <a:r>
              <a:rPr lang="en-US" sz="2400" dirty="0"/>
              <a:t>Again we faced merge, format </a:t>
            </a:r>
            <a:r>
              <a:rPr lang="en-US" sz="2400" dirty="0" err="1"/>
              <a:t>etc</a:t>
            </a:r>
            <a:r>
              <a:rPr lang="en-US" sz="2400" dirty="0"/>
              <a:t> issues.</a:t>
            </a:r>
          </a:p>
          <a:p>
            <a:r>
              <a:rPr lang="en-US" sz="2400" dirty="0"/>
              <a:t>We wonder: How do we tell it (</a:t>
            </a:r>
            <a:r>
              <a:rPr lang="en-US" sz="2400" dirty="0" err="1"/>
              <a:t>CartoDB</a:t>
            </a:r>
            <a:r>
              <a:rPr lang="en-US" sz="2400" dirty="0"/>
              <a:t>) what we need? Say, </a:t>
            </a:r>
            <a:r>
              <a:rPr lang="en-US" sz="2400" b="1" dirty="0"/>
              <a:t>domestic public supply population serviced by surface water v groundwater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9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NESW </a:t>
            </a:r>
            <a:r>
              <a:rPr lang="en-US" dirty="0"/>
              <a:t>Workshop Data Journalism Experiment Group 3 Apr 2015 </a:t>
            </a:r>
            <a:r>
              <a:rPr lang="en-US" dirty="0" smtClean="0"/>
              <a:t>– Water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 took </a:t>
            </a:r>
            <a:r>
              <a:rPr lang="en-US" dirty="0"/>
              <a:t>census data to get county shapes… the shapes </a:t>
            </a:r>
            <a:r>
              <a:rPr lang="en-US" dirty="0" smtClean="0"/>
              <a:t>are </a:t>
            </a:r>
            <a:r>
              <a:rPr lang="en-US" dirty="0"/>
              <a:t>from census bureau and the colors are from the </a:t>
            </a:r>
            <a:r>
              <a:rPr lang="en-US" dirty="0" smtClean="0"/>
              <a:t>our </a:t>
            </a:r>
            <a:r>
              <a:rPr lang="en-US" dirty="0" err="1" smtClean="0"/>
              <a:t>waterDAT</a:t>
            </a:r>
            <a:r>
              <a:rPr lang="en-US" dirty="0" smtClean="0"/>
              <a:t> </a:t>
            </a:r>
            <a:r>
              <a:rPr lang="en-US" dirty="0"/>
              <a:t>file.. </a:t>
            </a:r>
            <a:r>
              <a:rPr lang="en-US" dirty="0" smtClean="0"/>
              <a:t>(Thanks Jeremy)</a:t>
            </a:r>
            <a:r>
              <a:rPr lang="en-US" dirty="0"/>
              <a:t> </a:t>
            </a:r>
          </a:p>
          <a:p>
            <a:r>
              <a:rPr lang="en-US" dirty="0"/>
              <a:t>We merged census and water and there were some interesting discussion around </a:t>
            </a:r>
            <a:r>
              <a:rPr lang="en-US" dirty="0" smtClean="0"/>
              <a:t>what it meant. </a:t>
            </a:r>
          </a:p>
          <a:p>
            <a:r>
              <a:rPr lang="en-US" dirty="0" smtClean="0"/>
              <a:t>LA used the most water…..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©TechTarget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67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N</a:t>
            </a:r>
            <a:r>
              <a:rPr lang="en-US" dirty="0" smtClean="0"/>
              <a:t>ESW </a:t>
            </a:r>
            <a:r>
              <a:rPr lang="en-US" dirty="0"/>
              <a:t>Workshop Data Journalism Experiment Group 3 Apr 2015 </a:t>
            </a:r>
            <a:r>
              <a:rPr lang="en-US" dirty="0" smtClean="0"/>
              <a:t>– Water – No surprise. But we are digging a deeper well…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0C7-2487-A34A-B97E-C44442ABC09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©TechTarget 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57800" y="57912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2"/>
              </a:rPr>
              <a:t>http://cdb.io/1OrhThC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47" y="2209800"/>
            <a:ext cx="85058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4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echTarget 2014_cool warm 2">
      <a:dk1>
        <a:srgbClr val="666666"/>
      </a:dk1>
      <a:lt1>
        <a:srgbClr val="FFFFFF"/>
      </a:lt1>
      <a:dk2>
        <a:srgbClr val="00B3AC"/>
      </a:dk2>
      <a:lt2>
        <a:srgbClr val="FFFFFF"/>
      </a:lt2>
      <a:accent1>
        <a:srgbClr val="008BC1"/>
      </a:accent1>
      <a:accent2>
        <a:srgbClr val="FF7100"/>
      </a:accent2>
      <a:accent3>
        <a:srgbClr val="7F1C7D"/>
      </a:accent3>
      <a:accent4>
        <a:srgbClr val="A31E21"/>
      </a:accent4>
      <a:accent5>
        <a:srgbClr val="83B418"/>
      </a:accent5>
      <a:accent6>
        <a:srgbClr val="BF9100"/>
      </a:accent6>
      <a:hlink>
        <a:srgbClr val="008BC1"/>
      </a:hlink>
      <a:folHlink>
        <a:srgbClr val="8061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</a:schemeClr>
        </a:solidFill>
        <a:ln>
          <a:noFill/>
        </a:ln>
        <a:effectLst/>
      </a:spPr>
      <a:bodyPr lIns="137160" tIns="91440" rIns="137160" bIns="137160" rtlCol="0" anchor="t" anchorCtr="0">
        <a:spAutoFit/>
      </a:bodyPr>
      <a:lstStyle>
        <a:defPPr>
          <a:lnSpc>
            <a:spcPct val="90000"/>
          </a:lnSpc>
          <a:spcAft>
            <a:spcPts val="600"/>
          </a:spcAft>
          <a:defRPr sz="3600" b="1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72</TotalTime>
  <Words>518</Words>
  <Application>Microsoft Office PowerPoint</Application>
  <PresentationFormat>On-screen Show (4:3)</PresentationFormat>
  <Paragraphs>59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</vt:lpstr>
      <vt:lpstr>NESW Workshop Data Journalism Experiment Group 3 Apr 2015 – Water It’s all about the data</vt:lpstr>
      <vt:lpstr>NESW Workshop Data Journalism Experiment Group 3 Apr 2015 – Water – Issues &amp; Questions</vt:lpstr>
      <vt:lpstr>NESW Workshop Data Journalism Experiment Group 3 Apr 2015 – Water- Find the source</vt:lpstr>
      <vt:lpstr>NESW Workshop Data Journalism Experiment Group 3 Apr 2015 – Water- eXCEL</vt:lpstr>
      <vt:lpstr>NESW Workshop Data Journalism Experiment Group 3 Apr 2015 – Water From iPython2CartoDB </vt:lpstr>
      <vt:lpstr>More</vt:lpstr>
      <vt:lpstr>NESW Workshop Data Journalism Experiment Group 3 Apr 2015 – Water </vt:lpstr>
      <vt:lpstr> NESW Workshop Data Journalism Experiment Group 3 Apr 2015 – Water – No surprise. But we are digging a deeper well…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Vaughan, Jack</dc:creator>
  <cp:lastModifiedBy>Vaughan, Jack</cp:lastModifiedBy>
  <cp:revision>10</cp:revision>
  <dcterms:created xsi:type="dcterms:W3CDTF">2015-04-18T19:17:16Z</dcterms:created>
  <dcterms:modified xsi:type="dcterms:W3CDTF">2015-04-18T20:39:15Z</dcterms:modified>
</cp:coreProperties>
</file>