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Adventures in Multiple Sclerosis Clinical Trials Data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or, if Excel ain’t broke, don’t use iPython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hape 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925" y="59100"/>
            <a:ext cx="4194648" cy="50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675" y="295275"/>
            <a:ext cx="67246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/>
              <a:t>Chart of completion date of 570 studies in clinicaltrials.gov related to "multiple sclerosis."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525" y="1976075"/>
            <a:ext cx="346710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300" y="1724737"/>
            <a:ext cx="35814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