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47D0-5D4F-4DFC-8846-1A5F3317BC25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EC7F0-4812-4E0B-9785-FED2893F1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5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Благодаря SASS вы можете добавить переменные, функции, наследование и многое другое к обычному документу CSS.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EC7F0-4812-4E0B-9785-FED2893F11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5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Данные на выходе препроцессора</a:t>
            </a:r>
            <a:r>
              <a:rPr lang="ru-RU" baseline="0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находятся </a:t>
            </a:r>
            <a:r>
              <a:rPr lang="ru-RU" dirty="0" smtClean="0">
                <a:solidFill>
                  <a:srgbClr val="FF0000"/>
                </a:solidFill>
              </a:rPr>
              <a:t>форме</a:t>
            </a:r>
            <a:r>
              <a:rPr lang="ru-RU" dirty="0" smtClean="0">
                <a:solidFill>
                  <a:srgbClr val="FF0000"/>
                </a:solidFill>
              </a:rPr>
              <a:t>, пригодной для обработки последующими программами.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EC7F0-4812-4E0B-9785-FED2893F11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35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Используем</a:t>
            </a:r>
            <a:r>
              <a:rPr lang="en-US" baseline="0" dirty="0" smtClean="0"/>
              <a:t> </a:t>
            </a:r>
            <a:r>
              <a:rPr lang="ru-RU" baseline="0" dirty="0" smtClean="0"/>
              <a:t>программную платформу </a:t>
            </a:r>
            <a:r>
              <a:rPr lang="en-US" baseline="0" dirty="0" err="1" smtClean="0"/>
              <a:t>Nodejs</a:t>
            </a:r>
            <a:r>
              <a:rPr lang="ru-RU" baseline="0" dirty="0" smtClean="0"/>
              <a:t> после установки в командной строке платформы и вводим строчку «»</a:t>
            </a:r>
            <a:r>
              <a:rPr lang="en-US" baseline="0" dirty="0" smtClean="0"/>
              <a:t> </a:t>
            </a:r>
            <a:r>
              <a:rPr lang="ru-RU" baseline="0" dirty="0" smtClean="0"/>
              <a:t>и можем использовать </a:t>
            </a:r>
            <a:r>
              <a:rPr lang="en-US" baseline="0" dirty="0" err="1" smtClean="0"/>
              <a:t>scss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EC7F0-4812-4E0B-9785-FED2893F11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24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подключения нам необходимо зайти в командную строку клавишами </a:t>
            </a:r>
            <a:r>
              <a:rPr lang="en-US" baseline="0" dirty="0" err="1" smtClean="0"/>
              <a:t>Win+r</a:t>
            </a:r>
            <a:r>
              <a:rPr lang="en-US" baseline="0" dirty="0" smtClean="0"/>
              <a:t> </a:t>
            </a:r>
            <a:r>
              <a:rPr lang="ru-RU" baseline="0" dirty="0" smtClean="0"/>
              <a:t>далее изменить путь к нашей папке с </a:t>
            </a:r>
            <a:r>
              <a:rPr lang="ru-RU" baseline="0" dirty="0" smtClean="0"/>
              <a:t>файлом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EC7F0-4812-4E0B-9785-FED2893F11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59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EC7F0-4812-4E0B-9785-FED2893F11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9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Итог версия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EC7F0-4812-4E0B-9785-FED2893F11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0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нас получается</a:t>
            </a:r>
            <a:r>
              <a:rPr lang="ru-RU" baseline="0" dirty="0" smtClean="0"/>
              <a:t> очень мобильный код, эти все функции помогают сократить время написания кода и избавляет от одной и той же работы можно сосредоточиться на более важных вещах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EC7F0-4812-4E0B-9785-FED2893F11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27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2925" y="633900"/>
            <a:ext cx="9144000" cy="164149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Sass </a:t>
            </a:r>
            <a:r>
              <a:rPr lang="ru-RU" sz="6600" dirty="0" smtClean="0"/>
              <a:t>и зачем он нужен?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6999" y="5557681"/>
            <a:ext cx="9144000" cy="754025"/>
          </a:xfrm>
        </p:spPr>
        <p:txBody>
          <a:bodyPr/>
          <a:lstStyle/>
          <a:p>
            <a:r>
              <a:rPr lang="ru-RU" dirty="0" smtClean="0"/>
              <a:t>Подготовил презентацию </a:t>
            </a:r>
            <a:r>
              <a:rPr lang="ru-RU" dirty="0" err="1" smtClean="0"/>
              <a:t>Прачик</a:t>
            </a:r>
            <a:r>
              <a:rPr lang="ru-RU" dirty="0" smtClean="0"/>
              <a:t>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0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чем смысл и что в итоге?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601" y="1188720"/>
            <a:ext cx="2819794" cy="1286054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1116688" y="5836323"/>
            <a:ext cx="877824" cy="886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856" y="3185282"/>
            <a:ext cx="4856944" cy="9112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96" y="1188720"/>
            <a:ext cx="441069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Благодарю</a:t>
            </a:r>
            <a:r>
              <a:rPr lang="ru-RU" dirty="0" smtClean="0"/>
              <a:t>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9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65043"/>
          </a:xfrm>
        </p:spPr>
        <p:txBody>
          <a:bodyPr>
            <a:normAutofit/>
          </a:bodyPr>
          <a:lstStyle/>
          <a:p>
            <a:r>
              <a:rPr lang="ru-RU" dirty="0"/>
              <a:t>SASS или же SCSS это препроцессор, который служит для быстрого написания CSS стилей.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4947" y="3000629"/>
            <a:ext cx="4876800" cy="3657600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740664" y="5623560"/>
            <a:ext cx="877824" cy="886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9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" y="32766"/>
            <a:ext cx="10515600" cy="3451098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solidFill>
                  <a:schemeClr val="tx1"/>
                </a:solidFill>
              </a:rPr>
              <a:t>Препроцессор — это компьютерная программа, </a:t>
            </a:r>
            <a:r>
              <a:rPr lang="ru-RU" sz="4800" dirty="0" smtClean="0">
                <a:solidFill>
                  <a:schemeClr val="tx1"/>
                </a:solidFill>
              </a:rPr>
              <a:t>позволяющая преобразовать стили. </a:t>
            </a:r>
            <a:br>
              <a:rPr lang="ru-RU" sz="4800" dirty="0" smtClean="0">
                <a:solidFill>
                  <a:schemeClr val="tx1"/>
                </a:solidFill>
              </a:rPr>
            </a:br>
            <a:r>
              <a:rPr lang="ru-RU" sz="4800" dirty="0" smtClean="0">
                <a:solidFill>
                  <a:schemeClr val="tx1"/>
                </a:solidFill>
              </a:rPr>
              <a:t>Позволяет ускорить написание стилей и автоматизировать рутинные процессы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740664" y="5623560"/>
            <a:ext cx="877824" cy="886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92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SCSS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40664" y="5623560"/>
            <a:ext cx="877824" cy="886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65960" y="2197893"/>
            <a:ext cx="3108960" cy="1727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upload.wikimedia.org/wikipedia/commons/thumb/d/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20" y="2298478"/>
            <a:ext cx="3048000" cy="162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960" y="4222427"/>
            <a:ext cx="847843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3686"/>
            <a:ext cx="10515600" cy="95810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Запуск на отслеживание изменений препроцессором в стилях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4072"/>
            <a:ext cx="4582164" cy="25340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96036"/>
            <a:ext cx="10383699" cy="2114845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091672" y="273686"/>
            <a:ext cx="877824" cy="886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73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3296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файла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968" y="803762"/>
            <a:ext cx="7297544" cy="20728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68" y="2876582"/>
            <a:ext cx="7001852" cy="12860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9" y="3684392"/>
            <a:ext cx="8173591" cy="3038899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1116688" y="5836323"/>
            <a:ext cx="877824" cy="886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60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5596"/>
            <a:ext cx="3010320" cy="16671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19" y="2015596"/>
            <a:ext cx="2410161" cy="100979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1116688" y="5836323"/>
            <a:ext cx="877824" cy="886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65" y="3711952"/>
            <a:ext cx="299126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5874"/>
            <a:ext cx="4867954" cy="2010056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1116688" y="5836323"/>
            <a:ext cx="877824" cy="886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6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Миксин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2179" y="3703880"/>
            <a:ext cx="7287642" cy="13717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1825625"/>
            <a:ext cx="4477375" cy="1743318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1116688" y="5836323"/>
            <a:ext cx="877824" cy="886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0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860</TotalTime>
  <Words>163</Words>
  <Application>Microsoft Office PowerPoint</Application>
  <PresentationFormat>Широкоэкранный</PresentationFormat>
  <Paragraphs>34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Глубина</vt:lpstr>
      <vt:lpstr>Sass и зачем он нужен?</vt:lpstr>
      <vt:lpstr>SASS или же SCSS это препроцессор, который служит для быстрого написания CSS стилей. </vt:lpstr>
      <vt:lpstr>Препроцессор — это компьютерная программа, позволяющая преобразовать стили.  Позволяет ускорить написание стилей и автоматизировать рутинные процессы</vt:lpstr>
      <vt:lpstr>Установка SCSS</vt:lpstr>
      <vt:lpstr>Запуск на отслеживание изменений препроцессором в стилях</vt:lpstr>
      <vt:lpstr>Создание файла</vt:lpstr>
      <vt:lpstr>Переменные </vt:lpstr>
      <vt:lpstr>Импортирование</vt:lpstr>
      <vt:lpstr>Миксин</vt:lpstr>
      <vt:lpstr>В чем смысл и что в итоге?</vt:lpstr>
      <vt:lpstr>Благодарю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и зачем он нужен?</dc:title>
  <dc:creator>Mikhail Prachik</dc:creator>
  <cp:lastModifiedBy>Учетная запись Майкрософт</cp:lastModifiedBy>
  <cp:revision>17</cp:revision>
  <dcterms:created xsi:type="dcterms:W3CDTF">2022-12-02T16:07:32Z</dcterms:created>
  <dcterms:modified xsi:type="dcterms:W3CDTF">2022-12-27T19:49:10Z</dcterms:modified>
</cp:coreProperties>
</file>