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A82"/>
    <a:srgbClr val="376EA5"/>
    <a:srgbClr val="419BD2"/>
    <a:srgbClr val="AAE6CD"/>
    <a:srgbClr val="46AFAA"/>
    <a:srgbClr val="DCEBC3"/>
    <a:srgbClr val="F9F9F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6"/>
    <p:restoredTop sz="94643"/>
  </p:normalViewPr>
  <p:slideViewPr>
    <p:cSldViewPr snapToGrid="0" snapToObjects="1">
      <p:cViewPr>
        <p:scale>
          <a:sx n="100" d="100"/>
          <a:sy n="100" d="100"/>
        </p:scale>
        <p:origin x="31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722F226-1869-8E41-815F-BB265B7B6D53}"/>
              </a:ext>
            </a:extLst>
          </p:cNvPr>
          <p:cNvGrpSpPr/>
          <p:nvPr/>
        </p:nvGrpSpPr>
        <p:grpSpPr>
          <a:xfrm>
            <a:off x="-174735" y="302254"/>
            <a:ext cx="3930285" cy="3051438"/>
            <a:chOff x="1105853" y="3112532"/>
            <a:chExt cx="3930285" cy="305143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50D1902-47FF-2242-B336-0D2052D3BE04}"/>
                </a:ext>
              </a:extLst>
            </p:cNvPr>
            <p:cNvGrpSpPr/>
            <p:nvPr/>
          </p:nvGrpSpPr>
          <p:grpSpPr>
            <a:xfrm>
              <a:off x="1105853" y="3112532"/>
              <a:ext cx="3930285" cy="3051438"/>
              <a:chOff x="1437530" y="3233922"/>
              <a:chExt cx="3930285" cy="3051438"/>
            </a:xfrm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31B49C59-83FA-844A-B1DE-60C8F25E914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00000">
                <a:off x="2099615" y="3605880"/>
                <a:ext cx="2611301" cy="2273022"/>
              </a:xfrm>
              <a:prstGeom prst="hexagon">
                <a:avLst>
                  <a:gd name="adj" fmla="val 28372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698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E895F9-9D5A-1B4D-A720-19BE2B31C910}"/>
                  </a:ext>
                </a:extLst>
              </p:cNvPr>
              <p:cNvSpPr txBox="1"/>
              <p:nvPr/>
            </p:nvSpPr>
            <p:spPr>
              <a:xfrm rot="19733941">
                <a:off x="2136302" y="3528240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FD5C7F-AC07-AC4E-8B7F-CFBADFDD503C}"/>
                  </a:ext>
                </a:extLst>
              </p:cNvPr>
              <p:cNvSpPr txBox="1"/>
              <p:nvPr/>
            </p:nvSpPr>
            <p:spPr>
              <a:xfrm rot="1826693">
                <a:off x="3156602" y="3970980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5E255F4-C803-AC47-B6FE-468BA3BD9E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8080" y="4084733"/>
                <a:ext cx="1344659" cy="1344659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5CA8DE-3840-BA48-A3BE-A18C846ABAB0}"/>
                  </a:ext>
                </a:extLst>
              </p:cNvPr>
              <p:cNvSpPr txBox="1"/>
              <p:nvPr/>
            </p:nvSpPr>
            <p:spPr>
              <a:xfrm rot="5400000">
                <a:off x="3329321" y="5048949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B1EBAC-B4A7-3D4F-998E-C7AB7F5FC136}"/>
                  </a:ext>
                </a:extLst>
              </p:cNvPr>
              <p:cNvSpPr txBox="1"/>
              <p:nvPr/>
            </p:nvSpPr>
            <p:spPr>
              <a:xfrm rot="8885002">
                <a:off x="2440645" y="5741687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786012-11EC-C341-BE9C-7916974631F6}"/>
                  </a:ext>
                </a:extLst>
              </p:cNvPr>
              <p:cNvSpPr txBox="1"/>
              <p:nvPr/>
            </p:nvSpPr>
            <p:spPr>
              <a:xfrm rot="12668743">
                <a:off x="1437530" y="5287716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F6217C-375B-8941-88DC-8CA681893C89}"/>
                  </a:ext>
                </a:extLst>
              </p:cNvPr>
              <p:cNvSpPr txBox="1"/>
              <p:nvPr/>
            </p:nvSpPr>
            <p:spPr>
              <a:xfrm rot="16200000">
                <a:off x="1272938" y="4208724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78A26EA-7943-3C4F-8756-B90456BD70B0}"/>
                </a:ext>
              </a:extLst>
            </p:cNvPr>
            <p:cNvSpPr/>
            <p:nvPr/>
          </p:nvSpPr>
          <p:spPr>
            <a:xfrm>
              <a:off x="2378378" y="3907783"/>
              <a:ext cx="1356773" cy="18795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accent2"/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shinycustomloader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EE62A03-0923-D148-96E5-750FD63540D7}"/>
              </a:ext>
            </a:extLst>
          </p:cNvPr>
          <p:cNvGrpSpPr/>
          <p:nvPr/>
        </p:nvGrpSpPr>
        <p:grpSpPr>
          <a:xfrm>
            <a:off x="521671" y="3636371"/>
            <a:ext cx="2721600" cy="2369033"/>
            <a:chOff x="4449163" y="1581680"/>
            <a:chExt cx="2721600" cy="2369033"/>
          </a:xfrm>
        </p:grpSpPr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249726FC-7986-8A4B-866D-A442DA5692AA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449163" y="158168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11CDD7-ACB9-654D-9504-8BB131BBE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9692" y="2133323"/>
              <a:ext cx="1344659" cy="1344659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AC14C0-08F9-884D-8462-A12F37203523}"/>
                </a:ext>
              </a:extLst>
            </p:cNvPr>
            <p:cNvSpPr/>
            <p:nvPr/>
          </p:nvSpPr>
          <p:spPr>
            <a:xfrm rot="179386">
              <a:off x="4953805" y="1944363"/>
              <a:ext cx="1708855" cy="1980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6600" b="1" dirty="0">
                  <a:ln w="12700">
                    <a:solidFill>
                      <a:schemeClr val="accent2"/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shinycustomloader</a:t>
              </a:r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0817" y="1018831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1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226189-5293-0C4D-AC40-8A0088908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363" y="856977"/>
            <a:ext cx="2438400" cy="2806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D18A4-2723-5440-B693-04856A527B7F}"/>
              </a:ext>
            </a:extLst>
          </p:cNvPr>
          <p:cNvSpPr txBox="1"/>
          <p:nvPr/>
        </p:nvSpPr>
        <p:spPr>
          <a:xfrm>
            <a:off x="7747960" y="3900088"/>
            <a:ext cx="26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hexb.in</a:t>
            </a:r>
            <a:r>
              <a:rPr lang="en-US" dirty="0"/>
              <a:t>/</a:t>
            </a:r>
            <a:r>
              <a:rPr lang="en-US" dirty="0" err="1"/>
              <a:t>sticker.html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7517CD-4587-65EA-3988-D330575C2271}"/>
              </a:ext>
            </a:extLst>
          </p:cNvPr>
          <p:cNvSpPr txBox="1"/>
          <p:nvPr/>
        </p:nvSpPr>
        <p:spPr>
          <a:xfrm>
            <a:off x="3945048" y="0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https://emitanaka.org/posts/hexsticker/</a:t>
            </a:r>
          </a:p>
        </p:txBody>
      </p: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BB6D6AEF-3E69-3A7C-530A-C75C332F8474}"/>
              </a:ext>
            </a:extLst>
          </p:cNvPr>
          <p:cNvGrpSpPr/>
          <p:nvPr/>
        </p:nvGrpSpPr>
        <p:grpSpPr>
          <a:xfrm>
            <a:off x="3736596" y="1053913"/>
            <a:ext cx="2611301" cy="2273022"/>
            <a:chOff x="3736596" y="1053913"/>
            <a:chExt cx="2611301" cy="2273022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31B49C59-83FA-844A-B1DE-60C8F25E914E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3736596" y="1053913"/>
              <a:ext cx="2611301" cy="2273022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3C5A82"/>
            </a:solidFill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F2E7E17-9C17-E80D-6239-7F33FAFE0F7F}"/>
                </a:ext>
              </a:extLst>
            </p:cNvPr>
            <p:cNvGrpSpPr/>
            <p:nvPr/>
          </p:nvGrpSpPr>
          <p:grpSpPr>
            <a:xfrm>
              <a:off x="4302348" y="1281400"/>
              <a:ext cx="1479795" cy="1704927"/>
              <a:chOff x="1207341" y="799123"/>
              <a:chExt cx="1479795" cy="170492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E895F9-9D5A-1B4D-A720-19BE2B31C910}"/>
                  </a:ext>
                </a:extLst>
              </p:cNvPr>
              <p:cNvSpPr txBox="1"/>
              <p:nvPr/>
            </p:nvSpPr>
            <p:spPr>
              <a:xfrm>
                <a:off x="1207341" y="799123"/>
                <a:ext cx="14797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마루 부리 중간" panose="020B0600000101010101" pitchFamily="50" charset="-127"/>
                    <a:ea typeface="마루 부리 중간" panose="020B0600000101010101" pitchFamily="50" charset="-127"/>
                  </a:rPr>
                  <a:t>시각화</a:t>
                </a:r>
                <a:endPara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 중간" panose="020B0600000101010101" pitchFamily="50" charset="-127"/>
                  <a:ea typeface="마루 부리 중간" panose="020B0600000101010101" pitchFamily="50" charset="-127"/>
                </a:endParaRPr>
              </a:p>
            </p:txBody>
          </p:sp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1EB3EA0B-040F-E307-2340-4BD949E2BC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984" r="18087"/>
              <a:stretch/>
            </p:blipFill>
            <p:spPr bwMode="auto">
              <a:xfrm flipH="1">
                <a:off x="1304266" y="1389852"/>
                <a:ext cx="1285943" cy="11141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00C614E-B79B-47E7-20CB-068C50E28927}"/>
              </a:ext>
            </a:extLst>
          </p:cNvPr>
          <p:cNvGrpSpPr/>
          <p:nvPr/>
        </p:nvGrpSpPr>
        <p:grpSpPr>
          <a:xfrm>
            <a:off x="5983525" y="1053913"/>
            <a:ext cx="2611301" cy="2273022"/>
            <a:chOff x="3520590" y="571636"/>
            <a:chExt cx="2611301" cy="2273022"/>
          </a:xfrm>
        </p:grpSpPr>
        <p:sp>
          <p:nvSpPr>
            <p:cNvPr id="13" name="Hexagon 8">
              <a:extLst>
                <a:ext uri="{FF2B5EF4-FFF2-40B4-BE49-F238E27FC236}">
                  <a16:creationId xmlns:a16="http://schemas.microsoft.com/office/drawing/2014/main" id="{07F376CC-FA96-37F0-B63D-0F65571489FF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3520590" y="571636"/>
              <a:ext cx="2611301" cy="2273022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3C5A82"/>
            </a:solidFill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C1339-84C0-1A86-05D0-1D8A6202B027}"/>
                </a:ext>
              </a:extLst>
            </p:cNvPr>
            <p:cNvSpPr txBox="1"/>
            <p:nvPr/>
          </p:nvSpPr>
          <p:spPr>
            <a:xfrm>
              <a:off x="4086342" y="799123"/>
              <a:ext cx="14797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기본기</a:t>
              </a:r>
              <a:endPara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중간" panose="020B0600000101010101" pitchFamily="50" charset="-127"/>
                <a:ea typeface="마루 부리 중간" panose="020B0600000101010101" pitchFamily="50" charset="-127"/>
              </a:endParaRPr>
            </a:p>
          </p:txBody>
        </p:sp>
        <p:pic>
          <p:nvPicPr>
            <p:cNvPr id="1030" name="Picture 6" descr="손흥민 아이콘화 - 피파온라인 - 에펨코리아">
              <a:extLst>
                <a:ext uri="{FF2B5EF4-FFF2-40B4-BE49-F238E27FC236}">
                  <a16:creationId xmlns:a16="http://schemas.microsoft.com/office/drawing/2014/main" id="{84BC7654-A3CE-DE8A-A1E1-5B89DF0C84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8888" y="1337351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BFE8A2-5396-2BB4-F47C-A037E572BAAA}"/>
              </a:ext>
            </a:extLst>
          </p:cNvPr>
          <p:cNvGrpSpPr/>
          <p:nvPr/>
        </p:nvGrpSpPr>
        <p:grpSpPr>
          <a:xfrm>
            <a:off x="4844841" y="3025850"/>
            <a:ext cx="2611301" cy="2273022"/>
            <a:chOff x="648441" y="3414424"/>
            <a:chExt cx="2611301" cy="2273022"/>
          </a:xfrm>
        </p:grpSpPr>
        <p:sp>
          <p:nvSpPr>
            <p:cNvPr id="17" name="Hexagon 8">
              <a:extLst>
                <a:ext uri="{FF2B5EF4-FFF2-40B4-BE49-F238E27FC236}">
                  <a16:creationId xmlns:a16="http://schemas.microsoft.com/office/drawing/2014/main" id="{D90D5462-4317-5227-2FE5-3ABA7609CCD8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648441" y="3414424"/>
              <a:ext cx="2611301" cy="2273022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3C5A82"/>
            </a:solidFill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37FA5144-9E49-0090-7156-CBBB1C801C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4266" y="4226686"/>
              <a:ext cx="1232059" cy="1078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6DCC04C-55BB-15F0-9C07-94CFE6E40DEC}"/>
                </a:ext>
              </a:extLst>
            </p:cNvPr>
            <p:cNvSpPr/>
            <p:nvPr/>
          </p:nvSpPr>
          <p:spPr>
            <a:xfrm>
              <a:off x="814812" y="3902520"/>
              <a:ext cx="2312446" cy="17281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ko-KR" altLang="en-US" sz="28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프로그래밍</a:t>
              </a:r>
              <a:endParaRPr lang="en-US" altLang="ko-KR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마루 부리 중간" panose="020B0600000101010101" pitchFamily="50" charset="-127"/>
                <a:ea typeface="마루 부리 중간" panose="020B0600000101010101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C06214C-0520-98D0-14A9-A31FA0B6EC1F}"/>
              </a:ext>
            </a:extLst>
          </p:cNvPr>
          <p:cNvGrpSpPr/>
          <p:nvPr/>
        </p:nvGrpSpPr>
        <p:grpSpPr>
          <a:xfrm>
            <a:off x="2590209" y="3020543"/>
            <a:ext cx="2611301" cy="2273022"/>
            <a:chOff x="3513068" y="3414424"/>
            <a:chExt cx="2611301" cy="2273022"/>
          </a:xfrm>
        </p:grpSpPr>
        <p:sp>
          <p:nvSpPr>
            <p:cNvPr id="23" name="Hexagon 8">
              <a:extLst>
                <a:ext uri="{FF2B5EF4-FFF2-40B4-BE49-F238E27FC236}">
                  <a16:creationId xmlns:a16="http://schemas.microsoft.com/office/drawing/2014/main" id="{B2DCF6CD-85AE-C107-9B00-FBD9AF98815D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3513068" y="3414424"/>
              <a:ext cx="2611301" cy="2273022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49152C8-6FA9-5EEE-0AAA-1738A2E94DE4}"/>
                </a:ext>
              </a:extLst>
            </p:cNvPr>
            <p:cNvSpPr/>
            <p:nvPr/>
          </p:nvSpPr>
          <p:spPr>
            <a:xfrm>
              <a:off x="3679439" y="3902520"/>
              <a:ext cx="2312446" cy="17281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ko-KR" altLang="en-US" sz="28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언플러그드</a:t>
              </a:r>
              <a:endParaRPr lang="en-US" altLang="ko-KR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마루 부리 중간" panose="020B0600000101010101" pitchFamily="50" charset="-127"/>
                <a:ea typeface="마루 부리 중간" panose="020B0600000101010101" pitchFamily="50" charset="-127"/>
              </a:endParaRPr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8A5BB5C1-174D-4E4B-5B0A-0F4AB12CF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2417" y="4345911"/>
              <a:ext cx="1819140" cy="800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733D40-6F04-649C-78E4-948383508B4F}"/>
              </a:ext>
            </a:extLst>
          </p:cNvPr>
          <p:cNvGrpSpPr/>
          <p:nvPr/>
        </p:nvGrpSpPr>
        <p:grpSpPr>
          <a:xfrm>
            <a:off x="7130507" y="3038828"/>
            <a:ext cx="2611301" cy="2273022"/>
            <a:chOff x="6385216" y="3414423"/>
            <a:chExt cx="2611301" cy="2273022"/>
          </a:xfrm>
        </p:grpSpPr>
        <p:sp>
          <p:nvSpPr>
            <p:cNvPr id="26" name="Hexagon 8">
              <a:extLst>
                <a:ext uri="{FF2B5EF4-FFF2-40B4-BE49-F238E27FC236}">
                  <a16:creationId xmlns:a16="http://schemas.microsoft.com/office/drawing/2014/main" id="{271A3D1D-FAD8-CAAC-AC39-A8E65C136B26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6385216" y="3414423"/>
              <a:ext cx="2611301" cy="2273022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3C5A82"/>
            </a:solidFill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A4E12CC-B8EC-31DF-548F-2584535BAE95}"/>
                </a:ext>
              </a:extLst>
            </p:cNvPr>
            <p:cNvSpPr/>
            <p:nvPr/>
          </p:nvSpPr>
          <p:spPr>
            <a:xfrm>
              <a:off x="6551587" y="3902519"/>
              <a:ext cx="2312446" cy="17281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28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 </a:t>
              </a:r>
              <a:r>
                <a:rPr lang="ko-KR" altLang="en-US" sz="28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통계 패키지</a:t>
              </a:r>
              <a:endParaRPr lang="en-US" altLang="ko-KR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마루 부리 중간" panose="020B0600000101010101" pitchFamily="50" charset="-127"/>
                <a:ea typeface="마루 부리 중간" panose="020B0600000101010101" pitchFamily="50" charset="-127"/>
              </a:endParaRPr>
            </a:p>
          </p:txBody>
        </p:sp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8ED1EA20-51BA-49AC-0E65-623741B9E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9032" y="4041884"/>
              <a:ext cx="1397556" cy="1616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9238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agon 8">
            <a:extLst>
              <a:ext uri="{FF2B5EF4-FFF2-40B4-BE49-F238E27FC236}">
                <a16:creationId xmlns:a16="http://schemas.microsoft.com/office/drawing/2014/main" id="{31B49C59-83FA-844A-B1DE-60C8F25E914E}"/>
              </a:ext>
            </a:extLst>
          </p:cNvPr>
          <p:cNvSpPr>
            <a:spLocks noChangeAspect="1"/>
          </p:cNvSpPr>
          <p:nvPr/>
        </p:nvSpPr>
        <p:spPr>
          <a:xfrm rot="1800000">
            <a:off x="641589" y="571636"/>
            <a:ext cx="2611301" cy="2273022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3C5A82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E895F9-9D5A-1B4D-A720-19BE2B31C910}"/>
              </a:ext>
            </a:extLst>
          </p:cNvPr>
          <p:cNvSpPr txBox="1"/>
          <p:nvPr/>
        </p:nvSpPr>
        <p:spPr>
          <a:xfrm>
            <a:off x="1207341" y="799123"/>
            <a:ext cx="1479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시각화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1026" name="Picture 2" descr="Datafam Colors: A Tableau Color Palette Crowdsourcing Project - The  Flerlage Twins: Analytics, Data Visualization, and Tableau">
            <a:extLst>
              <a:ext uri="{FF2B5EF4-FFF2-40B4-BE49-F238E27FC236}">
                <a16:creationId xmlns:a16="http://schemas.microsoft.com/office/drawing/2014/main" id="{70188FA0-D45D-D0A5-57E8-E54DAEE6B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889" y="625475"/>
            <a:ext cx="5238939" cy="2946903"/>
          </a:xfrm>
          <a:prstGeom prst="rect">
            <a:avLst/>
          </a:prstGeom>
          <a:solidFill>
            <a:srgbClr val="F9F9F9"/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EB3EA0B-040F-E307-2340-4BD949E2B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84" r="18087"/>
          <a:stretch/>
        </p:blipFill>
        <p:spPr bwMode="auto">
          <a:xfrm flipH="1">
            <a:off x="1304266" y="1389852"/>
            <a:ext cx="1285943" cy="111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Hexagon 8">
            <a:extLst>
              <a:ext uri="{FF2B5EF4-FFF2-40B4-BE49-F238E27FC236}">
                <a16:creationId xmlns:a16="http://schemas.microsoft.com/office/drawing/2014/main" id="{07F376CC-FA96-37F0-B63D-0F65571489FF}"/>
              </a:ext>
            </a:extLst>
          </p:cNvPr>
          <p:cNvSpPr>
            <a:spLocks noChangeAspect="1"/>
          </p:cNvSpPr>
          <p:nvPr/>
        </p:nvSpPr>
        <p:spPr>
          <a:xfrm rot="1800000">
            <a:off x="3520590" y="571636"/>
            <a:ext cx="2611301" cy="2273022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3C5A82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AC1339-84C0-1A86-05D0-1D8A6202B027}"/>
              </a:ext>
            </a:extLst>
          </p:cNvPr>
          <p:cNvSpPr txBox="1"/>
          <p:nvPr/>
        </p:nvSpPr>
        <p:spPr>
          <a:xfrm>
            <a:off x="4086342" y="799123"/>
            <a:ext cx="1479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기본기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1030" name="Picture 6" descr="손흥민 아이콘화 - 피파온라인 - 에펨코리아">
            <a:extLst>
              <a:ext uri="{FF2B5EF4-FFF2-40B4-BE49-F238E27FC236}">
                <a16:creationId xmlns:a16="http://schemas.microsoft.com/office/drawing/2014/main" id="{84BC7654-A3CE-DE8A-A1E1-5B89DF0C8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888" y="133735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Hexagon 8">
            <a:extLst>
              <a:ext uri="{FF2B5EF4-FFF2-40B4-BE49-F238E27FC236}">
                <a16:creationId xmlns:a16="http://schemas.microsoft.com/office/drawing/2014/main" id="{D90D5462-4317-5227-2FE5-3ABA7609CCD8}"/>
              </a:ext>
            </a:extLst>
          </p:cNvPr>
          <p:cNvSpPr>
            <a:spLocks noChangeAspect="1"/>
          </p:cNvSpPr>
          <p:nvPr/>
        </p:nvSpPr>
        <p:spPr>
          <a:xfrm rot="1800000">
            <a:off x="648441" y="3414424"/>
            <a:ext cx="2611301" cy="2273022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3C5A82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7FA5144-9E49-0090-7156-CBBB1C801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66" y="4226686"/>
            <a:ext cx="1232059" cy="107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6DCC04C-55BB-15F0-9C07-94CFE6E40DEC}"/>
              </a:ext>
            </a:extLst>
          </p:cNvPr>
          <p:cNvSpPr/>
          <p:nvPr/>
        </p:nvSpPr>
        <p:spPr>
          <a:xfrm>
            <a:off x="814812" y="3902520"/>
            <a:ext cx="2312446" cy="172818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프로그래밍</a:t>
            </a:r>
            <a:endParaRPr lang="en-US" altLang="ko-K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23" name="Hexagon 8">
            <a:extLst>
              <a:ext uri="{FF2B5EF4-FFF2-40B4-BE49-F238E27FC236}">
                <a16:creationId xmlns:a16="http://schemas.microsoft.com/office/drawing/2014/main" id="{B2DCF6CD-85AE-C107-9B00-FBD9AF98815D}"/>
              </a:ext>
            </a:extLst>
          </p:cNvPr>
          <p:cNvSpPr>
            <a:spLocks noChangeAspect="1"/>
          </p:cNvSpPr>
          <p:nvPr/>
        </p:nvSpPr>
        <p:spPr>
          <a:xfrm rot="1800000">
            <a:off x="3513068" y="3414424"/>
            <a:ext cx="2611301" cy="2273022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bg1">
              <a:lumMod val="95000"/>
            </a:schemeClr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49152C8-6FA9-5EEE-0AAA-1738A2E94DE4}"/>
              </a:ext>
            </a:extLst>
          </p:cNvPr>
          <p:cNvSpPr/>
          <p:nvPr/>
        </p:nvSpPr>
        <p:spPr>
          <a:xfrm>
            <a:off x="3679439" y="3902520"/>
            <a:ext cx="2312446" cy="172818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언플러그드</a:t>
            </a:r>
            <a:endParaRPr lang="en-US" altLang="ko-KR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26" name="Hexagon 8">
            <a:extLst>
              <a:ext uri="{FF2B5EF4-FFF2-40B4-BE49-F238E27FC236}">
                <a16:creationId xmlns:a16="http://schemas.microsoft.com/office/drawing/2014/main" id="{271A3D1D-FAD8-CAAC-AC39-A8E65C136B26}"/>
              </a:ext>
            </a:extLst>
          </p:cNvPr>
          <p:cNvSpPr>
            <a:spLocks noChangeAspect="1"/>
          </p:cNvSpPr>
          <p:nvPr/>
        </p:nvSpPr>
        <p:spPr>
          <a:xfrm rot="1800000">
            <a:off x="6385216" y="3414423"/>
            <a:ext cx="2611301" cy="2273022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3C5A82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4E12CC-B8EC-31DF-548F-2584535BAE95}"/>
              </a:ext>
            </a:extLst>
          </p:cNvPr>
          <p:cNvSpPr/>
          <p:nvPr/>
        </p:nvSpPr>
        <p:spPr>
          <a:xfrm>
            <a:off x="6551587" y="3902519"/>
            <a:ext cx="2312446" cy="172818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ko-K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 </a:t>
            </a:r>
            <a:r>
              <a:rPr lang="ko-KR" altLang="en-US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통계 패키지</a:t>
            </a:r>
            <a:endParaRPr lang="en-US" altLang="ko-K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A5BB5C1-174D-4E4B-5B0A-0F4AB12C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417" y="4345911"/>
            <a:ext cx="1819140" cy="80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ED1EA20-51BA-49AC-0E65-623741B9E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520" y="4083113"/>
            <a:ext cx="1397556" cy="161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30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41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마루 부리 중간</vt:lpstr>
      <vt:lpstr>Arial</vt:lpstr>
      <vt:lpstr>Calibri</vt:lpstr>
      <vt:lpstr>Calibri Light</vt:lpstr>
      <vt:lpstr>Fira Sans</vt:lpstr>
      <vt:lpstr>Office Theme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sm</cp:lastModifiedBy>
  <cp:revision>20</cp:revision>
  <dcterms:created xsi:type="dcterms:W3CDTF">2018-03-31T22:20:45Z</dcterms:created>
  <dcterms:modified xsi:type="dcterms:W3CDTF">2022-05-24T04:08:51Z</dcterms:modified>
</cp:coreProperties>
</file>