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930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7017-48B5-4EF4-AB6F-B9597741F6FB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C7B0-1D12-4427-A07B-FD32344F0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5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7017-48B5-4EF4-AB6F-B9597741F6FB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C7B0-1D12-4427-A07B-FD32344F0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05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7017-48B5-4EF4-AB6F-B9597741F6FB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C7B0-1D12-4427-A07B-FD32344F0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7017-48B5-4EF4-AB6F-B9597741F6FB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C7B0-1D12-4427-A07B-FD32344F0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02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7017-48B5-4EF4-AB6F-B9597741F6FB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C7B0-1D12-4427-A07B-FD32344F0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79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7017-48B5-4EF4-AB6F-B9597741F6FB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C7B0-1D12-4427-A07B-FD32344F0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9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7017-48B5-4EF4-AB6F-B9597741F6FB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C7B0-1D12-4427-A07B-FD32344F0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45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7017-48B5-4EF4-AB6F-B9597741F6FB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C7B0-1D12-4427-A07B-FD32344F0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6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7017-48B5-4EF4-AB6F-B9597741F6FB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C7B0-1D12-4427-A07B-FD32344F0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0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7017-48B5-4EF4-AB6F-B9597741F6FB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C7B0-1D12-4427-A07B-FD32344F0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2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7017-48B5-4EF4-AB6F-B9597741F6FB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C7B0-1D12-4427-A07B-FD32344F0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3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77017-48B5-4EF4-AB6F-B9597741F6FB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6C7B0-1D12-4427-A07B-FD32344F0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65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000" y="282883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altLang="ko-KR" sz="1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="myDiv"&gt;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 in a div element</a:t>
            </a:r>
            <a:r>
              <a:rPr lang="en-US" altLang="ko-KR" sz="1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/h2</a:t>
            </a:r>
            <a:r>
              <a:rPr lang="en-US" altLang="ko-KR" sz="1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some text in a div element.</a:t>
            </a:r>
            <a:r>
              <a:rPr lang="en-US" altLang="ko-KR" sz="1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altLang="ko-KR" sz="1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altLang="ko-KR" sz="1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6" name="왼쪽 중괄호 5"/>
          <p:cNvSpPr/>
          <p:nvPr/>
        </p:nvSpPr>
        <p:spPr>
          <a:xfrm>
            <a:off x="2658143" y="2828836"/>
            <a:ext cx="474921" cy="9541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935131" y="3168504"/>
            <a:ext cx="797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HTML </a:t>
            </a:r>
            <a:r>
              <a:rPr lang="ko-KR" altLang="en-US" sz="1400" dirty="0" smtClean="0"/>
              <a:t>요소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884031" y="3027220"/>
            <a:ext cx="797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HTML </a:t>
            </a:r>
            <a:r>
              <a:rPr lang="ko-KR" altLang="en-US" sz="1400" dirty="0" smtClean="0"/>
              <a:t>요소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159639" y="2519916"/>
            <a:ext cx="242777" cy="30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97899" y="2183220"/>
            <a:ext cx="6450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태그 이름</a:t>
            </a:r>
            <a:endParaRPr lang="ko-KR" altLang="en-US" sz="13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3859619" y="2383463"/>
            <a:ext cx="102787" cy="44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06729" y="2091075"/>
            <a:ext cx="18708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속성</a:t>
            </a:r>
            <a:r>
              <a:rPr lang="en-US" altLang="ko-KR" sz="1300" dirty="0" smtClean="0"/>
              <a:t>(attribute) </a:t>
            </a:r>
            <a:r>
              <a:rPr lang="ko-KR" altLang="en-US" sz="1300" dirty="0" smtClean="0"/>
              <a:t>이름</a:t>
            </a:r>
            <a:endParaRPr lang="ko-KR" altLang="en-US" sz="1300" dirty="0"/>
          </a:p>
        </p:txBody>
      </p:sp>
      <p:sp>
        <p:nvSpPr>
          <p:cNvPr id="23" name="TextBox 22"/>
          <p:cNvSpPr txBox="1"/>
          <p:nvPr/>
        </p:nvSpPr>
        <p:spPr>
          <a:xfrm>
            <a:off x="4231758" y="2360431"/>
            <a:ext cx="16905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속성</a:t>
            </a:r>
            <a:r>
              <a:rPr lang="en-US" altLang="ko-KR" sz="1300" dirty="0" smtClean="0"/>
              <a:t>(attribute) </a:t>
            </a:r>
            <a:r>
              <a:rPr lang="ko-KR" altLang="en-US" sz="1300" dirty="0" smtClean="0"/>
              <a:t>값</a:t>
            </a:r>
            <a:endParaRPr lang="ko-KR" altLang="en-US" sz="1300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529470" y="2675663"/>
            <a:ext cx="74428" cy="15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오른쪽 중괄호 25"/>
          <p:cNvSpPr/>
          <p:nvPr/>
        </p:nvSpPr>
        <p:spPr>
          <a:xfrm>
            <a:off x="7568610" y="3082602"/>
            <a:ext cx="159488" cy="191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중괄호 26"/>
          <p:cNvSpPr/>
          <p:nvPr/>
        </p:nvSpPr>
        <p:spPr>
          <a:xfrm>
            <a:off x="7582784" y="3320066"/>
            <a:ext cx="159488" cy="191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중괄호 27"/>
          <p:cNvSpPr/>
          <p:nvPr/>
        </p:nvSpPr>
        <p:spPr>
          <a:xfrm rot="5400000">
            <a:off x="7225936" y="3344574"/>
            <a:ext cx="158554" cy="555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857516" y="3808987"/>
            <a:ext cx="1021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종료 태그</a:t>
            </a:r>
            <a:endParaRPr lang="ko-KR" altLang="en-US" sz="1400" dirty="0"/>
          </a:p>
        </p:txBody>
      </p:sp>
      <p:sp>
        <p:nvSpPr>
          <p:cNvPr id="31" name="오른쪽 중괄호 30"/>
          <p:cNvSpPr/>
          <p:nvPr/>
        </p:nvSpPr>
        <p:spPr>
          <a:xfrm rot="5400000">
            <a:off x="5124652" y="2086442"/>
            <a:ext cx="372139" cy="3178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13782" y="3916428"/>
            <a:ext cx="840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876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60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5</cp:revision>
  <dcterms:created xsi:type="dcterms:W3CDTF">2021-03-14T06:46:32Z</dcterms:created>
  <dcterms:modified xsi:type="dcterms:W3CDTF">2021-03-14T07:17:08Z</dcterms:modified>
</cp:coreProperties>
</file>