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3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4741-9FD6-426C-A7D5-81E2CA64B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0324-417F-41F5-B0D4-220EE1AC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3042" y="3291844"/>
            <a:ext cx="851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https://news.naver.com/</a:t>
            </a:r>
            <a:r>
              <a:rPr lang="en-US" altLang="ko-KR" dirty="0" smtClean="0">
                <a:solidFill>
                  <a:srgbClr val="0070C0"/>
                </a:solidFill>
              </a:rPr>
              <a:t>main/main.nhn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en-US" altLang="ko-KR" b="1" dirty="0" smtClean="0">
                <a:solidFill>
                  <a:srgbClr val="7030A0"/>
                </a:solidFill>
              </a:rPr>
              <a:t>mode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ko-KR" b="1" dirty="0" smtClean="0">
                <a:solidFill>
                  <a:srgbClr val="00B050"/>
                </a:solidFill>
              </a:rPr>
              <a:t>LSD</a:t>
            </a:r>
            <a:r>
              <a:rPr lang="en-US" altLang="ko-KR" b="1" dirty="0" smtClean="0">
                <a:solidFill>
                  <a:srgbClr val="FF0000"/>
                </a:solidFill>
              </a:rPr>
              <a:t>&amp;</a:t>
            </a:r>
            <a:r>
              <a:rPr lang="en-US" altLang="ko-KR" b="1" dirty="0" smtClean="0">
                <a:solidFill>
                  <a:srgbClr val="7030A0"/>
                </a:solidFill>
              </a:rPr>
              <a:t>mid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ko-KR" b="1" dirty="0" smtClean="0">
                <a:solidFill>
                  <a:srgbClr val="00B050"/>
                </a:solidFill>
              </a:rPr>
              <a:t>shm</a:t>
            </a:r>
            <a:r>
              <a:rPr lang="en-US" altLang="ko-KR" b="1" dirty="0" smtClean="0">
                <a:solidFill>
                  <a:srgbClr val="FF0000"/>
                </a:solidFill>
              </a:rPr>
              <a:t>&amp;</a:t>
            </a:r>
            <a:r>
              <a:rPr lang="en-US" altLang="ko-KR" b="1" dirty="0" smtClean="0">
                <a:solidFill>
                  <a:srgbClr val="7030A0"/>
                </a:solidFill>
              </a:rPr>
              <a:t>sid1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ko-KR" b="1" dirty="0" smtClean="0">
                <a:solidFill>
                  <a:srgbClr val="00B050"/>
                </a:solidFill>
              </a:rPr>
              <a:t>101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3033" y="3699803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호스트이름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0054" y="3699803"/>
            <a:ext cx="141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경로</a:t>
            </a:r>
            <a:r>
              <a:rPr lang="en-US" altLang="ko-KR" dirty="0" smtClean="0">
                <a:solidFill>
                  <a:srgbClr val="0070C0"/>
                </a:solidFill>
              </a:rPr>
              <a:t>(Path)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9564" y="3699803"/>
            <a:ext cx="256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질의문</a:t>
            </a:r>
            <a:r>
              <a:rPr lang="en-US" altLang="ko-KR" dirty="0" smtClean="0">
                <a:solidFill>
                  <a:srgbClr val="00B050"/>
                </a:solidFill>
              </a:rPr>
              <a:t>(Query string)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7900" y="2485543"/>
            <a:ext cx="1606061" cy="36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질의문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시작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13009" y="2853647"/>
            <a:ext cx="0" cy="4773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965005" y="2957209"/>
            <a:ext cx="311284" cy="3346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748604" y="2957209"/>
            <a:ext cx="291830" cy="33491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9458" y="2485543"/>
            <a:ext cx="228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질의문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분리자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5607" y="2489984"/>
            <a:ext cx="290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파라미터</a:t>
            </a:r>
            <a:r>
              <a:rPr lang="en-US" altLang="ko-KR" dirty="0" smtClean="0">
                <a:solidFill>
                  <a:srgbClr val="7030A0"/>
                </a:solidFill>
              </a:rPr>
              <a:t>(parameter)</a:t>
            </a:r>
            <a:r>
              <a:rPr lang="ko-KR" altLang="en-US" dirty="0" smtClean="0">
                <a:solidFill>
                  <a:srgbClr val="7030A0"/>
                </a:solidFill>
              </a:rPr>
              <a:t> 이름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59419" y="2879998"/>
            <a:ext cx="256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파라미터 값</a:t>
            </a:r>
            <a:r>
              <a:rPr lang="en-US" altLang="ko-KR" dirty="0" smtClean="0">
                <a:solidFill>
                  <a:srgbClr val="00B050"/>
                </a:solidFill>
              </a:rPr>
              <a:t>(value)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35189" y="3661176"/>
            <a:ext cx="3910819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65753" y="3658828"/>
            <a:ext cx="2394301" cy="234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60054" y="3658828"/>
            <a:ext cx="1699845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8510101" y="2954863"/>
            <a:ext cx="311284" cy="334635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1"/>
          </p:cNvCxnSpPr>
          <p:nvPr/>
        </p:nvCxnSpPr>
        <p:spPr>
          <a:xfrm flipH="1">
            <a:off x="9202366" y="3064664"/>
            <a:ext cx="257053" cy="266373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headEnd type="none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10</cp:revision>
  <dcterms:created xsi:type="dcterms:W3CDTF">2021-03-21T21:42:39Z</dcterms:created>
  <dcterms:modified xsi:type="dcterms:W3CDTF">2021-03-22T06:56:10Z</dcterms:modified>
</cp:coreProperties>
</file>