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3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DE9A-9740-412F-BE2C-09016D2E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DD63B-6983-6C67-0EBB-F4E48F8E2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8FD3B-73B0-276A-FA31-A59D77D7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226AD-26BA-142E-6F40-60F50A0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8E1F5-3C76-C831-C044-F2AA6CAD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1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51488" y="2819401"/>
            <a:ext cx="441770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8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sz="1800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C03966E7-F176-4CF6-877A-8F569A435BC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EE5C835-D614-4ED5-B88C-D31B351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2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82F0-701F-45DC-0135-46ECE77C8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ko-KR" altLang="en-US" b="0" i="0" u="none" strike="noStrike" kern="100" baseline="0">
                <a:latin typeface="Segoe UI Emoji" panose="020B0502040204020203" pitchFamily="34" charset="0"/>
                <a:ea typeface="맑은 고딕" panose="020B0503020000020004" pitchFamily="50" charset="-127"/>
              </a:rPr>
              <a:t>🌍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탄소 중립을 위한 환경 지속 가능한 농업 방식 적용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01433B-0FD5-667C-6DAE-D5C5DE673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F204-8158-03E4-1E26-D1FA6985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59802-28B7-AE6A-E6F1-6BBC5D45A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본 제안서는 대한민국 환경부와의 협력을 통해 획기적인 탄소 저감을 이루기 위한 프로젝트를 제안합니다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59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9C59-E0B8-0C94-1DB0-D04E22B6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제기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8CE84-A2AC-DA80-6DF1-C68D44019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지구 온난화는 인류에게 큰 위협으로 다가오고 있습니다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대한 대응책으로서 탄소 저감은 반드시 이루어져야 합니다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탄소 저감 방안은 한계점을 보이고 있으며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실질적인 효과가 낮은 것으로 나타나고 있습니다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D147-6A6E-3074-8077-C628688D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제안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56BA6-ACB0-4AC6-E9C3-E5EE2E026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저희는 이러한 문제점을 극복하기 위해 아래와 같은 솔루션을 제안합니다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endParaRPr lang="en-US" altLang="ko-KR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제로 에너지 건물 구축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건물 내부에서 사용되는 모든 에너지를 자체 발전으로 대체하여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소비를 제로로 줄입니다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지속 가능한 농업 방식 적용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화학물질과 비료 대신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자연 생태계를 활용하여 지속 가능한 농업을 실현합니다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 교통 수단 도입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전기 자동차나 수소 자동차와 같은 친환경 교통 수단을 도입하여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대기오염 문제와 탄소 배출 문제를 해결합니다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902C-DB36-867E-52FB-5DBED106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효과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1A878-8DD5-6EE1-CFF7-DD3B5BBA7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프로젝트를 실행하면 아래와 같은 효과를 예상할 수 있습니다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사용량 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감소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온실 가스 배출량 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80%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저감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내 친환경 산업 육성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075D1-7711-8F97-F77B-4F714CA4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방안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8FA95-8AA8-1B45-459C-D194762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위 솔루션을 구현하기 위해 아래와 같은 방안을 제시합니다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제로 에너지 건물 구축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정부 지원금을 받아 건물을 구축하고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발전에 필요한 설비를 구매합니다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지속 가능한 농업 방식 적용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농민과 협력하여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지속 가능한 농업 방식을 적용합니다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 교통 수단 도입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내 자동차 제조사와 협력하여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 교통 수단을 도입합니다</a:t>
            </a:r>
            <a:r>
              <a:rPr lang="en-US" altLang="ko-KR" b="0" i="0" u="none" strike="noStrike" kern="100" baseline="0"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8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C5F4-B459-EA73-16FD-640B1EB0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C03D8-872B-05C4-8AC1-4BF8C906D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본 제안서에서 제안한 솔루션과 구현 방안을 통해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지구 온난화 문제에 대한 대응책을 마련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10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</TotalTime>
  <Words>238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Consolas</vt:lpstr>
      <vt:lpstr>Corbel</vt:lpstr>
      <vt:lpstr>Segoe UI Emoji</vt:lpstr>
      <vt:lpstr>Times New Roman</vt:lpstr>
      <vt:lpstr>칠판 16x9</vt:lpstr>
      <vt:lpstr>🌍 탄소 중립을 위한 환경 지속 가능한 농업 방식 적용</vt:lpstr>
      <vt:lpstr>서론</vt:lpstr>
      <vt:lpstr>문제 제기</vt:lpstr>
      <vt:lpstr>솔루션 제안</vt:lpstr>
      <vt:lpstr>예상 효과</vt:lpstr>
      <vt:lpstr>구현 방안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🌍 탄소 중립을 위한 환경 지속 가능한 농업 방식 적용</dc:title>
  <dc:creator>Lee KwangChun</dc:creator>
  <cp:lastModifiedBy>Lee KwangChun</cp:lastModifiedBy>
  <cp:revision>1</cp:revision>
  <dcterms:created xsi:type="dcterms:W3CDTF">2023-04-05T08:12:36Z</dcterms:created>
  <dcterms:modified xsi:type="dcterms:W3CDTF">2023-04-05T08:14:00Z</dcterms:modified>
</cp:coreProperties>
</file>