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1" r:id="rId3"/>
    <p:sldId id="264" r:id="rId4"/>
    <p:sldId id="263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64"/>
            <p14:sldId id="263"/>
            <p14:sldId id="262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8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Explore your new environment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Meet your new colleagues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Familiarize yourself with your new assignment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66871" y="-1848315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Familiarize yourself with your new assignment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32953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Explore your new environment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Meet your new colleagues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32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2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ATS NEWS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Presentation team:</a:t>
            </a:r>
          </a:p>
          <a:p>
            <a:r>
              <a:rPr lang="en-US" sz="2400" dirty="0" smtClean="0">
                <a:latin typeface="+mn-lt"/>
              </a:rPr>
              <a:t>ATS News team 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We have a build a site using a content management system</a:t>
            </a:r>
            <a:r>
              <a:rPr lang="en-US" b="1" dirty="0"/>
              <a:t> </a:t>
            </a:r>
            <a:r>
              <a:rPr lang="en-US" b="1" dirty="0" smtClean="0"/>
              <a:t>and proved how a CMS tool could help and ease our task while building a site.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What is CMS?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content management </a:t>
            </a:r>
            <a:r>
              <a:rPr lang="en-US" b="1" dirty="0" smtClean="0"/>
              <a:t>application</a:t>
            </a:r>
          </a:p>
          <a:p>
            <a:r>
              <a:rPr lang="en-US" b="1" dirty="0"/>
              <a:t>A content delivery application 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8892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CMS</a:t>
            </a:r>
            <a:r>
              <a:rPr lang="en-US" dirty="0"/>
              <a:t> </a:t>
            </a: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It's easy for the non-technically minded.</a:t>
            </a:r>
          </a:p>
          <a:p>
            <a:r>
              <a:rPr lang="en-US" dirty="0"/>
              <a:t>It allows multiple users.</a:t>
            </a:r>
          </a:p>
          <a:p>
            <a:r>
              <a:rPr lang="en-US" dirty="0"/>
              <a:t>It streamlines scheduling</a:t>
            </a:r>
            <a:r>
              <a:rPr lang="en-US" dirty="0" smtClean="0"/>
              <a:t>.</a:t>
            </a:r>
          </a:p>
          <a:p>
            <a:r>
              <a:rPr lang="en-US" dirty="0"/>
              <a:t>It improves site maintenance.</a:t>
            </a:r>
          </a:p>
          <a:p>
            <a:r>
              <a:rPr lang="en-US" dirty="0"/>
              <a:t>Design changes are simple.</a:t>
            </a:r>
          </a:p>
          <a:p>
            <a:r>
              <a:rPr lang="en-US" dirty="0"/>
              <a:t>It helps you manage content.</a:t>
            </a:r>
          </a:p>
          <a:p>
            <a:r>
              <a:rPr lang="en-US" dirty="0"/>
              <a:t>You're in control.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56652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Today’s Overview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264</Words>
  <Application>Microsoft Office PowerPoint</Application>
  <PresentationFormat>On-screen Show (4:3)</PresentationFormat>
  <Paragraphs>45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Training</vt:lpstr>
      <vt:lpstr>ATS NEWS</vt:lpstr>
      <vt:lpstr>Introduction</vt:lpstr>
      <vt:lpstr>What is CMS?</vt:lpstr>
      <vt:lpstr>CMS Benefits</vt:lpstr>
      <vt:lpstr>Today’s Overview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2019-11-19T16:12:50Z</dcterms:created>
  <dcterms:modified xsi:type="dcterms:W3CDTF">2019-11-19T16:49:51Z</dcterms:modified>
</cp:coreProperties>
</file>