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  <p:sldId id="272" r:id="rId18"/>
    <p:sldId id="273" r:id="rId19"/>
    <p:sldId id="274" r:id="rId20"/>
    <p:sldId id="275" r:id="rId21"/>
    <p:sldId id="276" r:id="rId22"/>
    <p:sldId id="277" r:id="rId23"/>
    <p:sldId id="280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236" y="5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61B1-2933-4D7E-B534-A71BC1ABEA38}" type="datetimeFigureOut">
              <a:rPr lang="en-US" smtClean="0"/>
              <a:pPr/>
              <a:t>10-Apr-17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F039B-3378-4AB7-B5CC-11E22B4819A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61B1-2933-4D7E-B534-A71BC1ABEA38}" type="datetimeFigureOut">
              <a:rPr lang="en-US" smtClean="0"/>
              <a:pPr/>
              <a:t>10-Apr-17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F039B-3378-4AB7-B5CC-11E22B4819A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61B1-2933-4D7E-B534-A71BC1ABEA38}" type="datetimeFigureOut">
              <a:rPr lang="en-US" smtClean="0"/>
              <a:pPr/>
              <a:t>10-Apr-17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F039B-3378-4AB7-B5CC-11E22B4819A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61B1-2933-4D7E-B534-A71BC1ABEA38}" type="datetimeFigureOut">
              <a:rPr lang="en-US" smtClean="0"/>
              <a:pPr/>
              <a:t>10-Apr-17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F039B-3378-4AB7-B5CC-11E22B4819A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61B1-2933-4D7E-B534-A71BC1ABEA38}" type="datetimeFigureOut">
              <a:rPr lang="en-US" smtClean="0"/>
              <a:pPr/>
              <a:t>10-Apr-17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F039B-3378-4AB7-B5CC-11E22B4819A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61B1-2933-4D7E-B534-A71BC1ABEA38}" type="datetimeFigureOut">
              <a:rPr lang="en-US" smtClean="0"/>
              <a:pPr/>
              <a:t>10-Apr-17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F039B-3378-4AB7-B5CC-11E22B4819A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61B1-2933-4D7E-B534-A71BC1ABEA38}" type="datetimeFigureOut">
              <a:rPr lang="en-US" smtClean="0"/>
              <a:pPr/>
              <a:t>10-Apr-17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F039B-3378-4AB7-B5CC-11E22B4819A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61B1-2933-4D7E-B534-A71BC1ABEA38}" type="datetimeFigureOut">
              <a:rPr lang="en-US" smtClean="0"/>
              <a:pPr/>
              <a:t>10-Apr-17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F039B-3378-4AB7-B5CC-11E22B4819A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61B1-2933-4D7E-B534-A71BC1ABEA38}" type="datetimeFigureOut">
              <a:rPr lang="en-US" smtClean="0"/>
              <a:pPr/>
              <a:t>10-Apr-17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F039B-3378-4AB7-B5CC-11E22B4819A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61B1-2933-4D7E-B534-A71BC1ABEA38}" type="datetimeFigureOut">
              <a:rPr lang="en-US" smtClean="0"/>
              <a:pPr/>
              <a:t>10-Apr-17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F039B-3378-4AB7-B5CC-11E22B4819A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61B1-2933-4D7E-B534-A71BC1ABEA38}" type="datetimeFigureOut">
              <a:rPr lang="en-US" smtClean="0"/>
              <a:pPr/>
              <a:t>10-Apr-17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F039B-3378-4AB7-B5CC-11E22B4819A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461B1-2933-4D7E-B534-A71BC1ABEA38}" type="datetimeFigureOut">
              <a:rPr lang="en-US" smtClean="0"/>
              <a:pPr/>
              <a:t>10-Apr-17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BF039B-3378-4AB7-B5CC-11E22B4819AF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body" sz="half" idx="2"/>
          </p:nvPr>
        </p:nvSpPr>
        <p:spPr>
          <a:xfrm>
            <a:off x="323528" y="1556792"/>
            <a:ext cx="8568952" cy="4907508"/>
          </a:xfrm>
        </p:spPr>
        <p:txBody>
          <a:bodyPr>
            <a:normAutofit fontScale="77500" lnSpcReduction="20000"/>
          </a:bodyPr>
          <a:lstStyle/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INTERNATIONAL INSTITUTE OF INFORMATION TECHNOLOGY</a:t>
            </a:r>
          </a:p>
          <a:p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Object Oriented Programming using C++</a:t>
            </a:r>
          </a:p>
          <a:p>
            <a:pPr algn="ctr"/>
            <a:r>
              <a:rPr lang="en-I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Project</a:t>
            </a:r>
          </a:p>
          <a:p>
            <a:endParaRPr lang="en-IN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REAL ESTATE FILE MANAGEMENT SYSTEM</a:t>
            </a:r>
            <a:endParaRPr lang="en-IN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Group </a:t>
            </a:r>
            <a:r>
              <a:rPr lang="en-IN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n-IN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Ritesh</a:t>
            </a:r>
            <a:r>
              <a:rPr lang="en-IN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Mahato</a:t>
            </a:r>
            <a:r>
              <a:rPr lang="en-IN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(B215023</a:t>
            </a:r>
            <a:r>
              <a:rPr lang="en-IN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IN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Susri</a:t>
            </a:r>
            <a:r>
              <a:rPr lang="en-IN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Samal</a:t>
            </a:r>
            <a:r>
              <a:rPr lang="en-IN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(B215038)</a:t>
            </a:r>
            <a:endParaRPr lang="en-IN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Rohan </a:t>
            </a:r>
            <a:r>
              <a:rPr lang="en-IN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Sahoo</a:t>
            </a:r>
            <a:r>
              <a:rPr lang="en-IN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(B215045)</a:t>
            </a:r>
            <a:endParaRPr lang="en-IN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Bitaan Chakrabarti(B215019)</a:t>
            </a:r>
            <a:endParaRPr lang="en-IN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4895" y="82246"/>
            <a:ext cx="1402202" cy="1402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0685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91264" cy="635670"/>
          </a:xfrm>
        </p:spPr>
        <p:txBody>
          <a:bodyPr>
            <a:normAutofit fontScale="90000"/>
          </a:bodyPr>
          <a:lstStyle/>
          <a:p>
            <a:pPr algn="ctr"/>
            <a:r>
              <a:rPr lang="en-IN" sz="3600" dirty="0" smtClean="0"/>
              <a:t>PROPERTY REGISTER	</a:t>
            </a:r>
            <a:endParaRPr lang="en-IN" sz="3600" dirty="0"/>
          </a:p>
        </p:txBody>
      </p:sp>
      <p:pic>
        <p:nvPicPr>
          <p:cNvPr id="5" name="Content Placeholder 4" descr="Screen Shot 2016-11-10 at 11.22.51 AM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5050" y="1602184"/>
            <a:ext cx="5111750" cy="3194844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IN" sz="2800" dirty="0" smtClean="0"/>
              <a:t>Property register() function invoked and the user may register a new </a:t>
            </a:r>
            <a:r>
              <a:rPr lang="en-IN" sz="2800" dirty="0" err="1" smtClean="0"/>
              <a:t>property,with</a:t>
            </a:r>
            <a:r>
              <a:rPr lang="en-IN" sz="2800" dirty="0" smtClean="0"/>
              <a:t> details and also the update value() &amp; update the records in the CSV.</a:t>
            </a:r>
            <a:endParaRPr lang="en-IN" sz="2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Screen Shot 2016-11-10 at 11.23.14 AM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158" y="285728"/>
            <a:ext cx="8429683" cy="6286544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Screen Shot 2016-11-10 at 11.23.25 AM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57158" y="285728"/>
            <a:ext cx="8329642" cy="6286544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Screen Shot 2016-11-10 at 11.23.32 AM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57158" y="214290"/>
            <a:ext cx="8329642" cy="6286544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707678"/>
          </a:xfrm>
        </p:spPr>
        <p:txBody>
          <a:bodyPr>
            <a:normAutofit/>
          </a:bodyPr>
          <a:lstStyle/>
          <a:p>
            <a:pPr algn="ctr"/>
            <a:r>
              <a:rPr lang="en-IN" sz="3600" dirty="0" smtClean="0"/>
              <a:t>ADMIN MENU</a:t>
            </a:r>
            <a:endParaRPr lang="en-IN" sz="3600" dirty="0"/>
          </a:p>
        </p:txBody>
      </p:sp>
      <p:pic>
        <p:nvPicPr>
          <p:cNvPr id="5" name="Content Placeholder 4" descr="Screen Shot 2016-11-10 at 11.23.54 AM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575050" y="1602184"/>
            <a:ext cx="5111750" cy="3194844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IN" sz="3600" dirty="0" smtClean="0"/>
              <a:t>Options that lead to different admin class functions being invoked.</a:t>
            </a:r>
            <a:endParaRPr lang="en-IN" sz="36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363272" cy="635670"/>
          </a:xfrm>
        </p:spPr>
        <p:txBody>
          <a:bodyPr>
            <a:normAutofit fontScale="90000"/>
          </a:bodyPr>
          <a:lstStyle/>
          <a:p>
            <a:pPr algn="ctr"/>
            <a:r>
              <a:rPr lang="en-IN" sz="3600" dirty="0" smtClean="0"/>
              <a:t>LOGIN</a:t>
            </a:r>
            <a:endParaRPr lang="en-IN" sz="3600" dirty="0"/>
          </a:p>
        </p:txBody>
      </p:sp>
      <p:pic>
        <p:nvPicPr>
          <p:cNvPr id="5" name="Content Placeholder 4" descr="Screen Shot 2016-11-10 at 11.24.21 AM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575050" y="1602184"/>
            <a:ext cx="5111750" cy="3194844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IN" sz="3600" dirty="0" smtClean="0"/>
              <a:t>A unique admin-</a:t>
            </a:r>
            <a:r>
              <a:rPr lang="en-IN" sz="3600" dirty="0" err="1" smtClean="0"/>
              <a:t>id,name</a:t>
            </a:r>
            <a:r>
              <a:rPr lang="en-IN" sz="3600" dirty="0" smtClean="0"/>
              <a:t> &amp; password  has to be entered to login.</a:t>
            </a:r>
            <a:endParaRPr lang="en-IN" sz="36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644" y="378024"/>
            <a:ext cx="3008313" cy="657994"/>
          </a:xfrm>
        </p:spPr>
        <p:txBody>
          <a:bodyPr>
            <a:normAutofit/>
          </a:bodyPr>
          <a:lstStyle/>
          <a:p>
            <a:r>
              <a:rPr lang="en-IN" sz="3600" dirty="0" smtClean="0"/>
              <a:t>LOGGED IN</a:t>
            </a:r>
            <a:endParaRPr lang="en-IN" sz="3600" dirty="0"/>
          </a:p>
        </p:txBody>
      </p:sp>
      <p:pic>
        <p:nvPicPr>
          <p:cNvPr id="5" name="Content Placeholder 4" descr="Screen Shot 2016-11-10 at 11.23.14 AM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635896" y="404664"/>
            <a:ext cx="5111750" cy="6120680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IN" sz="2800" dirty="0" smtClean="0"/>
              <a:t>This page contains the following:</a:t>
            </a:r>
            <a:br>
              <a:rPr lang="en-IN" sz="2800" dirty="0" smtClean="0"/>
            </a:br>
            <a:r>
              <a:rPr lang="en-IN" sz="2800" dirty="0" smtClean="0"/>
              <a:t>1.Search()</a:t>
            </a:r>
          </a:p>
          <a:p>
            <a:r>
              <a:rPr lang="en-IN" sz="2800" dirty="0" smtClean="0"/>
              <a:t>2.Add property()</a:t>
            </a:r>
          </a:p>
          <a:p>
            <a:r>
              <a:rPr lang="en-IN" sz="2800" dirty="0" smtClean="0"/>
              <a:t>3.Delete property()</a:t>
            </a:r>
          </a:p>
          <a:p>
            <a:r>
              <a:rPr lang="en-IN" sz="2800" dirty="0" smtClean="0"/>
              <a:t>4.Pending()</a:t>
            </a:r>
            <a:endParaRPr lang="en-IN" sz="28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Screen Shot 2016-11-10 at 11.24.35 AM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00034" y="285728"/>
            <a:ext cx="8286808" cy="6215106"/>
          </a:xfr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Screen Shot 2016-11-10 at 11.24.59 AM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157" y="214290"/>
            <a:ext cx="8467583" cy="6429419"/>
          </a:xfr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Screen Shot 2016-11-10 at 11.26.26 AM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85720" y="285728"/>
            <a:ext cx="8501122" cy="6286544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 smtClean="0"/>
              <a:t>HOME PAGE</a:t>
            </a:r>
            <a:endParaRPr lang="en-IN" sz="3600" dirty="0"/>
          </a:p>
        </p:txBody>
      </p:sp>
      <p:pic>
        <p:nvPicPr>
          <p:cNvPr id="5" name="Content Placeholder 4" descr="Screen Shot 2016-11-10 at 10.25.59 AM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5049" y="928670"/>
            <a:ext cx="5140355" cy="4186959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IN" dirty="0" smtClean="0"/>
              <a:t>Here, we have options of:</a:t>
            </a:r>
          </a:p>
          <a:p>
            <a:r>
              <a:rPr lang="en-IN" dirty="0" smtClean="0"/>
              <a:t>1.Admin login/register</a:t>
            </a:r>
          </a:p>
          <a:p>
            <a:r>
              <a:rPr lang="en-IN" dirty="0" smtClean="0"/>
              <a:t>2.User login/register</a:t>
            </a:r>
          </a:p>
          <a:p>
            <a:r>
              <a:rPr lang="en-IN" dirty="0" smtClean="0"/>
              <a:t>3.Guest mode</a:t>
            </a:r>
          </a:p>
          <a:p>
            <a:r>
              <a:rPr lang="en-IN" dirty="0" smtClean="0"/>
              <a:t>4.Exit</a:t>
            </a:r>
          </a:p>
          <a:p>
            <a:r>
              <a:rPr lang="en-IN" dirty="0" smtClean="0"/>
              <a:t>According to our choice.</a:t>
            </a:r>
          </a:p>
          <a:p>
            <a:r>
              <a:rPr lang="en-IN" dirty="0" smtClean="0"/>
              <a:t>The menu functions are executed and our entered choice will call functions of the admin, user or guest classes.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Screen Shot 2016-11-10 at 11.26.45 AM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57158" y="357166"/>
            <a:ext cx="8343958" cy="6000792"/>
          </a:xfr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Screen Shot 2016-11-10 at 12.05.28 PM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8596" y="642918"/>
            <a:ext cx="8272520" cy="5357850"/>
          </a:xfr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Screen Shot 2016-11-10 at 12.07.01 PM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00034" y="642918"/>
            <a:ext cx="7858180" cy="5375710"/>
          </a:xfr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83568" y="273595"/>
            <a:ext cx="7772400" cy="792087"/>
          </a:xfrm>
        </p:spPr>
        <p:txBody>
          <a:bodyPr>
            <a:noAutofit/>
          </a:bodyPr>
          <a:lstStyle/>
          <a:p>
            <a:r>
              <a:rPr lang="en-US" sz="3200" b="1" u="sng" dirty="0" smtClean="0"/>
              <a:t>MAIN OOP FEATURES USED IN OUR PROJECT</a:t>
            </a:r>
            <a:endParaRPr lang="en-US" sz="3200" b="1" u="sng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23528" y="1065682"/>
            <a:ext cx="8496944" cy="5459661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400" b="1" i="1" u="sng" dirty="0"/>
              <a:t>DATA ABSTRACTION AND ENCAPSULATION</a:t>
            </a:r>
            <a:r>
              <a:rPr lang="en-US" sz="2400" dirty="0"/>
              <a:t>:</a:t>
            </a:r>
          </a:p>
          <a:p>
            <a:pPr algn="l"/>
            <a:r>
              <a:rPr lang="en-US" sz="2000" dirty="0" smtClean="0"/>
              <a:t>These </a:t>
            </a:r>
            <a:r>
              <a:rPr lang="en-US" sz="2000" dirty="0"/>
              <a:t>are features that have been used throughout our </a:t>
            </a:r>
            <a:r>
              <a:rPr lang="en-US" sz="2000" dirty="0" smtClean="0"/>
              <a:t>project. We </a:t>
            </a:r>
            <a:r>
              <a:rPr lang="en-US" sz="2000" dirty="0"/>
              <a:t>have used it in the various classes that we have used</a:t>
            </a:r>
            <a:r>
              <a:rPr lang="en-US" sz="2000" dirty="0" smtClean="0"/>
              <a:t>.</a:t>
            </a:r>
          </a:p>
          <a:p>
            <a:pPr algn="l"/>
            <a:r>
              <a:rPr lang="en-US" sz="2400" b="1" i="1" u="sng" dirty="0" smtClean="0"/>
              <a:t>INHERITANCE:</a:t>
            </a:r>
          </a:p>
          <a:p>
            <a:pPr algn="l"/>
            <a:r>
              <a:rPr lang="en-US" sz="2000" dirty="0" smtClean="0"/>
              <a:t>This </a:t>
            </a:r>
            <a:r>
              <a:rPr lang="en-US" sz="2000" dirty="0"/>
              <a:t>is one of the main features used in the project. We have used </a:t>
            </a:r>
            <a:r>
              <a:rPr lang="en-US" sz="2000" dirty="0" smtClean="0"/>
              <a:t>inheritance </a:t>
            </a:r>
            <a:r>
              <a:rPr lang="en-US" sz="2000" dirty="0"/>
              <a:t>for every functionality. </a:t>
            </a:r>
            <a:r>
              <a:rPr lang="en-US" sz="2000" dirty="0" err="1"/>
              <a:t>getData</a:t>
            </a:r>
            <a:r>
              <a:rPr lang="en-US" sz="2000" dirty="0"/>
              <a:t>(), </a:t>
            </a:r>
            <a:r>
              <a:rPr lang="en-US" sz="2000" dirty="0" err="1"/>
              <a:t>countAttributes</a:t>
            </a:r>
            <a:r>
              <a:rPr lang="en-US" sz="2000" dirty="0"/>
              <a:t>(),	</a:t>
            </a:r>
            <a:r>
              <a:rPr lang="en-US" sz="2000" dirty="0" err="1"/>
              <a:t>checkReg</a:t>
            </a:r>
            <a:r>
              <a:rPr lang="en-US" sz="2000" dirty="0"/>
              <a:t>() and so on</a:t>
            </a:r>
            <a:r>
              <a:rPr lang="en-US" sz="2000" dirty="0" smtClean="0"/>
              <a:t>.</a:t>
            </a:r>
          </a:p>
          <a:p>
            <a:pPr marL="0" lvl="1" algn="l"/>
            <a:r>
              <a:rPr lang="en-US" sz="2400" b="1" i="1" u="sng" dirty="0"/>
              <a:t>ERROR </a:t>
            </a:r>
            <a:r>
              <a:rPr lang="en-US" sz="2400" b="1" i="1" u="sng" dirty="0" smtClean="0"/>
              <a:t>HANDLING:</a:t>
            </a:r>
          </a:p>
          <a:p>
            <a:pPr marL="0" lvl="1" algn="l"/>
            <a:r>
              <a:rPr lang="en-US" sz="2000" dirty="0" smtClean="0"/>
              <a:t>This is a feature we have used in the </a:t>
            </a:r>
            <a:r>
              <a:rPr lang="en-US" sz="2000" dirty="0" err="1" smtClean="0"/>
              <a:t>CSVProcessor</a:t>
            </a:r>
            <a:r>
              <a:rPr lang="en-US" sz="2000" dirty="0" smtClean="0"/>
              <a:t>() to make sure our code can handle errors properly, in the way we want it to be handled.</a:t>
            </a:r>
          </a:p>
          <a:p>
            <a:pPr marL="0" lvl="1" algn="l"/>
            <a:r>
              <a:rPr lang="en-US" sz="2400" b="1" i="1" u="sng" dirty="0" smtClean="0"/>
              <a:t>NAMESPACE:</a:t>
            </a:r>
          </a:p>
          <a:p>
            <a:pPr marL="0" lvl="1" algn="l"/>
            <a:r>
              <a:rPr lang="en-US" sz="2000" dirty="0" smtClean="0"/>
              <a:t>We have used it while defining the namespace </a:t>
            </a:r>
            <a:r>
              <a:rPr lang="en-US" sz="2000" dirty="0" err="1" smtClean="0"/>
              <a:t>std</a:t>
            </a:r>
            <a:r>
              <a:rPr lang="en-US" sz="2000" dirty="0" smtClean="0"/>
              <a:t> </a:t>
            </a:r>
            <a:r>
              <a:rPr lang="en-US" sz="2000" dirty="0" smtClean="0"/>
              <a:t> and </a:t>
            </a:r>
            <a:r>
              <a:rPr lang="en-US" sz="2000" dirty="0" err="1" smtClean="0"/>
              <a:t>integerString</a:t>
            </a:r>
            <a:r>
              <a:rPr lang="en-US" sz="2000" dirty="0" smtClean="0"/>
              <a:t> but </a:t>
            </a:r>
            <a:r>
              <a:rPr lang="en-US" sz="2000" dirty="0" smtClean="0"/>
              <a:t>haven’t extensively used it.</a:t>
            </a:r>
          </a:p>
          <a:p>
            <a:pPr marL="0" lvl="1" algn="l"/>
            <a:r>
              <a:rPr lang="en-US" sz="2400" b="1" i="1" u="sng" dirty="0" smtClean="0"/>
              <a:t>FILE HANDLING:</a:t>
            </a:r>
          </a:p>
          <a:p>
            <a:pPr marL="0" lvl="1" algn="l"/>
            <a:r>
              <a:rPr lang="en-US" sz="2000" dirty="0" smtClean="0"/>
              <a:t>This is the most obvious feature </a:t>
            </a:r>
            <a:r>
              <a:rPr lang="en-US" sz="2000" dirty="0" err="1" smtClean="0"/>
              <a:t>ised</a:t>
            </a:r>
            <a:r>
              <a:rPr lang="en-US" sz="2000" dirty="0" smtClean="0"/>
              <a:t>, because file-handling has been used for reading and writing to the CSV and for </a:t>
            </a:r>
            <a:r>
              <a:rPr lang="en-US" sz="2000" dirty="0" err="1" smtClean="0"/>
              <a:t>updation</a:t>
            </a:r>
            <a:r>
              <a:rPr lang="en-US" sz="2000" dirty="0" smtClean="0"/>
              <a:t> and deletion and what not.</a:t>
            </a:r>
            <a:endParaRPr lang="en-US" sz="2000" dirty="0"/>
          </a:p>
          <a:p>
            <a:pPr algn="l"/>
            <a:endParaRPr lang="en-US" sz="2400" b="1" i="1" u="sng" dirty="0"/>
          </a:p>
        </p:txBody>
      </p:sp>
    </p:spTree>
    <p:extLst>
      <p:ext uri="{BB962C8B-B14F-4D97-AF65-F5344CB8AC3E}">
        <p14:creationId xmlns:p14="http://schemas.microsoft.com/office/powerpoint/2010/main" val="2082913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 smtClean="0"/>
              <a:t>GUEST MENU</a:t>
            </a:r>
            <a:endParaRPr lang="en-IN" sz="3600" dirty="0"/>
          </a:p>
        </p:txBody>
      </p:sp>
      <p:pic>
        <p:nvPicPr>
          <p:cNvPr id="5" name="Content Placeholder 4" descr="Screen Shot 2016-11-10 at 10.26.12 AM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5050" y="500042"/>
            <a:ext cx="5111750" cy="5809278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IN" sz="2000" dirty="0" smtClean="0"/>
              <a:t>Here, the guest class functions will be executed, depending on your choice.</a:t>
            </a:r>
          </a:p>
          <a:p>
            <a:r>
              <a:rPr lang="en-IN" sz="2000" dirty="0" err="1" smtClean="0"/>
              <a:t>Search:it</a:t>
            </a:r>
            <a:r>
              <a:rPr lang="en-IN" sz="2000" dirty="0" smtClean="0"/>
              <a:t> will call the </a:t>
            </a:r>
            <a:r>
              <a:rPr lang="en-IN" sz="2000" dirty="0" err="1" smtClean="0"/>
              <a:t>getData</a:t>
            </a:r>
            <a:r>
              <a:rPr lang="en-IN" sz="2000" dirty="0" smtClean="0"/>
              <a:t>(),</a:t>
            </a:r>
            <a:r>
              <a:rPr lang="en-IN" sz="2000" dirty="0" err="1" smtClean="0"/>
              <a:t>getRecords</a:t>
            </a:r>
            <a:r>
              <a:rPr lang="en-IN" sz="2000" dirty="0" smtClean="0"/>
              <a:t>() and </a:t>
            </a:r>
            <a:r>
              <a:rPr lang="en-IN" sz="2000" dirty="0" err="1" smtClean="0"/>
              <a:t>countRecords</a:t>
            </a:r>
            <a:r>
              <a:rPr lang="en-IN" sz="2000" dirty="0" smtClean="0"/>
              <a:t>() &amp; </a:t>
            </a:r>
            <a:r>
              <a:rPr lang="en-IN" sz="2000" dirty="0" err="1" smtClean="0"/>
              <a:t>countParameters</a:t>
            </a:r>
            <a:r>
              <a:rPr lang="en-IN" sz="2000" dirty="0" smtClean="0"/>
              <a:t>() functions to fetch the files that need to be shown to the guest as per our entered parameter  choices.</a:t>
            </a:r>
            <a:endParaRPr lang="en-IN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Screen Shot 2016-11-10 at 11.20.32 AM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707904" y="980728"/>
            <a:ext cx="5111750" cy="4392488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IN" sz="2800" dirty="0" smtClean="0"/>
              <a:t>The minimal() function will prevent the guest from gaining too much </a:t>
            </a:r>
            <a:r>
              <a:rPr lang="en-IN" sz="2800" dirty="0" err="1" smtClean="0"/>
              <a:t>information,and</a:t>
            </a:r>
            <a:r>
              <a:rPr lang="en-IN" sz="2800" dirty="0" smtClean="0"/>
              <a:t> display only essential features.</a:t>
            </a:r>
            <a:endParaRPr lang="en-IN"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Screen Shot 2016-11-10 at 11.20.35 AM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5050" y="1662916"/>
            <a:ext cx="5111750" cy="3194844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IN" sz="2800" dirty="0" smtClean="0"/>
              <a:t>Output given according to input.</a:t>
            </a:r>
            <a:endParaRPr lang="en-IN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116632"/>
            <a:ext cx="7848872" cy="720080"/>
          </a:xfrm>
        </p:spPr>
        <p:txBody>
          <a:bodyPr>
            <a:normAutofit/>
          </a:bodyPr>
          <a:lstStyle/>
          <a:p>
            <a:pPr algn="ctr"/>
            <a:r>
              <a:rPr lang="en-IN" sz="3600" dirty="0" smtClean="0"/>
              <a:t>USER MENU</a:t>
            </a:r>
            <a:endParaRPr lang="en-IN" sz="3600" dirty="0"/>
          </a:p>
        </p:txBody>
      </p:sp>
      <p:pic>
        <p:nvPicPr>
          <p:cNvPr id="5" name="Content Placeholder 4" descr="Screen Shot 2016-11-10 at 11.20.52 AM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91285" y="1844824"/>
            <a:ext cx="5111750" cy="4714908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IN" sz="2800" dirty="0" smtClean="0"/>
              <a:t>Here, the user functions shall be executed. There are the standard  register() &amp; login() functions and additionally the </a:t>
            </a:r>
            <a:r>
              <a:rPr lang="en-IN" sz="2800" dirty="0" err="1" smtClean="0"/>
              <a:t>forgotPassword</a:t>
            </a:r>
            <a:r>
              <a:rPr lang="en-IN" sz="2800" dirty="0" smtClean="0"/>
              <a:t>() function.</a:t>
            </a:r>
            <a:endParaRPr lang="en-IN" sz="2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3600" dirty="0" smtClean="0"/>
              <a:t>NEW USER(LOGIN)</a:t>
            </a:r>
            <a:endParaRPr lang="en-IN" sz="3600" dirty="0"/>
          </a:p>
        </p:txBody>
      </p:sp>
      <p:pic>
        <p:nvPicPr>
          <p:cNvPr id="5" name="Content Placeholder 4" descr="Screen Shot 2016-11-10 at 11.21.21 AM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707904" y="548681"/>
            <a:ext cx="5111750" cy="5577482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IN" sz="2800" dirty="0" smtClean="0"/>
              <a:t>The login() of the user class takes user-</a:t>
            </a:r>
            <a:r>
              <a:rPr lang="en-IN" sz="2800" dirty="0" err="1" smtClean="0"/>
              <a:t>id,username,password</a:t>
            </a:r>
            <a:r>
              <a:rPr lang="en-IN" sz="2800" dirty="0" smtClean="0"/>
              <a:t> &amp; creates a new user CSV file with create().</a:t>
            </a:r>
            <a:endParaRPr lang="en-IN" sz="2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363272" cy="635670"/>
          </a:xfrm>
        </p:spPr>
        <p:txBody>
          <a:bodyPr>
            <a:normAutofit fontScale="90000"/>
          </a:bodyPr>
          <a:lstStyle/>
          <a:p>
            <a:pPr algn="ctr"/>
            <a:r>
              <a:rPr lang="en-IN" sz="3600" dirty="0" smtClean="0"/>
              <a:t>USER LOGGED-IN</a:t>
            </a:r>
            <a:endParaRPr lang="en-IN" sz="3600" dirty="0"/>
          </a:p>
        </p:txBody>
      </p:sp>
      <p:pic>
        <p:nvPicPr>
          <p:cNvPr id="5" name="Content Placeholder 4" descr="Screen Shot 2016-11-10 at 11.21.43 AM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5050" y="1196752"/>
            <a:ext cx="5111750" cy="5112568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We have 7 options:</a:t>
            </a:r>
          </a:p>
          <a:p>
            <a:r>
              <a:rPr lang="en-IN" sz="2400" dirty="0" smtClean="0"/>
              <a:t>1.Will call get data(),get records() &amp; </a:t>
            </a:r>
            <a:r>
              <a:rPr lang="en-IN" sz="2400" dirty="0" err="1" smtClean="0"/>
              <a:t>CSVProcessor</a:t>
            </a:r>
            <a:r>
              <a:rPr lang="en-IN" sz="2400" dirty="0" smtClean="0"/>
              <a:t>()</a:t>
            </a:r>
          </a:p>
          <a:p>
            <a:r>
              <a:rPr lang="en-IN" sz="2400" dirty="0" smtClean="0"/>
              <a:t>2.Will call my properties()</a:t>
            </a:r>
          </a:p>
          <a:p>
            <a:r>
              <a:rPr lang="en-IN" sz="2400" dirty="0" smtClean="0"/>
              <a:t>3.Will call registered  properties</a:t>
            </a:r>
          </a:p>
          <a:p>
            <a:r>
              <a:rPr lang="en-IN" sz="2400" dirty="0" smtClean="0"/>
              <a:t>4.Will update profile()</a:t>
            </a:r>
          </a:p>
          <a:p>
            <a:r>
              <a:rPr lang="en-IN" sz="2400" dirty="0" smtClean="0"/>
              <a:t>6.Check Registration status()</a:t>
            </a:r>
            <a:endParaRPr lang="en-IN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332656"/>
            <a:ext cx="8568952" cy="654596"/>
          </a:xfrm>
        </p:spPr>
        <p:txBody>
          <a:bodyPr>
            <a:normAutofit/>
          </a:bodyPr>
          <a:lstStyle/>
          <a:p>
            <a:pPr algn="ctr"/>
            <a:r>
              <a:rPr lang="en-IN" sz="3600" dirty="0" smtClean="0"/>
              <a:t>OUTPUT FILE</a:t>
            </a:r>
            <a:endParaRPr lang="en-IN" sz="3600" dirty="0"/>
          </a:p>
        </p:txBody>
      </p:sp>
      <p:pic>
        <p:nvPicPr>
          <p:cNvPr id="5" name="Content Placeholder 4" descr="Screen Shot 2016-11-10 at 11.21.51 AM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5050" y="1602184"/>
            <a:ext cx="5111750" cy="3194844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IN" sz="2800" dirty="0" smtClean="0"/>
              <a:t>Output all the values that match the entered parameters. The match occurs based on the compare() function.</a:t>
            </a:r>
            <a:endParaRPr lang="en-IN" sz="2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922</TotalTime>
  <Words>381</Words>
  <Application>Microsoft Office PowerPoint</Application>
  <PresentationFormat>On-screen Show (4:3)</PresentationFormat>
  <Paragraphs>63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Arial</vt:lpstr>
      <vt:lpstr>Calibri</vt:lpstr>
      <vt:lpstr>Office Theme</vt:lpstr>
      <vt:lpstr>PowerPoint Presentation</vt:lpstr>
      <vt:lpstr>HOME PAGE</vt:lpstr>
      <vt:lpstr>GUEST MENU</vt:lpstr>
      <vt:lpstr>PowerPoint Presentation</vt:lpstr>
      <vt:lpstr>PowerPoint Presentation</vt:lpstr>
      <vt:lpstr>USER MENU</vt:lpstr>
      <vt:lpstr>NEW USER(LOGIN)</vt:lpstr>
      <vt:lpstr>USER LOGGED-IN</vt:lpstr>
      <vt:lpstr>OUTPUT FILE</vt:lpstr>
      <vt:lpstr>PROPERTY REGISTER </vt:lpstr>
      <vt:lpstr>PowerPoint Presentation</vt:lpstr>
      <vt:lpstr>PowerPoint Presentation</vt:lpstr>
      <vt:lpstr>PowerPoint Presentation</vt:lpstr>
      <vt:lpstr>ADMIN MENU</vt:lpstr>
      <vt:lpstr>LOGIN</vt:lpstr>
      <vt:lpstr>LOGGED 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MAIN OOP FEATURES USED IN OUR PROJECT</vt:lpstr>
    </vt:vector>
  </TitlesOfParts>
  <Company>Tata Steel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Bitaan Chakrabarti</cp:lastModifiedBy>
  <cp:revision>17</cp:revision>
  <dcterms:created xsi:type="dcterms:W3CDTF">2017-04-09T14:12:31Z</dcterms:created>
  <dcterms:modified xsi:type="dcterms:W3CDTF">2017-04-10T09:10:07Z</dcterms:modified>
</cp:coreProperties>
</file>