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71" r:id="rId15"/>
    <p:sldId id="272" r:id="rId16"/>
    <p:sldId id="265" r:id="rId17"/>
    <p:sldId id="266" r:id="rId18"/>
    <p:sldId id="267" r:id="rId19"/>
    <p:sldId id="268" r:id="rId20"/>
    <p:sldId id="269" r:id="rId21"/>
  </p:sldIdLst>
  <p:sldSz cx="9144000" cy="5143500" type="screen16x9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0E-4B49-A941-C7AE0022E3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9A-4B1F-9044-4AF2AC1E46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0E-4B49-A941-C7AE0022E3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53f6075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353f6075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53f6075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53f6075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53f6075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53f6075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53f6075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353f6075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53f60754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53f60754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40288aa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40288aa9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340288aa9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340288aa9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40288aa9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40288aa9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40288aa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40288aa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40288aa9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40288aa9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53f6075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53f6075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40288aa9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40288aa9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53f60754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53f60754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271800"/>
            <a:ext cx="8123100" cy="8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Of Tweets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455350" y="1095300"/>
            <a:ext cx="423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Statistical Machine Learning (CSE 575)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074150" y="1874123"/>
            <a:ext cx="111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Group 6 </a:t>
            </a: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941650" y="2257225"/>
            <a:ext cx="3260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Mentor:  Prof. Yoojung Choi</a:t>
            </a: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853975" y="3093500"/>
            <a:ext cx="2575500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Team</a:t>
            </a:r>
            <a:endParaRPr sz="2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Bhrugu Dave</a:t>
            </a:r>
            <a:endParaRPr sz="15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Mohil</a:t>
            </a:r>
            <a:r>
              <a:rPr lang="en-US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Devan </a:t>
            </a:r>
            <a:r>
              <a:rPr lang="en-US" sz="15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Khimani</a:t>
            </a:r>
            <a:endParaRPr lang="en-US" sz="15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Viranchi</a:t>
            </a:r>
            <a:r>
              <a:rPr lang="en-US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Laksh Gangwani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Nilay</a:t>
            </a:r>
            <a:r>
              <a:rPr lang="en-US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Gandhi</a:t>
            </a:r>
            <a:endParaRPr sz="15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5853975" y="3611550"/>
            <a:ext cx="2331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E60A-BE24-3984-E97B-6D6627A5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FAD67-7CAE-48F7-F4FA-8D7CB7F0D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Naive-Bayes Classifier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7C3C7DF-1F18-0CB8-30CC-AEC52FC9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3" y="1754340"/>
            <a:ext cx="3702844" cy="27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8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F9F2-423C-82EB-5BE4-08AB1F9C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D763-75A2-39BA-8F5F-C3086CED5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Multinomial Naive-Bayes Classifier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368268-7768-D2CB-A1D8-A37ED4A1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26" y="1828800"/>
            <a:ext cx="4258224" cy="20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0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30FF-BC34-A30C-2B3B-5AB1CEED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8DA2-8D6A-7425-D1C6-B6D02C84B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Neighbours</a:t>
            </a:r>
            <a:r>
              <a:rPr lang="en-US" dirty="0"/>
              <a:t> Classifier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8A63712-A54D-5861-B26E-5555AC92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57" y="1763838"/>
            <a:ext cx="3636168" cy="28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6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- Negative Sentiment dataset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0823181-7B7A-2442-176A-65F4336A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00" y="1040042"/>
            <a:ext cx="5487650" cy="36584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Depression Sentiment dataset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31F5647-73AB-E550-EAB7-E9CF3907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31" y="1099720"/>
            <a:ext cx="5208419" cy="34722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Sentiment dataset</a:t>
            </a:r>
            <a:endParaRPr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4156824-20A1-342A-8A82-13D9F573E10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C252CC1-7A72-6670-6F5E-44C73435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1" y="1054892"/>
            <a:ext cx="5022058" cy="33480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Number of Features on Accuracy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75" y="1152475"/>
            <a:ext cx="4741050" cy="3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631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present sentiment analysis of tweets for 3 categories of sentiments through use of open-source and also self-generated datasets.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perform processing of datasets prior to use for our classification models for filtering various unnecessary components of tweets.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find applicability of Logistic Regression and Multinomial Naive Bayes Classifier for all three datasets with the best accuracy across all tested models.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discussed the effect that number of retained features has on the accuracy of models.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classify a given tweet by a user into: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Positive - Negative sentiment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Depressed - Not Depressed sentiment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Left bias - Right bias political sentiment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using various machine learning classification models and comparing them with each other, along with some interesting analysis.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is an inseparable part of modern society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analyse it for insight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influences people's mental health, ideas and political opinions very easily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tech companies and governments are interested in analyzing behaviour of users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- Negative Sentiment dataset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sentiment140 dataset¹ which contains 1.6 million tweets extracted using the twitter API with labels 0 = negative &amp; 4 = positive.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¹Go, A., Bhayani, R. and Huang, L., 2009. Twitter sentiment classification using distant supervision. CS224N Project Report, Stanford, 1(2009), p.12.</a:t>
            </a:r>
            <a:endParaRPr sz="15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100" y="14890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Depression Sentiment dataset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depression dataset² which contains 3500 tweets. The tweets have the labels -1 = negative, 0 = neutral,  1 = positive and sentiment pertains to depression.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²https://github.com/AshwanthRamji/Depression-Sentiment-Analysis-with-Twitter-Data/</a:t>
            </a:r>
            <a:endParaRPr sz="15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Sentiment dataset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For  this,  we  have  made  our  own  dataset,  for  which  a script  has  been  written in snscrape scrapper  module  in  python. This dataset was made by scraping the tweets with hashtags like #feminism, #equality, #socialjustice labeled  as  having  Left  Bias  so  they  have being labeled as 0, while the ones with #rightwing,  #conservative,  #republican,  #Trump as having more Right Bias so have the label as 1. </a:t>
            </a:r>
            <a:endParaRPr sz="15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DA719A1-DDCC-4CFC-F7A1-F82A7ABE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112402"/>
              </p:ext>
            </p:extLst>
          </p:nvPr>
        </p:nvGraphicFramePr>
        <p:xfrm>
          <a:off x="4652963" y="1339055"/>
          <a:ext cx="36623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contain a lot of puncuntations, mentions, and hashtags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must be removed, and then all words must be tokenized and lemmatized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feature extraction, we have used Bag-of-Words technique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now we can feed this into our ML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54100" y="162825"/>
            <a:ext cx="353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roxima Nova"/>
                <a:ea typeface="Proxima Nova"/>
                <a:cs typeface="Proxima Nova"/>
                <a:sym typeface="Proxima Nova"/>
              </a:rPr>
              <a:t>Experimental Flow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100" y="152400"/>
            <a:ext cx="45314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used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Logistic Regression: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 descr="Chart, diagram, line chart&#10;&#10;Description automatically generated">
            <a:extLst>
              <a:ext uri="{FF2B5EF4-FFF2-40B4-BE49-F238E27FC236}">
                <a16:creationId xmlns:a16="http://schemas.microsoft.com/office/drawing/2014/main" id="{1B5ACC4B-61F0-F659-DD3A-9FEC8DE7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559" y="1891029"/>
            <a:ext cx="4160611" cy="2496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A7EEA12B22F46B96933B18674BD7A" ma:contentTypeVersion="2" ma:contentTypeDescription="Create a new document." ma:contentTypeScope="" ma:versionID="6e8bfcbff79adf61e5dd926f88ddf44a">
  <xsd:schema xmlns:xsd="http://www.w3.org/2001/XMLSchema" xmlns:xs="http://www.w3.org/2001/XMLSchema" xmlns:p="http://schemas.microsoft.com/office/2006/metadata/properties" xmlns:ns3="c26f7ea8-ec82-4233-bc15-13aebccf817e" targetNamespace="http://schemas.microsoft.com/office/2006/metadata/properties" ma:root="true" ma:fieldsID="93f29d1a4e9dda1ed942fdc327605a84" ns3:_="">
    <xsd:import namespace="c26f7ea8-ec82-4233-bc15-13aebccf81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f7ea8-ec82-4233-bc15-13aebccf8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56C30-CD26-45A9-BC44-ABD25241B799}">
  <ds:schemaRefs>
    <ds:schemaRef ds:uri="c26f7ea8-ec82-4233-bc15-13aebccf817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A2888F-632C-4648-8B1F-261991B19D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0567D-A52C-446D-BAE5-59377AB1F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f7ea8-ec82-4233-bc15-13aebccf8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SML_Project</Template>
  <TotalTime>0</TotalTime>
  <Words>474</Words>
  <Application>Microsoft Office PowerPoint</Application>
  <PresentationFormat>On-screen Show (16:9)</PresentationFormat>
  <Paragraphs>54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Proxima Nova</vt:lpstr>
      <vt:lpstr>Spearmint</vt:lpstr>
      <vt:lpstr>Sentiment Analysis Of Tweets</vt:lpstr>
      <vt:lpstr>Problem Statement</vt:lpstr>
      <vt:lpstr>Motivation</vt:lpstr>
      <vt:lpstr>Positive - Negative Sentiment dataset</vt:lpstr>
      <vt:lpstr>Depression Sentiment dataset</vt:lpstr>
      <vt:lpstr>Political Sentiment dataset</vt:lpstr>
      <vt:lpstr>Methodology</vt:lpstr>
      <vt:lpstr>PowerPoint Presentation</vt:lpstr>
      <vt:lpstr>ML models used</vt:lpstr>
      <vt:lpstr>PowerPoint Presentation</vt:lpstr>
      <vt:lpstr>PowerPoint Presentation</vt:lpstr>
      <vt:lpstr>PowerPoint Presentation</vt:lpstr>
      <vt:lpstr>Positive - Negative Sentiment dataset</vt:lpstr>
      <vt:lpstr>Depression Sentiment dataset</vt:lpstr>
      <vt:lpstr>Political Sentiment dataset</vt:lpstr>
      <vt:lpstr>Effect of Number of Features on Accuracy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Tweets</dc:title>
  <dc:creator>Laksh Gangwani (Student)</dc:creator>
  <cp:lastModifiedBy>Laksh Gangwani (Student)</cp:lastModifiedBy>
  <cp:revision>1</cp:revision>
  <dcterms:created xsi:type="dcterms:W3CDTF">2022-11-16T06:54:31Z</dcterms:created>
  <dcterms:modified xsi:type="dcterms:W3CDTF">2022-11-16T06:54:57Z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0x01010035FA7EEA12B22F46B96933B18674BD7A</vt:lpwstr>
  </property>
</Properties>
</file>