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4"/>
  </p:notesMasterIdLst>
  <p:sldIdLst>
    <p:sldId id="499" r:id="rId2"/>
    <p:sldId id="500" r:id="rId3"/>
    <p:sldId id="503" r:id="rId4"/>
    <p:sldId id="505" r:id="rId5"/>
    <p:sldId id="504" r:id="rId6"/>
    <p:sldId id="506" r:id="rId7"/>
    <p:sldId id="507" r:id="rId8"/>
    <p:sldId id="501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02" r:id="rId18"/>
    <p:sldId id="516" r:id="rId19"/>
    <p:sldId id="517" r:id="rId20"/>
    <p:sldId id="518" r:id="rId21"/>
    <p:sldId id="519" r:id="rId22"/>
    <p:sldId id="521" r:id="rId23"/>
  </p:sldIdLst>
  <p:sldSz cx="9144000" cy="6858000" type="screen4x3"/>
  <p:notesSz cx="7099300" cy="10234613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2" autoAdjust="0"/>
    <p:restoredTop sz="98701" autoAdjust="0"/>
  </p:normalViewPr>
  <p:slideViewPr>
    <p:cSldViewPr>
      <p:cViewPr varScale="1">
        <p:scale>
          <a:sx n="75" d="100"/>
          <a:sy n="75" d="100"/>
        </p:scale>
        <p:origin x="66" y="390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6E2D9-8916-4FA2-9071-BA49D14DC61D}" type="doc">
      <dgm:prSet loTypeId="urn:microsoft.com/office/officeart/2005/8/layout/cycle3" loCatId="cycle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FDEEF6F-D811-401C-BFCE-B07F2F3B6614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82F3D01-4D82-4470-89D0-97BC0C9A2E43}" type="par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C1F21265-2E2C-49D5-9DC9-EF86C282512A}" type="sib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553298F2-A107-4C3B-9DC4-07B1340CF55A}">
      <dgm:prSet phldrT="[文本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DDB3C80-7D22-4709-9B15-7A6CB02AC534}" type="par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D32C2514-214A-4626-BE19-89A1535E5E10}" type="sib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F56DF05A-DD27-4225-871E-CD0733BD1BE1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4842CE7-E91C-4AF3-8A2B-214B635D5D8E}" type="par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116E7ADA-7874-4C7E-B015-63FC28D27B90}" type="sib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025E21DD-BACE-4FDC-9612-9AD229904356}">
      <dgm:prSet phldrT="[文本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2EC0D0A-8A13-4371-86A7-08366C1FAF00}" type="par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9CC4AE86-A26B-4F36-808D-9E7B72058670}" type="sib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0627D746-A053-4061-AC13-54611BDDFCA4}" type="pres">
      <dgm:prSet presAssocID="{7E46E2D9-8916-4FA2-9071-BA49D14DC61D}" presName="Name0" presStyleCnt="0">
        <dgm:presLayoutVars>
          <dgm:dir/>
          <dgm:resizeHandles val="exact"/>
        </dgm:presLayoutVars>
      </dgm:prSet>
      <dgm:spPr/>
    </dgm:pt>
    <dgm:pt modelId="{46682142-B287-4759-AE1E-0644881DFB0C}" type="pres">
      <dgm:prSet presAssocID="{7E46E2D9-8916-4FA2-9071-BA49D14DC61D}" presName="cycle" presStyleCnt="0"/>
      <dgm:spPr/>
    </dgm:pt>
    <dgm:pt modelId="{330F4AF1-2543-452D-9E50-F5E2E7A14F48}" type="pres">
      <dgm:prSet presAssocID="{6FDEEF6F-D811-401C-BFCE-B07F2F3B6614}" presName="nodeFirstNode" presStyleLbl="node1" presStyleIdx="0" presStyleCnt="4">
        <dgm:presLayoutVars>
          <dgm:bulletEnabled val="1"/>
        </dgm:presLayoutVars>
      </dgm:prSet>
      <dgm:spPr/>
    </dgm:pt>
    <dgm:pt modelId="{F383BE58-C32B-4EA8-A50C-929D59C497F5}" type="pres">
      <dgm:prSet presAssocID="{C1F21265-2E2C-49D5-9DC9-EF86C282512A}" presName="sibTransFirstNode" presStyleLbl="bgShp" presStyleIdx="0" presStyleCnt="1"/>
      <dgm:spPr/>
    </dgm:pt>
    <dgm:pt modelId="{841054F1-A1FF-4D70-B890-0BD686AC5241}" type="pres">
      <dgm:prSet presAssocID="{553298F2-A107-4C3B-9DC4-07B1340CF55A}" presName="nodeFollowingNodes" presStyleLbl="node1" presStyleIdx="1" presStyleCnt="4">
        <dgm:presLayoutVars>
          <dgm:bulletEnabled val="1"/>
        </dgm:presLayoutVars>
      </dgm:prSet>
      <dgm:spPr/>
    </dgm:pt>
    <dgm:pt modelId="{97B7FC08-91D9-4017-8908-F736F7B22E69}" type="pres">
      <dgm:prSet presAssocID="{F56DF05A-DD27-4225-871E-CD0733BD1BE1}" presName="nodeFollowingNodes" presStyleLbl="node1" presStyleIdx="2" presStyleCnt="4">
        <dgm:presLayoutVars>
          <dgm:bulletEnabled val="1"/>
        </dgm:presLayoutVars>
      </dgm:prSet>
      <dgm:spPr/>
    </dgm:pt>
    <dgm:pt modelId="{15871B4E-208D-4BC1-980F-831FC91BB05F}" type="pres">
      <dgm:prSet presAssocID="{025E21DD-BACE-4FDC-9612-9AD229904356}" presName="nodeFollowingNodes" presStyleLbl="node1" presStyleIdx="3" presStyleCnt="4" custScaleX="102902" custScaleY="108756" custRadScaleRad="99999" custRadScaleInc="-28">
        <dgm:presLayoutVars>
          <dgm:bulletEnabled val="1"/>
        </dgm:presLayoutVars>
      </dgm:prSet>
      <dgm:spPr/>
    </dgm:pt>
  </dgm:ptLst>
  <dgm:cxnLst>
    <dgm:cxn modelId="{4D063F0F-AF1A-4C85-B7B9-94C21561E7EB}" type="presOf" srcId="{C1F21265-2E2C-49D5-9DC9-EF86C282512A}" destId="{F383BE58-C32B-4EA8-A50C-929D59C497F5}" srcOrd="0" destOrd="0" presId="urn:microsoft.com/office/officeart/2005/8/layout/cycle3"/>
    <dgm:cxn modelId="{74255A2E-DBD4-4167-A5C1-93575900146D}" srcId="{7E46E2D9-8916-4FA2-9071-BA49D14DC61D}" destId="{025E21DD-BACE-4FDC-9612-9AD229904356}" srcOrd="3" destOrd="0" parTransId="{02EC0D0A-8A13-4371-86A7-08366C1FAF00}" sibTransId="{9CC4AE86-A26B-4F36-808D-9E7B72058670}"/>
    <dgm:cxn modelId="{AB1A1A40-A110-4ABA-80B3-092A352F4394}" type="presOf" srcId="{025E21DD-BACE-4FDC-9612-9AD229904356}" destId="{15871B4E-208D-4BC1-980F-831FC91BB05F}" srcOrd="0" destOrd="0" presId="urn:microsoft.com/office/officeart/2005/8/layout/cycle3"/>
    <dgm:cxn modelId="{617F1C66-BFD4-445D-9614-6DE66020B005}" type="presOf" srcId="{F56DF05A-DD27-4225-871E-CD0733BD1BE1}" destId="{97B7FC08-91D9-4017-8908-F736F7B22E69}" srcOrd="0" destOrd="0" presId="urn:microsoft.com/office/officeart/2005/8/layout/cycle3"/>
    <dgm:cxn modelId="{25B40F5A-6566-43C2-A01B-F0F2DCCFE24A}" srcId="{7E46E2D9-8916-4FA2-9071-BA49D14DC61D}" destId="{6FDEEF6F-D811-401C-BFCE-B07F2F3B6614}" srcOrd="0" destOrd="0" parTransId="{E82F3D01-4D82-4470-89D0-97BC0C9A2E43}" sibTransId="{C1F21265-2E2C-49D5-9DC9-EF86C282512A}"/>
    <dgm:cxn modelId="{14B3DA7A-B397-49F5-BCD1-444CC3B5E214}" type="presOf" srcId="{553298F2-A107-4C3B-9DC4-07B1340CF55A}" destId="{841054F1-A1FF-4D70-B890-0BD686AC5241}" srcOrd="0" destOrd="0" presId="urn:microsoft.com/office/officeart/2005/8/layout/cycle3"/>
    <dgm:cxn modelId="{925A9085-F55B-4582-AB7D-0A502043DC8E}" srcId="{7E46E2D9-8916-4FA2-9071-BA49D14DC61D}" destId="{F56DF05A-DD27-4225-871E-CD0733BD1BE1}" srcOrd="2" destOrd="0" parTransId="{74842CE7-E91C-4AF3-8A2B-214B635D5D8E}" sibTransId="{116E7ADA-7874-4C7E-B015-63FC28D27B90}"/>
    <dgm:cxn modelId="{E9D4FAA5-F6CA-41E5-95D4-C501EAE8C116}" srcId="{7E46E2D9-8916-4FA2-9071-BA49D14DC61D}" destId="{553298F2-A107-4C3B-9DC4-07B1340CF55A}" srcOrd="1" destOrd="0" parTransId="{6DDB3C80-7D22-4709-9B15-7A6CB02AC534}" sibTransId="{D32C2514-214A-4626-BE19-89A1535E5E10}"/>
    <dgm:cxn modelId="{6312B5CA-F402-484C-A00A-1297DEDD23A7}" type="presOf" srcId="{7E46E2D9-8916-4FA2-9071-BA49D14DC61D}" destId="{0627D746-A053-4061-AC13-54611BDDFCA4}" srcOrd="0" destOrd="0" presId="urn:microsoft.com/office/officeart/2005/8/layout/cycle3"/>
    <dgm:cxn modelId="{135FD1D6-6FCF-4729-B12F-3006042B9357}" type="presOf" srcId="{6FDEEF6F-D811-401C-BFCE-B07F2F3B6614}" destId="{330F4AF1-2543-452D-9E50-F5E2E7A14F48}" srcOrd="0" destOrd="0" presId="urn:microsoft.com/office/officeart/2005/8/layout/cycle3"/>
    <dgm:cxn modelId="{081BF8CC-12F0-4130-87BE-1B8C83AD84BD}" type="presParOf" srcId="{0627D746-A053-4061-AC13-54611BDDFCA4}" destId="{46682142-B287-4759-AE1E-0644881DFB0C}" srcOrd="0" destOrd="0" presId="urn:microsoft.com/office/officeart/2005/8/layout/cycle3"/>
    <dgm:cxn modelId="{462775FA-90C8-4E33-BC42-34625991B40C}" type="presParOf" srcId="{46682142-B287-4759-AE1E-0644881DFB0C}" destId="{330F4AF1-2543-452D-9E50-F5E2E7A14F48}" srcOrd="0" destOrd="0" presId="urn:microsoft.com/office/officeart/2005/8/layout/cycle3"/>
    <dgm:cxn modelId="{2F5026B3-3B02-47BF-BCC2-FC198B6AD15A}" type="presParOf" srcId="{46682142-B287-4759-AE1E-0644881DFB0C}" destId="{F383BE58-C32B-4EA8-A50C-929D59C497F5}" srcOrd="1" destOrd="0" presId="urn:microsoft.com/office/officeart/2005/8/layout/cycle3"/>
    <dgm:cxn modelId="{D18B9F61-8B09-4279-8045-9E70E6D9CB5D}" type="presParOf" srcId="{46682142-B287-4759-AE1E-0644881DFB0C}" destId="{841054F1-A1FF-4D70-B890-0BD686AC5241}" srcOrd="2" destOrd="0" presId="urn:microsoft.com/office/officeart/2005/8/layout/cycle3"/>
    <dgm:cxn modelId="{45B07A64-F59C-4FAA-934A-1E091BEAB2C0}" type="presParOf" srcId="{46682142-B287-4759-AE1E-0644881DFB0C}" destId="{97B7FC08-91D9-4017-8908-F736F7B22E69}" srcOrd="3" destOrd="0" presId="urn:microsoft.com/office/officeart/2005/8/layout/cycle3"/>
    <dgm:cxn modelId="{F907B1F7-B7B8-4E56-92B2-33C5F02E3881}" type="presParOf" srcId="{46682142-B287-4759-AE1E-0644881DFB0C}" destId="{15871B4E-208D-4BC1-980F-831FC91BB05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9BBAC-7E90-45A5-911A-6FC76B93021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88F853-88EB-445F-8E6A-14980CF0A284}">
      <dgm:prSet phldrT="[文本]"/>
      <dgm:spPr/>
      <dgm:t>
        <a:bodyPr/>
        <a:lstStyle/>
        <a:p>
          <a:r>
            <a:rPr lang="zh-CN" altLang="en-US" dirty="0"/>
            <a:t> 定义样本间距和类间距，每个样本各自成为一类</a:t>
          </a:r>
        </a:p>
      </dgm:t>
    </dgm:pt>
    <dgm:pt modelId="{B62CF484-7853-4E27-9D9C-D12C44A2CBF4}" type="par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FBDC5ACE-0F5C-419C-9721-640E0AF6B99F}" type="sib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591AC861-7627-4363-84FD-EAFD5EFC6DCA}">
      <dgm:prSet phldrT="[文本]"/>
      <dgm:spPr/>
      <dgm:t>
        <a:bodyPr/>
        <a:lstStyle/>
        <a:p>
          <a:r>
            <a:rPr lang="zh-CN" altLang="en-US" dirty="0"/>
            <a:t> 计算任意两个类间距离，将最短距离的两个类合并为一个类</a:t>
          </a:r>
        </a:p>
      </dgm:t>
    </dgm:pt>
    <dgm:pt modelId="{98952AC7-B857-4778-9030-0547D630D777}" type="par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10F5E700-AE2A-4CE8-88E4-0143183B7EBF}" type="sib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8E85AB85-EAF2-4A2A-8BD9-423E825C1D28}">
      <dgm:prSet phldrT="[文本]"/>
      <dgm:spPr/>
      <dgm:t>
        <a:bodyPr/>
        <a:lstStyle/>
        <a:p>
          <a:r>
            <a:rPr lang="zh-CN" dirty="0"/>
            <a:t>如果已经聚为</a:t>
          </a:r>
          <a:r>
            <a:rPr lang="en-US" altLang="zh-CN" dirty="0"/>
            <a:t>k</a:t>
          </a:r>
          <a:r>
            <a:rPr lang="en-US" dirty="0"/>
            <a:t> </a:t>
          </a:r>
          <a:r>
            <a:rPr lang="zh-CN" dirty="0"/>
            <a:t>类则算法停止，否则重复步骤</a:t>
          </a:r>
          <a:r>
            <a:rPr lang="en-US" dirty="0"/>
            <a:t>2</a:t>
          </a:r>
          <a:r>
            <a:rPr lang="zh-CN" dirty="0"/>
            <a:t>继续合并类</a:t>
          </a:r>
          <a:endParaRPr lang="zh-CN" altLang="en-US" dirty="0"/>
        </a:p>
      </dgm:t>
    </dgm:pt>
    <dgm:pt modelId="{06FD8CDD-4357-4A22-AD5B-FD04FF5AA7A4}" type="par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6C9C5A55-B3DB-47FF-AA77-5D09738369A0}" type="sib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AE77284E-70D8-44F7-86F4-BF5F1E7A7BEE}" type="pres">
      <dgm:prSet presAssocID="{F5F9BBAC-7E90-45A5-911A-6FC76B93021E}" presName="Name0" presStyleCnt="0">
        <dgm:presLayoutVars>
          <dgm:dir/>
          <dgm:animLvl val="lvl"/>
          <dgm:resizeHandles val="exact"/>
        </dgm:presLayoutVars>
      </dgm:prSet>
      <dgm:spPr/>
    </dgm:pt>
    <dgm:pt modelId="{4A6D1774-92F3-4A09-B247-1E10D87B92C6}" type="pres">
      <dgm:prSet presAssocID="{8E85AB85-EAF2-4A2A-8BD9-423E825C1D28}" presName="boxAndChildren" presStyleCnt="0"/>
      <dgm:spPr/>
    </dgm:pt>
    <dgm:pt modelId="{82D697EF-FA20-4CD0-93FD-EB69FCB0CA35}" type="pres">
      <dgm:prSet presAssocID="{8E85AB85-EAF2-4A2A-8BD9-423E825C1D28}" presName="parentTextBox" presStyleLbl="node1" presStyleIdx="0" presStyleCnt="3"/>
      <dgm:spPr/>
    </dgm:pt>
    <dgm:pt modelId="{445FF638-B9D7-4389-A31C-584CAD49712E}" type="pres">
      <dgm:prSet presAssocID="{10F5E700-AE2A-4CE8-88E4-0143183B7EBF}" presName="sp" presStyleCnt="0"/>
      <dgm:spPr/>
    </dgm:pt>
    <dgm:pt modelId="{BFF29AA9-0A56-4E42-9612-196ADA8CF75D}" type="pres">
      <dgm:prSet presAssocID="{591AC861-7627-4363-84FD-EAFD5EFC6DCA}" presName="arrowAndChildren" presStyleCnt="0"/>
      <dgm:spPr/>
    </dgm:pt>
    <dgm:pt modelId="{50B7D3D0-3CDB-440C-BB48-9F47E1FBD232}" type="pres">
      <dgm:prSet presAssocID="{591AC861-7627-4363-84FD-EAFD5EFC6DCA}" presName="parentTextArrow" presStyleLbl="node1" presStyleIdx="1" presStyleCnt="3"/>
      <dgm:spPr/>
    </dgm:pt>
    <dgm:pt modelId="{84A5C1BA-BFEB-4A95-AA1A-F812DDE56F54}" type="pres">
      <dgm:prSet presAssocID="{FBDC5ACE-0F5C-419C-9721-640E0AF6B99F}" presName="sp" presStyleCnt="0"/>
      <dgm:spPr/>
    </dgm:pt>
    <dgm:pt modelId="{4ACBE81F-239F-49BB-88C6-46FCDB9D22C1}" type="pres">
      <dgm:prSet presAssocID="{FE88F853-88EB-445F-8E6A-14980CF0A284}" presName="arrowAndChildren" presStyleCnt="0"/>
      <dgm:spPr/>
    </dgm:pt>
    <dgm:pt modelId="{C46B7C36-4CBC-42EF-BE7D-5EBCB96357FC}" type="pres">
      <dgm:prSet presAssocID="{FE88F853-88EB-445F-8E6A-14980CF0A284}" presName="parentTextArrow" presStyleLbl="node1" presStyleIdx="2" presStyleCnt="3"/>
      <dgm:spPr/>
    </dgm:pt>
  </dgm:ptLst>
  <dgm:cxnLst>
    <dgm:cxn modelId="{110C3F43-62C1-42FB-AAB7-5DDB9E4403D0}" type="presOf" srcId="{8E85AB85-EAF2-4A2A-8BD9-423E825C1D28}" destId="{82D697EF-FA20-4CD0-93FD-EB69FCB0CA35}" srcOrd="0" destOrd="0" presId="urn:microsoft.com/office/officeart/2005/8/layout/process4"/>
    <dgm:cxn modelId="{16B24977-40F6-4EB4-BFAE-CEF16301FE8B}" srcId="{F5F9BBAC-7E90-45A5-911A-6FC76B93021E}" destId="{8E85AB85-EAF2-4A2A-8BD9-423E825C1D28}" srcOrd="2" destOrd="0" parTransId="{06FD8CDD-4357-4A22-AD5B-FD04FF5AA7A4}" sibTransId="{6C9C5A55-B3DB-47FF-AA77-5D09738369A0}"/>
    <dgm:cxn modelId="{7AE44D85-B6AF-4338-B14C-ECD899A848F6}" srcId="{F5F9BBAC-7E90-45A5-911A-6FC76B93021E}" destId="{591AC861-7627-4363-84FD-EAFD5EFC6DCA}" srcOrd="1" destOrd="0" parTransId="{98952AC7-B857-4778-9030-0547D630D777}" sibTransId="{10F5E700-AE2A-4CE8-88E4-0143183B7EBF}"/>
    <dgm:cxn modelId="{9FF0388C-3972-46FA-B76C-F32B54953EA1}" type="presOf" srcId="{F5F9BBAC-7E90-45A5-911A-6FC76B93021E}" destId="{AE77284E-70D8-44F7-86F4-BF5F1E7A7BEE}" srcOrd="0" destOrd="0" presId="urn:microsoft.com/office/officeart/2005/8/layout/process4"/>
    <dgm:cxn modelId="{37657CAC-A7A4-4069-AF76-0F42831A6E01}" type="presOf" srcId="{FE88F853-88EB-445F-8E6A-14980CF0A284}" destId="{C46B7C36-4CBC-42EF-BE7D-5EBCB96357FC}" srcOrd="0" destOrd="0" presId="urn:microsoft.com/office/officeart/2005/8/layout/process4"/>
    <dgm:cxn modelId="{B3DFA7AC-2518-4FFD-B30E-C1E79A6E0897}" srcId="{F5F9BBAC-7E90-45A5-911A-6FC76B93021E}" destId="{FE88F853-88EB-445F-8E6A-14980CF0A284}" srcOrd="0" destOrd="0" parTransId="{B62CF484-7853-4E27-9D9C-D12C44A2CBF4}" sibTransId="{FBDC5ACE-0F5C-419C-9721-640E0AF6B99F}"/>
    <dgm:cxn modelId="{214B67AD-4CB6-4DD6-84CE-8B939C607CF1}" type="presOf" srcId="{591AC861-7627-4363-84FD-EAFD5EFC6DCA}" destId="{50B7D3D0-3CDB-440C-BB48-9F47E1FBD232}" srcOrd="0" destOrd="0" presId="urn:microsoft.com/office/officeart/2005/8/layout/process4"/>
    <dgm:cxn modelId="{B2A1AC34-7A08-4144-8DDD-AA00786BF6F4}" type="presParOf" srcId="{AE77284E-70D8-44F7-86F4-BF5F1E7A7BEE}" destId="{4A6D1774-92F3-4A09-B247-1E10D87B92C6}" srcOrd="0" destOrd="0" presId="urn:microsoft.com/office/officeart/2005/8/layout/process4"/>
    <dgm:cxn modelId="{AC67E80A-52E9-4089-8D12-7F35ABDB162D}" type="presParOf" srcId="{4A6D1774-92F3-4A09-B247-1E10D87B92C6}" destId="{82D697EF-FA20-4CD0-93FD-EB69FCB0CA35}" srcOrd="0" destOrd="0" presId="urn:microsoft.com/office/officeart/2005/8/layout/process4"/>
    <dgm:cxn modelId="{8D3CBCF6-33A1-46DF-A02F-53FEDB013A1F}" type="presParOf" srcId="{AE77284E-70D8-44F7-86F4-BF5F1E7A7BEE}" destId="{445FF638-B9D7-4389-A31C-584CAD49712E}" srcOrd="1" destOrd="0" presId="urn:microsoft.com/office/officeart/2005/8/layout/process4"/>
    <dgm:cxn modelId="{25EC0EA6-C212-4434-BDF2-506CD1CAC966}" type="presParOf" srcId="{AE77284E-70D8-44F7-86F4-BF5F1E7A7BEE}" destId="{BFF29AA9-0A56-4E42-9612-196ADA8CF75D}" srcOrd="2" destOrd="0" presId="urn:microsoft.com/office/officeart/2005/8/layout/process4"/>
    <dgm:cxn modelId="{7B7CF41B-723A-4358-AA28-C11BC6A3D5ED}" type="presParOf" srcId="{BFF29AA9-0A56-4E42-9612-196ADA8CF75D}" destId="{50B7D3D0-3CDB-440C-BB48-9F47E1FBD232}" srcOrd="0" destOrd="0" presId="urn:microsoft.com/office/officeart/2005/8/layout/process4"/>
    <dgm:cxn modelId="{F802F04C-AE50-4B20-9EBD-0D55E45A2422}" type="presParOf" srcId="{AE77284E-70D8-44F7-86F4-BF5F1E7A7BEE}" destId="{84A5C1BA-BFEB-4A95-AA1A-F812DDE56F54}" srcOrd="3" destOrd="0" presId="urn:microsoft.com/office/officeart/2005/8/layout/process4"/>
    <dgm:cxn modelId="{E3A40FF4-3DEC-4327-9C88-200913004FEB}" type="presParOf" srcId="{AE77284E-70D8-44F7-86F4-BF5F1E7A7BEE}" destId="{4ACBE81F-239F-49BB-88C6-46FCDB9D22C1}" srcOrd="4" destOrd="0" presId="urn:microsoft.com/office/officeart/2005/8/layout/process4"/>
    <dgm:cxn modelId="{B30558BC-AF5C-4549-9932-FABC3E792C3C}" type="presParOf" srcId="{4ACBE81F-239F-49BB-88C6-46FCDB9D22C1}" destId="{C46B7C36-4CBC-42EF-BE7D-5EBCB9635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4E103-1395-4669-AC06-8ACD3A8036F5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0A007D-949C-4028-813D-F38D73D1711A}">
      <dgm:prSet phldrT="[文本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377E8BB-5A60-4B1B-90B7-82F457018BDF}" type="par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C9805DA3-B140-4EEB-BDDF-99AF1843E65D}" type="sib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0AC35D71-5D91-41DC-8526-09477925108E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4DC6E382-BD4F-4B2C-8C2B-061320376745}" type="par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22CBF1A7-02E3-4589-8C06-0C3FDFE680B0}" type="sib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9F7EC62D-F531-4339-85BF-D1E84242003E}">
      <dgm:prSet phldrT="[文本]" custT="1"/>
      <dgm:spPr/>
      <dgm:t>
        <a:bodyPr/>
        <a:lstStyle/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gm:t>
    </dgm:pt>
    <dgm:pt modelId="{5C3DAD50-FD5B-473C-9ACC-037AEB57F591}" type="par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2A995211-CDA0-4052-9DE5-F97C1FC6D93E}" type="sib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78D41C2C-1561-4EB9-AA11-E8E9E9A4360F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52937FB-BD55-43B8-9077-310CCE208FB3}" type="par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2D214CEB-889E-46CE-8353-6ACEAC56CEEF}" type="sib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A333BC2B-2E0D-4673-96FD-EB151B2820C2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C500F00-C29B-46E6-B480-CA0EC7240B01}" type="par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C7C84E7F-29A8-465C-B020-88592CA0CA72}" type="sib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5B2B9A05-68C6-4CE0-88D4-FC515A7CE804}" type="pres">
      <dgm:prSet presAssocID="{1B34E103-1395-4669-AC06-8ACD3A8036F5}" presName="outerComposite" presStyleCnt="0">
        <dgm:presLayoutVars>
          <dgm:chMax val="5"/>
          <dgm:dir/>
          <dgm:resizeHandles val="exact"/>
        </dgm:presLayoutVars>
      </dgm:prSet>
      <dgm:spPr/>
    </dgm:pt>
    <dgm:pt modelId="{CCB5454D-2FCC-4DAC-A394-EB210178C766}" type="pres">
      <dgm:prSet presAssocID="{1B34E103-1395-4669-AC06-8ACD3A8036F5}" presName="dummyMaxCanvas" presStyleCnt="0">
        <dgm:presLayoutVars/>
      </dgm:prSet>
      <dgm:spPr/>
    </dgm:pt>
    <dgm:pt modelId="{2D1E0A96-ACB8-46B3-A17E-FA1430D402BB}" type="pres">
      <dgm:prSet presAssocID="{1B34E103-1395-4669-AC06-8ACD3A8036F5}" presName="FiveNodes_1" presStyleLbl="node1" presStyleIdx="0" presStyleCnt="5">
        <dgm:presLayoutVars>
          <dgm:bulletEnabled val="1"/>
        </dgm:presLayoutVars>
      </dgm:prSet>
      <dgm:spPr/>
    </dgm:pt>
    <dgm:pt modelId="{691562FE-936D-466A-AB50-BA14B6AEEEB9}" type="pres">
      <dgm:prSet presAssocID="{1B34E103-1395-4669-AC06-8ACD3A8036F5}" presName="FiveNodes_2" presStyleLbl="node1" presStyleIdx="1" presStyleCnt="5">
        <dgm:presLayoutVars>
          <dgm:bulletEnabled val="1"/>
        </dgm:presLayoutVars>
      </dgm:prSet>
      <dgm:spPr/>
    </dgm:pt>
    <dgm:pt modelId="{8C6B4DA0-6DD6-4560-8D37-C1B5CCCC9C4E}" type="pres">
      <dgm:prSet presAssocID="{1B34E103-1395-4669-AC06-8ACD3A8036F5}" presName="FiveNodes_3" presStyleLbl="node1" presStyleIdx="2" presStyleCnt="5">
        <dgm:presLayoutVars>
          <dgm:bulletEnabled val="1"/>
        </dgm:presLayoutVars>
      </dgm:prSet>
      <dgm:spPr/>
    </dgm:pt>
    <dgm:pt modelId="{5C8EB440-859C-4071-B071-FB0E96789A39}" type="pres">
      <dgm:prSet presAssocID="{1B34E103-1395-4669-AC06-8ACD3A8036F5}" presName="FiveNodes_4" presStyleLbl="node1" presStyleIdx="3" presStyleCnt="5">
        <dgm:presLayoutVars>
          <dgm:bulletEnabled val="1"/>
        </dgm:presLayoutVars>
      </dgm:prSet>
      <dgm:spPr/>
    </dgm:pt>
    <dgm:pt modelId="{15475808-B4EE-4708-AF8D-FEA82B325B8A}" type="pres">
      <dgm:prSet presAssocID="{1B34E103-1395-4669-AC06-8ACD3A8036F5}" presName="FiveNodes_5" presStyleLbl="node1" presStyleIdx="4" presStyleCnt="5" custLinFactNeighborX="-1252">
        <dgm:presLayoutVars>
          <dgm:bulletEnabled val="1"/>
        </dgm:presLayoutVars>
      </dgm:prSet>
      <dgm:spPr/>
    </dgm:pt>
    <dgm:pt modelId="{9E48500C-B145-462C-A3B9-AD42CFA6E254}" type="pres">
      <dgm:prSet presAssocID="{1B34E103-1395-4669-AC06-8ACD3A8036F5}" presName="FiveConn_1-2" presStyleLbl="fgAccFollowNode1" presStyleIdx="0" presStyleCnt="4">
        <dgm:presLayoutVars>
          <dgm:bulletEnabled val="1"/>
        </dgm:presLayoutVars>
      </dgm:prSet>
      <dgm:spPr/>
    </dgm:pt>
    <dgm:pt modelId="{ACC3CB4C-CBF2-48EF-ACE7-496510CFBB6F}" type="pres">
      <dgm:prSet presAssocID="{1B34E103-1395-4669-AC06-8ACD3A8036F5}" presName="FiveConn_2-3" presStyleLbl="fgAccFollowNode1" presStyleIdx="1" presStyleCnt="4">
        <dgm:presLayoutVars>
          <dgm:bulletEnabled val="1"/>
        </dgm:presLayoutVars>
      </dgm:prSet>
      <dgm:spPr/>
    </dgm:pt>
    <dgm:pt modelId="{EC6FF996-2749-4EA0-AABA-AF47D0AA39B2}" type="pres">
      <dgm:prSet presAssocID="{1B34E103-1395-4669-AC06-8ACD3A8036F5}" presName="FiveConn_3-4" presStyleLbl="fgAccFollowNode1" presStyleIdx="2" presStyleCnt="4">
        <dgm:presLayoutVars>
          <dgm:bulletEnabled val="1"/>
        </dgm:presLayoutVars>
      </dgm:prSet>
      <dgm:spPr/>
    </dgm:pt>
    <dgm:pt modelId="{D84B890A-A9B3-4B80-B348-2DD1A49B2A1A}" type="pres">
      <dgm:prSet presAssocID="{1B34E103-1395-4669-AC06-8ACD3A8036F5}" presName="FiveConn_4-5" presStyleLbl="fgAccFollowNode1" presStyleIdx="3" presStyleCnt="4">
        <dgm:presLayoutVars>
          <dgm:bulletEnabled val="1"/>
        </dgm:presLayoutVars>
      </dgm:prSet>
      <dgm:spPr/>
    </dgm:pt>
    <dgm:pt modelId="{982230E1-BD1B-43C5-818F-A1217DE148B8}" type="pres">
      <dgm:prSet presAssocID="{1B34E103-1395-4669-AC06-8ACD3A8036F5}" presName="FiveNodes_1_text" presStyleLbl="node1" presStyleIdx="4" presStyleCnt="5">
        <dgm:presLayoutVars>
          <dgm:bulletEnabled val="1"/>
        </dgm:presLayoutVars>
      </dgm:prSet>
      <dgm:spPr/>
    </dgm:pt>
    <dgm:pt modelId="{9B100045-B658-44BA-934D-A29EC01BC1FC}" type="pres">
      <dgm:prSet presAssocID="{1B34E103-1395-4669-AC06-8ACD3A8036F5}" presName="FiveNodes_2_text" presStyleLbl="node1" presStyleIdx="4" presStyleCnt="5">
        <dgm:presLayoutVars>
          <dgm:bulletEnabled val="1"/>
        </dgm:presLayoutVars>
      </dgm:prSet>
      <dgm:spPr/>
    </dgm:pt>
    <dgm:pt modelId="{E6E60AEC-A5FF-47E5-8B3F-FB5F5B465F50}" type="pres">
      <dgm:prSet presAssocID="{1B34E103-1395-4669-AC06-8ACD3A8036F5}" presName="FiveNodes_3_text" presStyleLbl="node1" presStyleIdx="4" presStyleCnt="5">
        <dgm:presLayoutVars>
          <dgm:bulletEnabled val="1"/>
        </dgm:presLayoutVars>
      </dgm:prSet>
      <dgm:spPr/>
    </dgm:pt>
    <dgm:pt modelId="{1DB94ED7-D4AF-43D4-A985-118AF2264DEB}" type="pres">
      <dgm:prSet presAssocID="{1B34E103-1395-4669-AC06-8ACD3A8036F5}" presName="FiveNodes_4_text" presStyleLbl="node1" presStyleIdx="4" presStyleCnt="5">
        <dgm:presLayoutVars>
          <dgm:bulletEnabled val="1"/>
        </dgm:presLayoutVars>
      </dgm:prSet>
      <dgm:spPr/>
    </dgm:pt>
    <dgm:pt modelId="{55CA1EF0-4D1F-4ED9-B867-D95756FD3068}" type="pres">
      <dgm:prSet presAssocID="{1B34E103-1395-4669-AC06-8ACD3A8036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D2C5906-2C60-4DA0-9A3D-28ED6F4D8A57}" srcId="{1B34E103-1395-4669-AC06-8ACD3A8036F5}" destId="{A70A007D-949C-4028-813D-F38D73D1711A}" srcOrd="0" destOrd="0" parTransId="{1377E8BB-5A60-4B1B-90B7-82F457018BDF}" sibTransId="{C9805DA3-B140-4EEB-BDDF-99AF1843E65D}"/>
    <dgm:cxn modelId="{8AF88F07-1593-4C30-BE4E-87EA968253D4}" srcId="{1B34E103-1395-4669-AC06-8ACD3A8036F5}" destId="{9F7EC62D-F531-4339-85BF-D1E84242003E}" srcOrd="2" destOrd="0" parTransId="{5C3DAD50-FD5B-473C-9ACC-037AEB57F591}" sibTransId="{2A995211-CDA0-4052-9DE5-F97C1FC6D93E}"/>
    <dgm:cxn modelId="{44C3340F-FB45-42EA-B25B-65EBCF81CC83}" type="presOf" srcId="{A333BC2B-2E0D-4673-96FD-EB151B2820C2}" destId="{15475808-B4EE-4708-AF8D-FEA82B325B8A}" srcOrd="0" destOrd="0" presId="urn:microsoft.com/office/officeart/2005/8/layout/vProcess5"/>
    <dgm:cxn modelId="{59F3DA11-8AE0-412A-ACA6-FA7EB9A528CF}" type="presOf" srcId="{1B34E103-1395-4669-AC06-8ACD3A8036F5}" destId="{5B2B9A05-68C6-4CE0-88D4-FC515A7CE804}" srcOrd="0" destOrd="0" presId="urn:microsoft.com/office/officeart/2005/8/layout/vProcess5"/>
    <dgm:cxn modelId="{A32D1C1B-86CD-46CF-8D26-21146BAD533B}" type="presOf" srcId="{0AC35D71-5D91-41DC-8526-09477925108E}" destId="{9B100045-B658-44BA-934D-A29EC01BC1FC}" srcOrd="1" destOrd="0" presId="urn:microsoft.com/office/officeart/2005/8/layout/vProcess5"/>
    <dgm:cxn modelId="{98E02025-85A8-4FE0-BEC7-1FFE2D529FE2}" type="presOf" srcId="{A333BC2B-2E0D-4673-96FD-EB151B2820C2}" destId="{55CA1EF0-4D1F-4ED9-B867-D95756FD3068}" srcOrd="1" destOrd="0" presId="urn:microsoft.com/office/officeart/2005/8/layout/vProcess5"/>
    <dgm:cxn modelId="{233D2C2A-68BD-47B9-BF4C-3C58A125A238}" srcId="{1B34E103-1395-4669-AC06-8ACD3A8036F5}" destId="{0AC35D71-5D91-41DC-8526-09477925108E}" srcOrd="1" destOrd="0" parTransId="{4DC6E382-BD4F-4B2C-8C2B-061320376745}" sibTransId="{22CBF1A7-02E3-4589-8C06-0C3FDFE680B0}"/>
    <dgm:cxn modelId="{A8D18734-9CFB-4364-B7EF-36B9767C3905}" srcId="{1B34E103-1395-4669-AC06-8ACD3A8036F5}" destId="{78D41C2C-1561-4EB9-AA11-E8E9E9A4360F}" srcOrd="3" destOrd="0" parTransId="{152937FB-BD55-43B8-9077-310CCE208FB3}" sibTransId="{2D214CEB-889E-46CE-8353-6ACEAC56CEEF}"/>
    <dgm:cxn modelId="{A8AF305C-36E7-462F-B6C6-8537A1B90C03}" type="presOf" srcId="{0AC35D71-5D91-41DC-8526-09477925108E}" destId="{691562FE-936D-466A-AB50-BA14B6AEEEB9}" srcOrd="0" destOrd="0" presId="urn:microsoft.com/office/officeart/2005/8/layout/vProcess5"/>
    <dgm:cxn modelId="{C7111644-37D4-44BF-8731-F2750E47C9BC}" type="presOf" srcId="{9F7EC62D-F531-4339-85BF-D1E84242003E}" destId="{E6E60AEC-A5FF-47E5-8B3F-FB5F5B465F50}" srcOrd="1" destOrd="0" presId="urn:microsoft.com/office/officeart/2005/8/layout/vProcess5"/>
    <dgm:cxn modelId="{938C2E49-8057-41FE-BB46-56177CC40DA9}" type="presOf" srcId="{78D41C2C-1561-4EB9-AA11-E8E9E9A4360F}" destId="{5C8EB440-859C-4071-B071-FB0E96789A39}" srcOrd="0" destOrd="0" presId="urn:microsoft.com/office/officeart/2005/8/layout/vProcess5"/>
    <dgm:cxn modelId="{C41F256C-4ECB-4BAE-91F5-DF5E741EC352}" type="presOf" srcId="{A70A007D-949C-4028-813D-F38D73D1711A}" destId="{2D1E0A96-ACB8-46B3-A17E-FA1430D402BB}" srcOrd="0" destOrd="0" presId="urn:microsoft.com/office/officeart/2005/8/layout/vProcess5"/>
    <dgm:cxn modelId="{91572E6F-2E5D-4609-A946-6D864B81DCB2}" type="presOf" srcId="{2A995211-CDA0-4052-9DE5-F97C1FC6D93E}" destId="{EC6FF996-2749-4EA0-AABA-AF47D0AA39B2}" srcOrd="0" destOrd="0" presId="urn:microsoft.com/office/officeart/2005/8/layout/vProcess5"/>
    <dgm:cxn modelId="{D2C3557A-387F-41DB-8D96-61F93DFE4275}" type="presOf" srcId="{C9805DA3-B140-4EEB-BDDF-99AF1843E65D}" destId="{9E48500C-B145-462C-A3B9-AD42CFA6E254}" srcOrd="0" destOrd="0" presId="urn:microsoft.com/office/officeart/2005/8/layout/vProcess5"/>
    <dgm:cxn modelId="{10BFB68A-F2D7-4102-8420-C5E631BD9D5A}" type="presOf" srcId="{A70A007D-949C-4028-813D-F38D73D1711A}" destId="{982230E1-BD1B-43C5-818F-A1217DE148B8}" srcOrd="1" destOrd="0" presId="urn:microsoft.com/office/officeart/2005/8/layout/vProcess5"/>
    <dgm:cxn modelId="{1902E7BE-61F0-48BD-8352-3562C427CB64}" type="presOf" srcId="{2D214CEB-889E-46CE-8353-6ACEAC56CEEF}" destId="{D84B890A-A9B3-4B80-B348-2DD1A49B2A1A}" srcOrd="0" destOrd="0" presId="urn:microsoft.com/office/officeart/2005/8/layout/vProcess5"/>
    <dgm:cxn modelId="{A5D305D5-1EFD-41E7-99FC-5616583B5426}" type="presOf" srcId="{22CBF1A7-02E3-4589-8C06-0C3FDFE680B0}" destId="{ACC3CB4C-CBF2-48EF-ACE7-496510CFBB6F}" srcOrd="0" destOrd="0" presId="urn:microsoft.com/office/officeart/2005/8/layout/vProcess5"/>
    <dgm:cxn modelId="{9AECCEEA-9DD7-4BAD-8F9C-C3351DFEBB26}" type="presOf" srcId="{9F7EC62D-F531-4339-85BF-D1E84242003E}" destId="{8C6B4DA0-6DD6-4560-8D37-C1B5CCCC9C4E}" srcOrd="0" destOrd="0" presId="urn:microsoft.com/office/officeart/2005/8/layout/vProcess5"/>
    <dgm:cxn modelId="{C565D8EE-CACD-4DAA-8A2F-E4E0ABEB384A}" srcId="{1B34E103-1395-4669-AC06-8ACD3A8036F5}" destId="{A333BC2B-2E0D-4673-96FD-EB151B2820C2}" srcOrd="4" destOrd="0" parTransId="{AC500F00-C29B-46E6-B480-CA0EC7240B01}" sibTransId="{C7C84E7F-29A8-465C-B020-88592CA0CA72}"/>
    <dgm:cxn modelId="{A2395BF4-E8CC-4A24-BEDF-69BD8464CAAA}" type="presOf" srcId="{78D41C2C-1561-4EB9-AA11-E8E9E9A4360F}" destId="{1DB94ED7-D4AF-43D4-A985-118AF2264DEB}" srcOrd="1" destOrd="0" presId="urn:microsoft.com/office/officeart/2005/8/layout/vProcess5"/>
    <dgm:cxn modelId="{0889D44B-A20A-495D-9A5A-4B0F85F21BB1}" type="presParOf" srcId="{5B2B9A05-68C6-4CE0-88D4-FC515A7CE804}" destId="{CCB5454D-2FCC-4DAC-A394-EB210178C766}" srcOrd="0" destOrd="0" presId="urn:microsoft.com/office/officeart/2005/8/layout/vProcess5"/>
    <dgm:cxn modelId="{CD5CC2B9-29A4-43AD-A086-426F9850A700}" type="presParOf" srcId="{5B2B9A05-68C6-4CE0-88D4-FC515A7CE804}" destId="{2D1E0A96-ACB8-46B3-A17E-FA1430D402BB}" srcOrd="1" destOrd="0" presId="urn:microsoft.com/office/officeart/2005/8/layout/vProcess5"/>
    <dgm:cxn modelId="{EF07C3F6-0AE9-49B3-B505-8B39FC5C10CA}" type="presParOf" srcId="{5B2B9A05-68C6-4CE0-88D4-FC515A7CE804}" destId="{691562FE-936D-466A-AB50-BA14B6AEEEB9}" srcOrd="2" destOrd="0" presId="urn:microsoft.com/office/officeart/2005/8/layout/vProcess5"/>
    <dgm:cxn modelId="{23D22ACB-0BC7-4AD9-887F-95AF2C0E91B3}" type="presParOf" srcId="{5B2B9A05-68C6-4CE0-88D4-FC515A7CE804}" destId="{8C6B4DA0-6DD6-4560-8D37-C1B5CCCC9C4E}" srcOrd="3" destOrd="0" presId="urn:microsoft.com/office/officeart/2005/8/layout/vProcess5"/>
    <dgm:cxn modelId="{514DAA1A-F13A-44B4-A370-B12B1444FF63}" type="presParOf" srcId="{5B2B9A05-68C6-4CE0-88D4-FC515A7CE804}" destId="{5C8EB440-859C-4071-B071-FB0E96789A39}" srcOrd="4" destOrd="0" presId="urn:microsoft.com/office/officeart/2005/8/layout/vProcess5"/>
    <dgm:cxn modelId="{32752F8D-FA6D-4619-AE67-044A58507271}" type="presParOf" srcId="{5B2B9A05-68C6-4CE0-88D4-FC515A7CE804}" destId="{15475808-B4EE-4708-AF8D-FEA82B325B8A}" srcOrd="5" destOrd="0" presId="urn:microsoft.com/office/officeart/2005/8/layout/vProcess5"/>
    <dgm:cxn modelId="{DBD86380-7E7A-4C6D-B4E2-85EA351EADC5}" type="presParOf" srcId="{5B2B9A05-68C6-4CE0-88D4-FC515A7CE804}" destId="{9E48500C-B145-462C-A3B9-AD42CFA6E254}" srcOrd="6" destOrd="0" presId="urn:microsoft.com/office/officeart/2005/8/layout/vProcess5"/>
    <dgm:cxn modelId="{2E7B7C0B-9E0C-4D14-B11D-DC458BE3AF44}" type="presParOf" srcId="{5B2B9A05-68C6-4CE0-88D4-FC515A7CE804}" destId="{ACC3CB4C-CBF2-48EF-ACE7-496510CFBB6F}" srcOrd="7" destOrd="0" presId="urn:microsoft.com/office/officeart/2005/8/layout/vProcess5"/>
    <dgm:cxn modelId="{EF501518-21E0-4583-8B8C-666A31168712}" type="presParOf" srcId="{5B2B9A05-68C6-4CE0-88D4-FC515A7CE804}" destId="{EC6FF996-2749-4EA0-AABA-AF47D0AA39B2}" srcOrd="8" destOrd="0" presId="urn:microsoft.com/office/officeart/2005/8/layout/vProcess5"/>
    <dgm:cxn modelId="{7BF10790-752A-4879-BC3D-DE111D70E9D7}" type="presParOf" srcId="{5B2B9A05-68C6-4CE0-88D4-FC515A7CE804}" destId="{D84B890A-A9B3-4B80-B348-2DD1A49B2A1A}" srcOrd="9" destOrd="0" presId="urn:microsoft.com/office/officeart/2005/8/layout/vProcess5"/>
    <dgm:cxn modelId="{BAAD23E6-81E0-4AB5-8E1C-0CF90DA4FF12}" type="presParOf" srcId="{5B2B9A05-68C6-4CE0-88D4-FC515A7CE804}" destId="{982230E1-BD1B-43C5-818F-A1217DE148B8}" srcOrd="10" destOrd="0" presId="urn:microsoft.com/office/officeart/2005/8/layout/vProcess5"/>
    <dgm:cxn modelId="{5F4A7168-95DF-4D4F-A659-845F6618ED4B}" type="presParOf" srcId="{5B2B9A05-68C6-4CE0-88D4-FC515A7CE804}" destId="{9B100045-B658-44BA-934D-A29EC01BC1FC}" srcOrd="11" destOrd="0" presId="urn:microsoft.com/office/officeart/2005/8/layout/vProcess5"/>
    <dgm:cxn modelId="{9AB16029-B40C-45C4-9428-FCB9B199E21D}" type="presParOf" srcId="{5B2B9A05-68C6-4CE0-88D4-FC515A7CE804}" destId="{E6E60AEC-A5FF-47E5-8B3F-FB5F5B465F50}" srcOrd="12" destOrd="0" presId="urn:microsoft.com/office/officeart/2005/8/layout/vProcess5"/>
    <dgm:cxn modelId="{F8A9BCE5-8D45-4B10-9592-9D171F79CBA6}" type="presParOf" srcId="{5B2B9A05-68C6-4CE0-88D4-FC515A7CE804}" destId="{1DB94ED7-D4AF-43D4-A985-118AF2264DEB}" srcOrd="13" destOrd="0" presId="urn:microsoft.com/office/officeart/2005/8/layout/vProcess5"/>
    <dgm:cxn modelId="{B13683F0-AAB1-4DFE-BC57-570B838C37A3}" type="presParOf" srcId="{5B2B9A05-68C6-4CE0-88D4-FC515A7CE804}" destId="{55CA1EF0-4D1F-4ED9-B867-D95756FD30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BE58-C32B-4EA8-A50C-929D59C497F5}">
      <dsp:nvSpPr>
        <dsp:cNvPr id="0" name=""/>
        <dsp:cNvSpPr/>
      </dsp:nvSpPr>
      <dsp:spPr>
        <a:xfrm>
          <a:off x="1688757" y="-134090"/>
          <a:ext cx="5351232" cy="5351232"/>
        </a:xfrm>
        <a:prstGeom prst="circularArrow">
          <a:avLst>
            <a:gd name="adj1" fmla="val 4668"/>
            <a:gd name="adj2" fmla="val 272909"/>
            <a:gd name="adj3" fmla="val 12873394"/>
            <a:gd name="adj4" fmla="val 1800226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4AF1-2543-452D-9E50-F5E2E7A14F48}">
      <dsp:nvSpPr>
        <dsp:cNvPr id="0" name=""/>
        <dsp:cNvSpPr/>
      </dsp:nvSpPr>
      <dsp:spPr>
        <a:xfrm>
          <a:off x="2601737" y="547"/>
          <a:ext cx="3525273" cy="176263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sz="3300" kern="1200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sz="3300" kern="1200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87782" y="86592"/>
        <a:ext cx="3353183" cy="1590546"/>
      </dsp:txXfrm>
    </dsp:sp>
    <dsp:sp modelId="{841054F1-A1FF-4D70-B890-0BD686AC5241}">
      <dsp:nvSpPr>
        <dsp:cNvPr id="0" name=""/>
        <dsp:cNvSpPr/>
      </dsp:nvSpPr>
      <dsp:spPr>
        <a:xfrm>
          <a:off x="4523185" y="1921995"/>
          <a:ext cx="3525273" cy="176263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noFill/>
            </a:rPr>
            <a:t> </a:t>
          </a:r>
        </a:p>
      </dsp:txBody>
      <dsp:txXfrm>
        <a:off x="4609230" y="2008040"/>
        <a:ext cx="3353183" cy="1590546"/>
      </dsp:txXfrm>
    </dsp:sp>
    <dsp:sp modelId="{97B7FC08-91D9-4017-8908-F736F7B22E69}">
      <dsp:nvSpPr>
        <dsp:cNvPr id="0" name=""/>
        <dsp:cNvSpPr/>
      </dsp:nvSpPr>
      <dsp:spPr>
        <a:xfrm>
          <a:off x="2601737" y="3843443"/>
          <a:ext cx="3525273" cy="176263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687782" y="3929488"/>
        <a:ext cx="3353183" cy="1590546"/>
      </dsp:txXfrm>
    </dsp:sp>
    <dsp:sp modelId="{15871B4E-208D-4BC1-980F-831FC91BB05F}">
      <dsp:nvSpPr>
        <dsp:cNvPr id="0" name=""/>
        <dsp:cNvSpPr/>
      </dsp:nvSpPr>
      <dsp:spPr>
        <a:xfrm>
          <a:off x="629157" y="1845503"/>
          <a:ext cx="3627577" cy="1916973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722736" y="1939082"/>
        <a:ext cx="3440419" cy="1729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97EF-FA20-4CD0-93FD-EB69FCB0CA35}">
      <dsp:nvSpPr>
        <dsp:cNvPr id="0" name=""/>
        <dsp:cNvSpPr/>
      </dsp:nvSpPr>
      <dsp:spPr>
        <a:xfrm>
          <a:off x="0" y="3089641"/>
          <a:ext cx="6984776" cy="1014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如果已经聚为</a:t>
          </a:r>
          <a:r>
            <a:rPr lang="en-US" altLang="zh-CN" sz="2300" kern="1200" dirty="0"/>
            <a:t>k</a:t>
          </a:r>
          <a:r>
            <a:rPr lang="en-US" sz="2300" kern="1200" dirty="0"/>
            <a:t> </a:t>
          </a:r>
          <a:r>
            <a:rPr lang="zh-CN" sz="2300" kern="1200" dirty="0"/>
            <a:t>类则算法停止，否则重复步骤</a:t>
          </a:r>
          <a:r>
            <a:rPr lang="en-US" sz="2300" kern="1200" dirty="0"/>
            <a:t>2</a:t>
          </a:r>
          <a:r>
            <a:rPr lang="zh-CN" sz="2300" kern="1200" dirty="0"/>
            <a:t>继续合并类</a:t>
          </a:r>
          <a:endParaRPr lang="zh-CN" altLang="en-US" sz="2300" kern="1200" dirty="0"/>
        </a:p>
      </dsp:txBody>
      <dsp:txXfrm>
        <a:off x="0" y="3089641"/>
        <a:ext cx="6984776" cy="1014089"/>
      </dsp:txXfrm>
    </dsp:sp>
    <dsp:sp modelId="{50B7D3D0-3CDB-440C-BB48-9F47E1FBD232}">
      <dsp:nvSpPr>
        <dsp:cNvPr id="0" name=""/>
        <dsp:cNvSpPr/>
      </dsp:nvSpPr>
      <dsp:spPr>
        <a:xfrm rot="10800000">
          <a:off x="0" y="1545183"/>
          <a:ext cx="6984776" cy="15596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 计算任意两个类间距离，将最短距离的两个类合并为一个类</a:t>
          </a:r>
        </a:p>
      </dsp:txBody>
      <dsp:txXfrm rot="10800000">
        <a:off x="0" y="1545183"/>
        <a:ext cx="6984776" cy="1013426"/>
      </dsp:txXfrm>
    </dsp:sp>
    <dsp:sp modelId="{C46B7C36-4CBC-42EF-BE7D-5EBCB96357FC}">
      <dsp:nvSpPr>
        <dsp:cNvPr id="0" name=""/>
        <dsp:cNvSpPr/>
      </dsp:nvSpPr>
      <dsp:spPr>
        <a:xfrm rot="10800000">
          <a:off x="0" y="725"/>
          <a:ext cx="6984776" cy="155966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 定义样本间距和类间距，每个样本各自成为一类</a:t>
          </a:r>
        </a:p>
      </dsp:txBody>
      <dsp:txXfrm rot="10800000">
        <a:off x="0" y="725"/>
        <a:ext cx="6984776" cy="101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E0A96-ACB8-46B3-A17E-FA1430D402BB}">
      <dsp:nvSpPr>
        <dsp:cNvPr id="0" name=""/>
        <dsp:cNvSpPr/>
      </dsp:nvSpPr>
      <dsp:spPr>
        <a:xfrm>
          <a:off x="0" y="0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5382" y="25382"/>
        <a:ext cx="5506296" cy="815853"/>
      </dsp:txXfrm>
    </dsp:sp>
    <dsp:sp modelId="{691562FE-936D-466A-AB50-BA14B6AEEEB9}">
      <dsp:nvSpPr>
        <dsp:cNvPr id="0" name=""/>
        <dsp:cNvSpPr/>
      </dsp:nvSpPr>
      <dsp:spPr>
        <a:xfrm>
          <a:off x="488588" y="986980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13970" y="1012362"/>
        <a:ext cx="5440184" cy="815853"/>
      </dsp:txXfrm>
    </dsp:sp>
    <dsp:sp modelId="{8C6B4DA0-6DD6-4560-8D37-C1B5CCCC9C4E}">
      <dsp:nvSpPr>
        <dsp:cNvPr id="0" name=""/>
        <dsp:cNvSpPr/>
      </dsp:nvSpPr>
      <dsp:spPr>
        <a:xfrm>
          <a:off x="977177" y="1973961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sp:txBody>
      <dsp:txXfrm>
        <a:off x="1002559" y="1999343"/>
        <a:ext cx="5440184" cy="815853"/>
      </dsp:txXfrm>
    </dsp:sp>
    <dsp:sp modelId="{5C8EB440-859C-4071-B071-FB0E96789A39}">
      <dsp:nvSpPr>
        <dsp:cNvPr id="0" name=""/>
        <dsp:cNvSpPr/>
      </dsp:nvSpPr>
      <dsp:spPr>
        <a:xfrm>
          <a:off x="1465765" y="2960942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1491147" y="2986324"/>
        <a:ext cx="5440184" cy="815853"/>
      </dsp:txXfrm>
    </dsp:sp>
    <dsp:sp modelId="{15475808-B4EE-4708-AF8D-FEA82B325B8A}">
      <dsp:nvSpPr>
        <dsp:cNvPr id="0" name=""/>
        <dsp:cNvSpPr/>
      </dsp:nvSpPr>
      <dsp:spPr>
        <a:xfrm>
          <a:off x="1872437" y="3947922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97819" y="3973304"/>
        <a:ext cx="5440184" cy="815853"/>
      </dsp:txXfrm>
    </dsp:sp>
    <dsp:sp modelId="{9E48500C-B145-462C-A3B9-AD42CFA6E254}">
      <dsp:nvSpPr>
        <dsp:cNvPr id="0" name=""/>
        <dsp:cNvSpPr/>
      </dsp:nvSpPr>
      <dsp:spPr>
        <a:xfrm>
          <a:off x="5979536" y="63311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106279" y="633112"/>
        <a:ext cx="309815" cy="423884"/>
      </dsp:txXfrm>
    </dsp:sp>
    <dsp:sp modelId="{ACC3CB4C-CBF2-48EF-ACE7-496510CFBB6F}">
      <dsp:nvSpPr>
        <dsp:cNvPr id="0" name=""/>
        <dsp:cNvSpPr/>
      </dsp:nvSpPr>
      <dsp:spPr>
        <a:xfrm>
          <a:off x="6468125" y="162009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594868" y="1620092"/>
        <a:ext cx="309815" cy="423884"/>
      </dsp:txXfrm>
    </dsp:sp>
    <dsp:sp modelId="{EC6FF996-2749-4EA0-AABA-AF47D0AA39B2}">
      <dsp:nvSpPr>
        <dsp:cNvPr id="0" name=""/>
        <dsp:cNvSpPr/>
      </dsp:nvSpPr>
      <dsp:spPr>
        <a:xfrm>
          <a:off x="6956713" y="259262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083456" y="2592629"/>
        <a:ext cx="309815" cy="423884"/>
      </dsp:txXfrm>
    </dsp:sp>
    <dsp:sp modelId="{D84B890A-A9B3-4B80-B348-2DD1A49B2A1A}">
      <dsp:nvSpPr>
        <dsp:cNvPr id="0" name=""/>
        <dsp:cNvSpPr/>
      </dsp:nvSpPr>
      <dsp:spPr>
        <a:xfrm>
          <a:off x="7445302" y="358923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572045" y="3589239"/>
        <a:ext cx="309815" cy="42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88169AD-1E63-4B48-A669-5D4430A175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8F85F78-31DC-4ED5-98F2-3C6A211989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DD59018-72E7-4C6E-8B6A-BAAD3183A1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969698A9-8BFD-4978-A285-CADD768CDC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12EDFDF5-3658-44F9-A6CF-F829E4FFC6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737E7388-375B-4FA0-8090-019A71CD6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040C6612-0F91-4BDF-858E-7DBC5C10B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0EE5EF8-E2BC-45C6-B0A1-F0571CBF2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C3E3D32-C239-423F-97E0-DCA17ED9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254DFCC-7149-4A39-B535-AD679B9F5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4A69D0-BFB5-4D13-8C20-FA7A2D276286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BBC3E79-0AB6-4853-9469-44B65C23E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5612917E-12F8-430A-A2FC-5587A8F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604C712-CC7A-4AAB-BEE4-B1C3E002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03AC2E-F51B-43A9-8550-084CEC58149F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B266F2F0-D7FE-4D95-ABDD-24B35B3480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F2A6B5A-7D4E-4BA4-9286-DB507F07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7592E4D4-D1C3-4598-B618-2E1670EB3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61908C-1DE8-41CF-ADB8-782C31B66CD6}" type="slidenum">
              <a:rPr lang="zh-CN" alt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1C277CE7-E1B6-474D-81A5-66C077AA8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4517F28-EC23-4614-B41F-316C39C2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DD4E2B90-AC80-4DFA-8D38-CD8B0B6DD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8A9D6-3E31-4DBA-B64A-2A8CFBD3891A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6880C94-54EB-4AD9-AAF9-DFEC82F69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F373681-E411-42B3-B578-11D5B172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A354854A-1518-42C4-883A-9FECCF1D8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03BFEA-7F81-4AA2-897D-C8EC9FCC4BC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6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2847F9-04B5-435A-95E8-B9D656C94647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79662B97-5B56-479D-943C-24ADF6CC6C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DE49E119-BF37-4306-93B8-7A39C365E9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4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2">
            <a:extLst>
              <a:ext uri="{FF2B5EF4-FFF2-40B4-BE49-F238E27FC236}">
                <a16:creationId xmlns:a16="http://schemas.microsoft.com/office/drawing/2014/main" id="{D0D200DC-33A7-408D-B9A4-B264D073AB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447E3F24-C355-498B-9402-29E4D6A77B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6EC66A6-3F71-44FF-9F66-ED4199BB10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C5B3A-A5EB-4F23-9582-6D7B7A75D397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FC64E3-2BED-4776-B9D1-0BE4A44BF28C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4B2581-A8B4-49A2-B39C-2533CC7D5BAA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F8D424-6754-4D85-95A2-31055019A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1E9286E-17CE-4562-BA5D-96074A0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68A3CB9-060F-4CFD-AA4F-CF757308E7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844" y="775245"/>
            <a:ext cx="8583145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96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A4420A-85CB-4322-A137-7A18C108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3E6BEB-23A9-4C86-98EC-8C0DAD53A06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DA1A3A8-0122-4829-91D6-21E2D31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1D9EB4-E77B-47CF-BC57-BBD67376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7564E1E-8C7E-4B70-8421-A687D5F18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3851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6F0C73A-FB62-41BC-B575-19D324CAEC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00526CB-2019-46FF-A3CD-FAEE439AFE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EAF8C-25A8-453B-971B-4214C8B9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06654FF-644A-426A-AC69-079577D3123F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DA97A-70C8-4589-8E54-24A3573C3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ED0F2-0B5C-4BDD-A4B1-E1BA7BD8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9504D1-B13A-4471-BD79-C683F4F7934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9" r:id="rId1"/>
    <p:sldLayoutId id="2147485850" r:id="rId2"/>
    <p:sldLayoutId id="21474858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E989B2B1-EA03-4B0C-9CFC-5C0F22AE444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4F53B4-F596-4882-838A-C377525A8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93EE0D-AE28-429B-A583-5B863219E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F00B03E-1E63-482A-98B9-501891FFA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80F2D5C3-C357-4B20-8E13-D29F83DF1F5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F629832-8B6A-4108-B924-5DAD1622F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706B9B6-D7C6-4516-BE6F-FFD6A45BB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9647CD-252A-4E44-B7A7-D5D8C96BE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223DB33E-D781-4EA5-9827-1DEFBADD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聚类分析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9A06EB1-D4F8-4231-BC82-B26E6A51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系统聚类原理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92E122E6-9D8C-4315-8321-A01684B9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系统聚类的的基本思想是先将样本看作各自一类，定义类间距离的计算方法，选择距离最小的一对类合并成为一个新的类。接着重新计算类间的距离，再将距离最近的两类合并，如此最终便最终合成一类。</a:t>
            </a:r>
            <a:endParaRPr lang="zh-CN" altLang="en-US"/>
          </a:p>
        </p:txBody>
      </p:sp>
      <p:pic>
        <p:nvPicPr>
          <p:cNvPr id="25604" name="图片 83">
            <a:extLst>
              <a:ext uri="{FF2B5EF4-FFF2-40B4-BE49-F238E27FC236}">
                <a16:creationId xmlns:a16="http://schemas.microsoft.com/office/drawing/2014/main" id="{C20A9FE2-BEC4-4726-8822-4FCF5ABE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313531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86">
            <a:extLst>
              <a:ext uri="{FF2B5EF4-FFF2-40B4-BE49-F238E27FC236}">
                <a16:creationId xmlns:a16="http://schemas.microsoft.com/office/drawing/2014/main" id="{BFD2C562-6784-4F01-9768-B1C91E25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84450"/>
            <a:ext cx="3743325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BC828B1F-D9BC-41DB-918C-6B1A3D0F2187}"/>
              </a:ext>
            </a:extLst>
          </p:cNvPr>
          <p:cNvSpPr/>
          <p:nvPr/>
        </p:nvSpPr>
        <p:spPr>
          <a:xfrm>
            <a:off x="3814763" y="3917950"/>
            <a:ext cx="935037" cy="3603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D950FCC-3141-4EFC-A358-7CB79C3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00EA80F-B7E2-4B0D-B21F-BF3F0A57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由上图</a:t>
            </a:r>
            <a:r>
              <a:rPr lang="zh-CN" altLang="zh-CN"/>
              <a:t>给出了一个系统聚类的例子。</a:t>
            </a:r>
            <a:endParaRPr lang="en-US" altLang="zh-CN"/>
          </a:p>
          <a:p>
            <a:r>
              <a:rPr lang="zh-CN" altLang="zh-CN"/>
              <a:t>首先定义样本间距离的计算方法，计算各个样本点间的距离。先将距离最近的</a:t>
            </a:r>
            <a:r>
              <a:rPr lang="en-US" altLang="zh-CN"/>
              <a:t>b</a:t>
            </a:r>
            <a:r>
              <a:rPr lang="zh-CN" altLang="zh-CN"/>
              <a:t>与</a:t>
            </a:r>
            <a:r>
              <a:rPr lang="en-US" altLang="zh-CN"/>
              <a:t>c</a:t>
            </a:r>
            <a:r>
              <a:rPr lang="zh-CN" altLang="zh-CN"/>
              <a:t>合并，此时</a:t>
            </a:r>
            <a:r>
              <a:rPr lang="zh-CN" altLang="en-US"/>
              <a:t>有</a:t>
            </a:r>
            <a:r>
              <a:rPr lang="en-US" altLang="zh-CN"/>
              <a:t>5</a:t>
            </a:r>
            <a:r>
              <a:rPr lang="zh-CN" altLang="zh-CN"/>
              <a:t>个类：</a:t>
            </a:r>
            <a:r>
              <a:rPr lang="en-US" altLang="zh-CN"/>
              <a:t> {a},{b,c} ,{d} ,{e} </a:t>
            </a:r>
            <a:r>
              <a:rPr lang="zh-CN" altLang="zh-CN"/>
              <a:t>和</a:t>
            </a:r>
            <a:r>
              <a:rPr lang="en-US" altLang="zh-CN"/>
              <a:t>{f}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为了</a:t>
            </a:r>
            <a:r>
              <a:rPr lang="zh-CN" altLang="zh-CN"/>
              <a:t>进一步的合并，所以需要计算类</a:t>
            </a:r>
            <a:r>
              <a:rPr lang="en-US" altLang="zh-CN"/>
              <a:t> {a}</a:t>
            </a:r>
            <a:r>
              <a:rPr lang="zh-CN" altLang="zh-CN"/>
              <a:t>与</a:t>
            </a:r>
            <a:r>
              <a:rPr lang="en-US" altLang="zh-CN"/>
              <a:t>}{b,c} </a:t>
            </a:r>
            <a:r>
              <a:rPr lang="zh-CN" altLang="zh-CN"/>
              <a:t>间的距离。</a:t>
            </a:r>
            <a:endParaRPr lang="en-US" altLang="zh-CN"/>
          </a:p>
          <a:p>
            <a:r>
              <a:rPr lang="zh-CN" altLang="zh-CN"/>
              <a:t>因此还需要定义类间距离的计算方法。按照合并距离最小的两个类的规则，我们按顺序合并</a:t>
            </a:r>
            <a:r>
              <a:rPr lang="en-US" altLang="zh-CN"/>
              <a:t> {d}</a:t>
            </a:r>
            <a:r>
              <a:rPr lang="zh-CN" altLang="zh-CN"/>
              <a:t>与</a:t>
            </a:r>
            <a:r>
              <a:rPr lang="en-US" altLang="zh-CN"/>
              <a:t> {e} </a:t>
            </a:r>
            <a:r>
              <a:rPr lang="zh-CN" altLang="zh-CN"/>
              <a:t>，</a:t>
            </a:r>
            <a:r>
              <a:rPr lang="en-US" altLang="zh-CN"/>
              <a:t>{d,e} </a:t>
            </a:r>
            <a:r>
              <a:rPr lang="zh-CN" altLang="zh-CN"/>
              <a:t>与</a:t>
            </a:r>
            <a:r>
              <a:rPr lang="en-US" altLang="zh-CN"/>
              <a:t> {f}</a:t>
            </a:r>
            <a:r>
              <a:rPr lang="zh-CN" altLang="zh-CN"/>
              <a:t>，</a:t>
            </a:r>
            <a:r>
              <a:rPr lang="en-US" altLang="zh-CN"/>
              <a:t> {b,c}</a:t>
            </a:r>
            <a:r>
              <a:rPr lang="zh-CN" altLang="zh-CN"/>
              <a:t>与</a:t>
            </a:r>
            <a:r>
              <a:rPr lang="en-US" altLang="zh-CN"/>
              <a:t>{d,e,f} </a:t>
            </a:r>
            <a:r>
              <a:rPr lang="zh-CN" altLang="zh-CN"/>
              <a:t>，</a:t>
            </a:r>
            <a:r>
              <a:rPr lang="en-US" altLang="zh-CN"/>
              <a:t>{a} </a:t>
            </a:r>
            <a:r>
              <a:rPr lang="zh-CN" altLang="zh-CN"/>
              <a:t>与</a:t>
            </a:r>
            <a:r>
              <a:rPr lang="en-US" altLang="zh-CN"/>
              <a:t>{b,c,d,e,f}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zh-CN"/>
              <a:t>最终我们通过类的合并得出</a:t>
            </a:r>
            <a:r>
              <a:rPr lang="zh-CN" altLang="en-US"/>
              <a:t>上</a:t>
            </a:r>
            <a:r>
              <a:rPr lang="zh-CN" altLang="zh-CN"/>
              <a:t>图的结果。整个过程如同生成树的过程，树的层次结构分明。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15327885-C220-4068-B7E4-D1ED971D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03527C4D-0930-40D7-A898-F5341BD2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</a:t>
            </a:r>
            <a:r>
              <a:rPr lang="zh-CN" altLang="zh-CN"/>
              <a:t>表给出了样本间距离的常用定义</a:t>
            </a:r>
            <a:r>
              <a:rPr lang="zh-CN" altLang="en-US"/>
              <a:t>：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603F8892-2A61-419B-BD1D-BC9950E4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4"/>
          <a:stretch>
            <a:fillRect/>
          </a:stretch>
        </p:blipFill>
        <p:spPr bwMode="auto">
          <a:xfrm>
            <a:off x="755650" y="1470025"/>
            <a:ext cx="7045325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B570C333-7EC8-4A03-8761-DC3CFF2F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F137E497-09C4-4D85-8F21-428D141E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"/>
          <a:stretch>
            <a:fillRect/>
          </a:stretch>
        </p:blipFill>
        <p:spPr bwMode="auto">
          <a:xfrm>
            <a:off x="684213" y="1341438"/>
            <a:ext cx="720725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内容占位符 2">
            <a:extLst>
              <a:ext uri="{FF2B5EF4-FFF2-40B4-BE49-F238E27FC236}">
                <a16:creationId xmlns:a16="http://schemas.microsoft.com/office/drawing/2014/main" id="{BD502B94-B5FE-4AD1-8F7D-1F41CBE940BA}"/>
              </a:ext>
            </a:extLst>
          </p:cNvPr>
          <p:cNvSpPr txBox="1">
            <a:spLocks/>
          </p:cNvSpPr>
          <p:nvPr/>
        </p:nvSpPr>
        <p:spPr bwMode="auto">
          <a:xfrm>
            <a:off x="238125" y="765175"/>
            <a:ext cx="8294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32089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表给出了类间距离的常用定义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BBE168B-6402-429C-8A3B-5FC0BBE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系统聚类步骤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025BAC8-02A9-4310-9ACE-089C5FA3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考虑使用系统聚类算法将数据集</a:t>
            </a:r>
            <a:r>
              <a:rPr lang="en-US" altLang="zh-CN" dirty="0"/>
              <a:t> N</a:t>
            </a:r>
            <a:r>
              <a:rPr lang="zh-CN" altLang="zh-CN" dirty="0"/>
              <a:t>中的</a:t>
            </a:r>
            <a:r>
              <a:rPr lang="en-US" altLang="zh-CN" dirty="0"/>
              <a:t>n </a:t>
            </a:r>
            <a:r>
              <a:rPr lang="zh-CN" altLang="zh-CN" dirty="0"/>
              <a:t>个样本划分成</a:t>
            </a:r>
            <a:r>
              <a:rPr lang="en-US" altLang="zh-CN" dirty="0"/>
              <a:t> k</a:t>
            </a:r>
            <a:r>
              <a:rPr lang="zh-CN" altLang="zh-CN" dirty="0"/>
              <a:t>个不相交的类</a:t>
            </a:r>
          </a:p>
          <a:p>
            <a:r>
              <a:rPr lang="zh-CN" altLang="zh-CN" dirty="0"/>
              <a:t>系统聚类算法步骤如下：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0FD291C-994F-4B18-A52E-8A23ABB11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363105"/>
              </p:ext>
            </p:extLst>
          </p:nvPr>
        </p:nvGraphicFramePr>
        <p:xfrm>
          <a:off x="1043608" y="1988840"/>
          <a:ext cx="69847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C6ED07F-0EC5-43BE-BCF5-28D74A0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D0A7219-0CE9-4B79-B0A1-9DD75CDF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通过相同的数据，我们使用系统聚类与</a:t>
            </a:r>
            <a:r>
              <a:rPr lang="en-US" altLang="zh-CN"/>
              <a:t>K-Means</a:t>
            </a:r>
            <a:r>
              <a:rPr lang="zh-CN" altLang="zh-CN"/>
              <a:t>算法效果作对比。一般而言，系统聚类使用欧几里德距离（</a:t>
            </a:r>
            <a:r>
              <a:rPr lang="en-US" altLang="zh-CN"/>
              <a:t>affinity=‘euclidean’</a:t>
            </a:r>
            <a:r>
              <a:rPr lang="zh-CN" altLang="zh-CN"/>
              <a:t>）和离差平方和法</a:t>
            </a:r>
            <a:r>
              <a:rPr lang="en-US" altLang="zh-CN"/>
              <a:t>(linkage=‘ward’)</a:t>
            </a:r>
            <a:r>
              <a:rPr lang="zh-CN" altLang="zh-CN"/>
              <a:t>效果最好。代码</a:t>
            </a:r>
            <a:r>
              <a:rPr lang="zh-CN" altLang="en-US"/>
              <a:t>如下：</a:t>
            </a: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5D0762F8-7B01-403C-8529-F8D4B880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82089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 = AgglomerativeClustering(affinity='euclidean',linkage='ward',n_clusters=2).fit_predict(X)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选取欧几里德距离和离差平均和法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plt.subplot(221)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plt.scatter(X[y_pred==0][:, 0], X[y_pred==0][:,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plt.scatter(X[y_pred==1][:, 0], X[y_pred==1][:,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plt.title("Incorrect Number of Blobs")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X_varied, y_varied = make_blobs(n_samples=n_samples,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cluster_std=[1.0, 2.5, 0.5],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random_state=random_state)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y_pred= AgglomerativeClustering(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affinity='euclidean',linkage='ward',n_clusters=3).fit_predict(X_varied)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plt.subplot(223)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plt.scatter(X_varied[y_pred==0][:, 0], X_varied[y_pred==0][:,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plt.scatter(X_varied[y_pred==1][:, 0], X_varied[y_pred==1][:,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plt.scatter(X_varied[y_pred==2][:, 0], X_varied[y_pred==2][:, 1], marker='1',color='m')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plt.title("Unequal Variance")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AB30D55-BE01-4E29-A120-252B9FD4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107BC5E7-4D49-489E-B85C-137B83D7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从实验结果分析，系统聚类的结果比</a:t>
            </a:r>
            <a:r>
              <a:rPr lang="en-US" altLang="zh-CN"/>
              <a:t>K-Means</a:t>
            </a:r>
            <a:r>
              <a:rPr lang="zh-CN" altLang="zh-CN"/>
              <a:t>的聚类效果要好，在这两个实验尤为明显。</a:t>
            </a:r>
            <a:endParaRPr lang="en-US" altLang="zh-CN"/>
          </a:p>
          <a:p>
            <a:r>
              <a:rPr lang="zh-CN" altLang="zh-CN"/>
              <a:t>从算法上分析</a:t>
            </a:r>
            <a:r>
              <a:rPr lang="en-US" altLang="zh-CN"/>
              <a:t>,K-Means</a:t>
            </a:r>
            <a:r>
              <a:rPr lang="zh-CN" altLang="zh-CN"/>
              <a:t>需要随机选择类的初始中心，给算法带来一定的不稳定性，比起</a:t>
            </a:r>
            <a:r>
              <a:rPr lang="en-US" altLang="zh-CN"/>
              <a:t>K-Means</a:t>
            </a:r>
            <a:r>
              <a:rPr lang="zh-CN" altLang="zh-CN"/>
              <a:t>的迭代算法，系统聚类算法更为严谨，每一步合并都是贪心的。</a:t>
            </a:r>
            <a:endParaRPr lang="zh-CN" altLang="en-US"/>
          </a:p>
        </p:txBody>
      </p:sp>
      <p:pic>
        <p:nvPicPr>
          <p:cNvPr id="31748" name="图片 54">
            <a:extLst>
              <a:ext uri="{FF2B5EF4-FFF2-40B4-BE49-F238E27FC236}">
                <a16:creationId xmlns:a16="http://schemas.microsoft.com/office/drawing/2014/main" id="{BF89395C-2EC9-4848-9FC5-ED70185D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5" y="3159472"/>
            <a:ext cx="7344171" cy="32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7877E9-6015-4B9D-A4DB-E2C4831ECEE5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7CD0F4DB-E61D-467C-B413-1806CA4B4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5B9B82-6CBB-4B51-93BE-0C10E89A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7D3D15-0BE9-418F-B5B8-3C762887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E54A195-3A5F-4529-8FEC-289FA647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E958F9-1F96-4A81-A4AA-AA2C6D54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2776" name="标题 13">
            <a:extLst>
              <a:ext uri="{FF2B5EF4-FFF2-40B4-BE49-F238E27FC236}">
                <a16:creationId xmlns:a16="http://schemas.microsoft.com/office/drawing/2014/main" id="{1D5618F8-5AA9-405F-A10B-A0D8B54C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03919E-B21D-4E64-A326-BA118E97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49"/>
            <a:ext cx="4602162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3E1287A-F61B-4A78-8193-401F7E5C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49"/>
            <a:ext cx="623888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F8D8EA86-1488-48D0-B2D0-CA9D026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CD72F633-8505-4BC5-86DB-588BE730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DBSCAN(Density-Based Spatial Clustering of Applications with Noise)</a:t>
            </a:r>
            <a:r>
              <a:rPr lang="zh-CN" altLang="zh-CN"/>
              <a:t>是一个有代表性的密度聚类算法。它将类定义为密度相连的点的最大集合，通过在样本空间中不断寻找最大集合从而完成聚类。该算法在带噪声的样本空间中发现任意形状的聚类并排除噪声。</a:t>
            </a:r>
            <a:endParaRPr lang="en-US" altLang="zh-CN"/>
          </a:p>
          <a:p>
            <a:r>
              <a:rPr lang="zh-CN" altLang="zh-CN"/>
              <a:t>首先我们将列出</a:t>
            </a:r>
            <a:r>
              <a:rPr lang="en-US" altLang="zh-CN"/>
              <a:t>DBSCAN</a:t>
            </a:r>
            <a:r>
              <a:rPr lang="zh-CN" altLang="zh-CN"/>
              <a:t>算法涉及的基本定义：</a:t>
            </a:r>
            <a:endParaRPr lang="zh-CN" altLang="en-US"/>
          </a:p>
        </p:txBody>
      </p:sp>
      <p:pic>
        <p:nvPicPr>
          <p:cNvPr id="33796" name="Picture 28">
            <a:extLst>
              <a:ext uri="{FF2B5EF4-FFF2-40B4-BE49-F238E27FC236}">
                <a16:creationId xmlns:a16="http://schemas.microsoft.com/office/drawing/2014/main" id="{652CAA05-0B4F-43A7-AFFC-F81AD7F6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0"/>
          <a:stretch>
            <a:fillRect/>
          </a:stretch>
        </p:blipFill>
        <p:spPr bwMode="auto">
          <a:xfrm>
            <a:off x="684213" y="3213100"/>
            <a:ext cx="78486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AC7E1C7-CCEF-4CAA-9507-3C634A5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聚类步骤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5087C4-F11B-4DCD-9F4E-3B848DFDEAB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95288" y="1134740"/>
          <a:ext cx="8497192" cy="481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6FB8900-528A-4861-8354-59DAAA83B8D1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8D9B5C1-F364-4E99-9635-406EF42CB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B2D295-7CE0-4937-A0C5-CE669CEE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700852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9B3AAB1-AD7A-4730-99C9-12A02C8B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700852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E24892-EF71-46C2-9751-1EFFDFA3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EA84C9-4574-4878-B1E8-DD2C9F3E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CA8C4999-1ED8-4C2B-BE6C-06E2E6E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50B182-3271-4987-8D6B-83D184D4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0D8C62-E608-440A-BFC2-39317618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D03DB1B-C451-43B6-9FD4-A8595FB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0964AE-3A00-43EC-AE7C-7F8538A9D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6" y="836712"/>
            <a:ext cx="8372876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0CBFBC3-84F2-4DF6-BA44-986CEBC8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4FFA048F-E8DC-491F-A21E-5C09CE0E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分析</a:t>
            </a:r>
            <a:r>
              <a:rPr lang="zh-CN" altLang="en-US"/>
              <a:t>下</a:t>
            </a:r>
            <a:r>
              <a:rPr lang="zh-CN" altLang="zh-CN"/>
              <a:t>图 ，</a:t>
            </a:r>
            <a:r>
              <a:rPr lang="en-US" altLang="zh-CN"/>
              <a:t>DBSCAN</a:t>
            </a:r>
            <a:r>
              <a:rPr lang="zh-CN" altLang="zh-CN"/>
              <a:t>算法能够很好地去除噪音，聚类效果也比较理想。图中较大的样本点是核心对象，较小的样本点是非核心对象，以非核心对象为界的思想能够较好地划分类。</a:t>
            </a:r>
            <a:endParaRPr lang="en-US" altLang="zh-CN"/>
          </a:p>
          <a:p>
            <a:r>
              <a:rPr lang="zh-CN" altLang="zh-CN"/>
              <a:t>借助</a:t>
            </a:r>
            <a:r>
              <a:rPr lang="en-US" altLang="zh-CN"/>
              <a:t>scikit-learn</a:t>
            </a:r>
            <a:r>
              <a:rPr lang="zh-CN" altLang="zh-CN"/>
              <a:t>模块我们能够轻松使用各自聚类算法，但我们必须了解算法背后的原理，知道如何调节算法的参数，这样才会取得好的聚类效果。</a:t>
            </a:r>
          </a:p>
          <a:p>
            <a:endParaRPr lang="zh-CN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36A2E53E-4134-4DA9-A8A8-1676A31C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1390"/>
            <a:ext cx="640873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9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8E9F9DE-909D-4872-A9C1-87C7E03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聚类分析概述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00B57A4-458D-4116-A61A-6BD2E114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聚类分析是研究对事物进行分类的一种多元统计方法。</a:t>
            </a:r>
          </a:p>
          <a:p>
            <a:r>
              <a:rPr lang="zh-CN" altLang="zh-CN"/>
              <a:t>由于对象的复杂性，仅凭经验和专业知识有时不能达到确切分类的目的，于是数学方法就被引进到分类问题中来。</a:t>
            </a:r>
          </a:p>
          <a:p>
            <a:r>
              <a:rPr lang="zh-CN" altLang="zh-CN"/>
              <a:t>聚类分析根据事物彼此不同的属性进行辨认，将具有相似属性的事物聚为一类，使得同一类的事物具有高度的相似性。这使得聚类分析可以很好的解决无法确定事物属性的分类问题。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A4EAB31-98C9-4395-87D5-4454D664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</a:t>
            </a:r>
            <a:r>
              <a:rPr lang="zh-CN" altLang="zh-CN"/>
              <a:t>聚类分析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E512BC-FAC4-41DD-A316-D5956FC02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61" y="724149"/>
            <a:ext cx="8533612" cy="5409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6229185-CDB1-4C32-997D-12BA4DB9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迭代算法步骤</a:t>
            </a:r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020F80D6-EAB0-42D8-961A-71751C1C3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4832"/>
              </p:ext>
            </p:extLst>
          </p:nvPr>
        </p:nvGraphicFramePr>
        <p:xfrm>
          <a:off x="142875" y="774700"/>
          <a:ext cx="8677597" cy="560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601587B9-CC2B-4CC0-8CF3-75E43D7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1AC53A06-2BB5-46CD-9A0C-D178E828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这里选择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K-Means</a:t>
            </a:r>
            <a:r>
              <a:rPr lang="zh-CN" altLang="zh-CN"/>
              <a:t>算法进行聚类实验。看看程序代码和</a:t>
            </a:r>
            <a:r>
              <a:rPr lang="en-US" altLang="zh-CN"/>
              <a:t>K-Means</a:t>
            </a:r>
            <a:r>
              <a:rPr lang="zh-CN" altLang="zh-CN"/>
              <a:t>算法的效果：</a:t>
            </a:r>
          </a:p>
          <a:p>
            <a:endParaRPr lang="zh-CN" altLang="en-US" dirty="0"/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A6B082E2-1F69-4F1A-AF27-840AAA9A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592263"/>
            <a:ext cx="79200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n_clusters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fit_predict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(221)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0], 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1], marker='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x',color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='b')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0], X[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1], marker='+',color='r')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("Incorrect Number of Blobs")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make_blobs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n_samples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n_samples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cluster_std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=[1.0, 2.5, 0.5],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n_clusters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fit_predict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(223)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==0][:, 1], marker='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x',color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='b')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==1][:, 1], marker='+',color='r')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==2][:, 0],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X_varied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==2][:, 1], marker='1',color='m')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("Unequal Variance")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F2F4351-F4F9-400E-A669-82D59540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实现结果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4677DAB8-8A15-4F63-9332-EA7FCBD8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我们实验采取的数据集是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make_blods</a:t>
            </a:r>
            <a:r>
              <a:rPr lang="zh-CN" altLang="zh-CN"/>
              <a:t>。使用</a:t>
            </a:r>
            <a:r>
              <a:rPr lang="en-US" altLang="zh-CN"/>
              <a:t>scikit-learn</a:t>
            </a:r>
            <a:r>
              <a:rPr lang="zh-CN" altLang="zh-CN"/>
              <a:t>中</a:t>
            </a:r>
            <a:r>
              <a:rPr lang="en-US" altLang="zh-CN"/>
              <a:t>K-Means</a:t>
            </a:r>
            <a:r>
              <a:rPr lang="zh-CN" altLang="zh-CN"/>
              <a:t>算法的程序语句很简单</a:t>
            </a:r>
            <a:r>
              <a:rPr lang="zh-CN" altLang="en-US"/>
              <a:t>，实现结果如下图：</a:t>
            </a:r>
          </a:p>
        </p:txBody>
      </p:sp>
      <p:pic>
        <p:nvPicPr>
          <p:cNvPr id="22532" name="图片 57">
            <a:extLst>
              <a:ext uri="{FF2B5EF4-FFF2-40B4-BE49-F238E27FC236}">
                <a16:creationId xmlns:a16="http://schemas.microsoft.com/office/drawing/2014/main" id="{52C97F0E-1DC1-4511-B2FE-F5939954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5596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1963E5-3B9B-42CB-9B9F-C734FFB17E33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FBFD8DF2-7B80-4786-A3FA-C94541018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FC4E65-49A7-4735-A52D-C44A4BC1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52B6C4-1667-4375-A788-535CA5A3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D8787B-FCB4-446D-B113-68E4455B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0730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45810B-4732-47C8-9EB2-F2C50BFD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0730"/>
            <a:ext cx="623888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3564" name="标题 13">
            <a:extLst>
              <a:ext uri="{FF2B5EF4-FFF2-40B4-BE49-F238E27FC236}">
                <a16:creationId xmlns:a16="http://schemas.microsoft.com/office/drawing/2014/main" id="{299E64E2-ACE4-4FFB-82CC-3719A709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C7B36A-CB25-48C7-B02A-DE158650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C9B527-BF36-450E-ACD0-943DBADB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58940C9-E44B-498D-ABE4-0B335880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系统聚类</a:t>
            </a:r>
            <a:r>
              <a:rPr lang="zh-CN" altLang="en-US"/>
              <a:t>概述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5D342B6-425B-4D6F-A8CE-86BC32FB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聚类（又称为层次聚类，系谱聚类）是一个一般的聚类算法，通过合并或分割类，生成嵌套的集群。算法的层次结构可以以一棵树表示。树的根是一个唯一的类，包含了所有的样本，而树的叶子节点是单独的一个样本。通过树的叶子节点的相互合并，最终合并成为树的根节点。</a:t>
            </a:r>
            <a:r>
              <a:rPr lang="en-US" altLang="zh-CN"/>
              <a:t> </a:t>
            </a:r>
            <a:endParaRPr lang="zh-CN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53336</TotalTime>
  <Words>1561</Words>
  <Application>Microsoft Office PowerPoint</Application>
  <PresentationFormat>全屏显示(4:3)</PresentationFormat>
  <Paragraphs>116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目录</vt:lpstr>
      <vt:lpstr>聚类分析概述</vt:lpstr>
      <vt:lpstr>K-Means聚类分析</vt:lpstr>
      <vt:lpstr>迭代算法步骤</vt:lpstr>
      <vt:lpstr>Python实现</vt:lpstr>
      <vt:lpstr>Python实现结果</vt:lpstr>
      <vt:lpstr>目录</vt:lpstr>
      <vt:lpstr>系统聚类概述</vt:lpstr>
      <vt:lpstr>系统聚类原理</vt:lpstr>
      <vt:lpstr>系统聚类</vt:lpstr>
      <vt:lpstr>系统聚类</vt:lpstr>
      <vt:lpstr>系统聚类</vt:lpstr>
      <vt:lpstr>系统聚类步骤</vt:lpstr>
      <vt:lpstr>系统聚类</vt:lpstr>
      <vt:lpstr>系统聚类</vt:lpstr>
      <vt:lpstr>目录</vt:lpstr>
      <vt:lpstr>DBSCAN聚类</vt:lpstr>
      <vt:lpstr>DBSCAN聚类步骤</vt:lpstr>
      <vt:lpstr>DBSCAN聚类</vt:lpstr>
      <vt:lpstr>DBSCAN聚类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6863</cp:revision>
  <cp:lastPrinted>1601-01-01T00:00:00Z</cp:lastPrinted>
  <dcterms:created xsi:type="dcterms:W3CDTF">2009-09-22T14:48:25Z</dcterms:created>
  <dcterms:modified xsi:type="dcterms:W3CDTF">2019-07-16T06:14:26Z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