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96" r:id="rId3"/>
    <p:sldId id="298" r:id="rId4"/>
    <p:sldId id="299" r:id="rId5"/>
    <p:sldId id="301" r:id="rId6"/>
    <p:sldId id="302" r:id="rId7"/>
    <p:sldId id="305" r:id="rId8"/>
    <p:sldId id="308" r:id="rId9"/>
    <p:sldId id="309" r:id="rId10"/>
    <p:sldId id="310" r:id="rId11"/>
    <p:sldId id="311" r:id="rId12"/>
    <p:sldId id="312" r:id="rId13"/>
    <p:sldId id="313" r:id="rId14"/>
    <p:sldId id="304" r:id="rId15"/>
    <p:sldId id="303" r:id="rId16"/>
    <p:sldId id="300" r:id="rId17"/>
    <p:sldId id="286" r:id="rId18"/>
    <p:sldId id="297" r:id="rId19"/>
    <p:sldId id="288" r:id="rId20"/>
    <p:sldId id="285" r:id="rId21"/>
    <p:sldId id="289" r:id="rId22"/>
    <p:sldId id="307" r:id="rId23"/>
    <p:sldId id="287" r:id="rId24"/>
    <p:sldId id="263" r:id="rId25"/>
    <p:sldId id="295" r:id="rId26"/>
    <p:sldId id="264" r:id="rId2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A433B1-9C3B-462B-B25C-91AE0F51DE8C}">
  <a:tblStyle styleId="{08A433B1-9C3B-462B-B25C-91AE0F51DE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8"/>
          </a:solidFill>
        </a:fill>
      </a:tcStyle>
    </a:wholeTbl>
    <a:band1H>
      <a:tcStyle>
        <a:tcBdr/>
        <a:fill>
          <a:solidFill>
            <a:srgbClr val="CAD5F1"/>
          </a:solidFill>
        </a:fill>
      </a:tcStyle>
    </a:band1H>
    <a:band1V>
      <a:tcStyle>
        <a:tcBdr/>
        <a:fill>
          <a:solidFill>
            <a:srgbClr val="CAD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49" autoAdjust="0"/>
  </p:normalViewPr>
  <p:slideViewPr>
    <p:cSldViewPr snapToGrid="0" snapToObjects="1">
      <p:cViewPr>
        <p:scale>
          <a:sx n="103" d="100"/>
          <a:sy n="103" d="100"/>
        </p:scale>
        <p:origin x="-1168" y="-1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663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usage: java </a:t>
            </a:r>
            <a:r>
              <a:rPr lang="en-US" dirty="0" err="1" smtClean="0"/>
              <a:t>admin.RegionsTool</a:t>
            </a:r>
            <a:r>
              <a:rPr lang="en-US" dirty="0" smtClean="0"/>
              <a:t> &lt;options&gt;</a:t>
            </a:r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cold_max_size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cold stage, in MB (defaults to 20 GB).</a:t>
            </a:r>
          </a:p>
          <a:p>
            <a:r>
              <a:rPr lang="en-US" dirty="0" smtClean="0"/>
              <a:t> -h,--help                Show usage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hot_max_size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</a:t>
            </a:r>
            <a:r>
              <a:rPr lang="en-US" dirty="0" err="1" smtClean="0"/>
              <a:t>Max.size</a:t>
            </a:r>
            <a:r>
              <a:rPr lang="en-US" dirty="0" smtClean="0"/>
              <a:t> per region at hot stage, in MB (defaults to 5 GB).</a:t>
            </a:r>
          </a:p>
          <a:p>
            <a:r>
              <a:rPr lang="en-US" dirty="0" smtClean="0"/>
              <a:t> -iterations &lt;</a:t>
            </a:r>
            <a:r>
              <a:rPr lang="en-US" dirty="0" err="1" smtClean="0"/>
              <a:t>arg</a:t>
            </a:r>
            <a:r>
              <a:rPr lang="en-US" dirty="0" smtClean="0"/>
              <a:t>&gt;        Number of iterations it will run the normalization process (defaults to 1).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cold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max number of regions in the hot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max number of regions.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Max size per region, in MB (defaults to 10 GB).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warm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cold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min number of regions in the hot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min number of regions.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warm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no_stage</a:t>
            </a:r>
            <a:r>
              <a:rPr lang="en-US" dirty="0" smtClean="0"/>
              <a:t>                Use for those tables without sets/stages of regions.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num_cold_months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as expiration period for cold data.  Only used for staged tables.</a:t>
            </a:r>
          </a:p>
          <a:p>
            <a:r>
              <a:rPr lang="en-US" dirty="0" smtClean="0"/>
              <a:t>                          Default=36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num_hot_months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Number of months used to divide hot from warm data . Only used for staged tables. Default=8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num_warm_months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divide warm from cold data. Only used for staged tables. Default=18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plan_only</a:t>
            </a:r>
            <a:r>
              <a:rPr lang="en-US" dirty="0" smtClean="0"/>
              <a:t>               Disables plan execution. Only compute the normalization plans.</a:t>
            </a:r>
          </a:p>
          <a:p>
            <a:r>
              <a:rPr lang="en-US" dirty="0" smtClean="0"/>
              <a:t> -sleep &lt;</a:t>
            </a:r>
            <a:r>
              <a:rPr lang="en-US" dirty="0" err="1" smtClean="0"/>
              <a:t>arg</a:t>
            </a:r>
            <a:r>
              <a:rPr lang="en-US" dirty="0" smtClean="0"/>
              <a:t>&gt;             Number of seconds to sleep between iterations  (defaults to 300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split_factor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Factor used to split regions with size N times over the average (default=2).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tablename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Name of the table to normalize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use_avg_size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Computes the average size per stage. Use </a:t>
            </a:r>
            <a:r>
              <a:rPr lang="en-US" dirty="0" err="1" smtClean="0"/>
              <a:t>split_factor</a:t>
            </a:r>
            <a:r>
              <a:rPr lang="en-US" dirty="0" smtClean="0"/>
              <a:t> to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max_cold_num,max_warm_num,max_hot_num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[DEFAULT] Split the regions based on the max size per regions. Use the following </a:t>
            </a:r>
            <a:r>
              <a:rPr lang="en-US" dirty="0" err="1" smtClean="0"/>
              <a:t>args</a:t>
            </a:r>
            <a:r>
              <a:rPr lang="en-US" dirty="0" smtClean="0"/>
              <a:t> to set</a:t>
            </a:r>
          </a:p>
          <a:p>
            <a:r>
              <a:rPr lang="en-US" dirty="0" smtClean="0"/>
              <a:t>                          the limits in MB: + </a:t>
            </a:r>
            <a:r>
              <a:rPr lang="en-US" dirty="0" err="1" smtClean="0"/>
              <a:t>cold_max_size:warm_max_size:hot_max_size</a:t>
            </a:r>
            <a:endParaRPr lang="en-US" dirty="0" smtClean="0"/>
          </a:p>
          <a:p>
            <a:r>
              <a:rPr lang="en-US" dirty="0" smtClean="0"/>
              <a:t> -</a:t>
            </a:r>
            <a:r>
              <a:rPr lang="en-US" dirty="0" err="1" smtClean="0"/>
              <a:t>use_min_num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min_cold_num,min_warm_num,min_hot_num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warm_max_size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warm stage, in MB (defaults to 10 GB).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0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usage: java </a:t>
            </a:r>
            <a:r>
              <a:rPr lang="en-US" dirty="0" err="1" smtClean="0"/>
              <a:t>admin.RegionsTool</a:t>
            </a:r>
            <a:r>
              <a:rPr lang="en-US" dirty="0" smtClean="0"/>
              <a:t> &lt;options&gt;</a:t>
            </a:r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cold_max_size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cold stage, in MB (defaults to 20 GB).</a:t>
            </a:r>
          </a:p>
          <a:p>
            <a:r>
              <a:rPr lang="en-US" dirty="0" smtClean="0"/>
              <a:t> -h,--help                Show usage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hot_max_size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</a:t>
            </a:r>
            <a:r>
              <a:rPr lang="en-US" dirty="0" err="1" smtClean="0"/>
              <a:t>Max.size</a:t>
            </a:r>
            <a:r>
              <a:rPr lang="en-US" dirty="0" smtClean="0"/>
              <a:t> per region at hot stage, in MB (defaults to 5 GB).</a:t>
            </a:r>
          </a:p>
          <a:p>
            <a:r>
              <a:rPr lang="en-US" dirty="0" smtClean="0"/>
              <a:t> -iterations &lt;</a:t>
            </a:r>
            <a:r>
              <a:rPr lang="en-US" dirty="0" err="1" smtClean="0"/>
              <a:t>arg</a:t>
            </a:r>
            <a:r>
              <a:rPr lang="en-US" dirty="0" smtClean="0"/>
              <a:t>&gt;        Number of iterations it will run the normalization process (defaults to 1).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cold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max number of regions in the hot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max number of regions.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Max size per region, in MB (defaults to 10 GB).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warm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cold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min number of regions in the hot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min number of regions.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warm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no_stage</a:t>
            </a:r>
            <a:r>
              <a:rPr lang="en-US" dirty="0" smtClean="0"/>
              <a:t>                Use for those tables without sets/stages of regions.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num_cold_months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as expiration period for cold data.  Only used for staged tables.</a:t>
            </a:r>
          </a:p>
          <a:p>
            <a:r>
              <a:rPr lang="en-US" dirty="0" smtClean="0"/>
              <a:t>                          Default=36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num_hot_months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Number of months used to divide hot from warm data . Only used for staged tables. Default=8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num_warm_months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divide warm from cold data. Only used for staged tables. Default=18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plan_only</a:t>
            </a:r>
            <a:r>
              <a:rPr lang="en-US" dirty="0" smtClean="0"/>
              <a:t>               Disables plan execution. Only compute the normalization plans.</a:t>
            </a:r>
          </a:p>
          <a:p>
            <a:r>
              <a:rPr lang="en-US" dirty="0" smtClean="0"/>
              <a:t> -sleep &lt;</a:t>
            </a:r>
            <a:r>
              <a:rPr lang="en-US" dirty="0" err="1" smtClean="0"/>
              <a:t>arg</a:t>
            </a:r>
            <a:r>
              <a:rPr lang="en-US" dirty="0" smtClean="0"/>
              <a:t>&gt;             Number of seconds to sleep between iterations  (defaults to 300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split_factor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Factor used to split regions with size N times over the average (default=2).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tablename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Name of the table to normalize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use_avg_size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Computes the average size per stage. Use </a:t>
            </a:r>
            <a:r>
              <a:rPr lang="en-US" dirty="0" err="1" smtClean="0"/>
              <a:t>split_factor</a:t>
            </a:r>
            <a:r>
              <a:rPr lang="en-US" dirty="0" smtClean="0"/>
              <a:t> to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max_cold_num,max_warm_num,max_hot_num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[DEFAULT] Split the regions based on the max size per regions. Use the following </a:t>
            </a:r>
            <a:r>
              <a:rPr lang="en-US" dirty="0" err="1" smtClean="0"/>
              <a:t>args</a:t>
            </a:r>
            <a:r>
              <a:rPr lang="en-US" dirty="0" smtClean="0"/>
              <a:t> to set</a:t>
            </a:r>
          </a:p>
          <a:p>
            <a:r>
              <a:rPr lang="en-US" dirty="0" smtClean="0"/>
              <a:t>                          the limits in MB: + </a:t>
            </a:r>
            <a:r>
              <a:rPr lang="en-US" dirty="0" err="1" smtClean="0"/>
              <a:t>cold_max_size:warm_max_size:hot_max_size</a:t>
            </a:r>
            <a:endParaRPr lang="en-US" dirty="0" smtClean="0"/>
          </a:p>
          <a:p>
            <a:r>
              <a:rPr lang="en-US" dirty="0" smtClean="0"/>
              <a:t> -</a:t>
            </a:r>
            <a:r>
              <a:rPr lang="en-US" dirty="0" err="1" smtClean="0"/>
              <a:t>use_min_num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min_cold_num,min_warm_num,min_hot_num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warm_max_size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warm stage, in MB (defaults to 10 GB).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0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WHI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7" name="Shape 27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Shape 3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8176894" y="911995"/>
            <a:ext cx="3743609" cy="5946004"/>
            <a:chOff x="8176894" y="950095"/>
            <a:chExt cx="3743609" cy="5946004"/>
          </a:xfrm>
        </p:grpSpPr>
        <p:grpSp>
          <p:nvGrpSpPr>
            <p:cNvPr id="39" name="Shape 39"/>
            <p:cNvGrpSpPr/>
            <p:nvPr/>
          </p:nvGrpSpPr>
          <p:grpSpPr>
            <a:xfrm>
              <a:off x="8176894" y="950095"/>
              <a:ext cx="3743609" cy="5946004"/>
              <a:chOff x="4361" y="358"/>
              <a:chExt cx="4037" cy="6412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4840" y="1790"/>
                <a:ext cx="1167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930" y="120000"/>
                      <a:pt x="54139" y="118883"/>
                      <a:pt x="52279" y="116837"/>
                    </a:cubicBezTo>
                    <a:cubicBezTo>
                      <a:pt x="2976" y="67720"/>
                      <a:pt x="2976" y="67720"/>
                      <a:pt x="2976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674"/>
                      <a:pt x="1116" y="55069"/>
                      <a:pt x="2976" y="53209"/>
                    </a:cubicBezTo>
                    <a:cubicBezTo>
                      <a:pt x="52279" y="4093"/>
                      <a:pt x="52279" y="4093"/>
                      <a:pt x="52279" y="4093"/>
                    </a:cubicBezTo>
                    <a:cubicBezTo>
                      <a:pt x="56186" y="0"/>
                      <a:pt x="62697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116"/>
                      <a:pt x="120000" y="63813"/>
                      <a:pt x="115906" y="67720"/>
                    </a:cubicBezTo>
                    <a:cubicBezTo>
                      <a:pt x="66790" y="116837"/>
                      <a:pt x="66790" y="116837"/>
                      <a:pt x="66790" y="116837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4139" y="60465"/>
                      <a:pt x="94139" y="60465"/>
                      <a:pt x="94139" y="60465"/>
                    </a:cubicBezTo>
                    <a:cubicBezTo>
                      <a:pt x="59534" y="25860"/>
                      <a:pt x="59534" y="25860"/>
                      <a:pt x="59534" y="25860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4361" y="3065"/>
                <a:ext cx="1167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744" y="120000"/>
                      <a:pt x="54139" y="118883"/>
                      <a:pt x="52093" y="117023"/>
                    </a:cubicBezTo>
                    <a:cubicBezTo>
                      <a:pt x="2976" y="67720"/>
                      <a:pt x="2976" y="67720"/>
                      <a:pt x="2976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860"/>
                      <a:pt x="1116" y="55069"/>
                      <a:pt x="2976" y="53209"/>
                    </a:cubicBezTo>
                    <a:cubicBezTo>
                      <a:pt x="52093" y="4093"/>
                      <a:pt x="52093" y="4093"/>
                      <a:pt x="52093" y="4093"/>
                    </a:cubicBezTo>
                    <a:cubicBezTo>
                      <a:pt x="56186" y="0"/>
                      <a:pt x="62697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302"/>
                      <a:pt x="120000" y="63813"/>
                      <a:pt x="115906" y="67720"/>
                    </a:cubicBezTo>
                    <a:cubicBezTo>
                      <a:pt x="66790" y="117023"/>
                      <a:pt x="66790" y="117023"/>
                      <a:pt x="66790" y="117023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3953" y="60465"/>
                      <a:pt x="93953" y="60465"/>
                      <a:pt x="93953" y="60465"/>
                    </a:cubicBezTo>
                    <a:cubicBezTo>
                      <a:pt x="59534" y="26046"/>
                      <a:pt x="59534" y="26046"/>
                      <a:pt x="59534" y="26046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6755" y="947"/>
                <a:ext cx="201" cy="2227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4840" y="2379"/>
                <a:ext cx="201" cy="7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5318" y="3654"/>
                <a:ext cx="201" cy="311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7711" y="2857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8188" y="2379"/>
                <a:ext cx="201" cy="43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7233" y="2379"/>
                <a:ext cx="201" cy="12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7233" y="3654"/>
                <a:ext cx="201" cy="31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8408"/>
                    </a:lnTo>
                    <a:lnTo>
                      <a:pt x="0" y="30192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39550"/>
                    </a:lnTo>
                    <a:lnTo>
                      <a:pt x="120000" y="28575"/>
                    </a:lnTo>
                    <a:lnTo>
                      <a:pt x="120000" y="18408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5795" y="947"/>
                <a:ext cx="201" cy="143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7222" y="1800"/>
                <a:ext cx="1177" cy="115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57415" y="120000"/>
                      <a:pt x="54830" y="118875"/>
                      <a:pt x="52800" y="116812"/>
                    </a:cubicBezTo>
                    <a:cubicBezTo>
                      <a:pt x="4061" y="67312"/>
                      <a:pt x="4061" y="67312"/>
                      <a:pt x="4061" y="67312"/>
                    </a:cubicBezTo>
                    <a:cubicBezTo>
                      <a:pt x="0" y="63375"/>
                      <a:pt x="0" y="56625"/>
                      <a:pt x="4061" y="52687"/>
                    </a:cubicBezTo>
                    <a:cubicBezTo>
                      <a:pt x="52800" y="3187"/>
                      <a:pt x="52800" y="3187"/>
                      <a:pt x="52800" y="3187"/>
                    </a:cubicBezTo>
                    <a:cubicBezTo>
                      <a:pt x="54830" y="1125"/>
                      <a:pt x="57415" y="0"/>
                      <a:pt x="60000" y="0"/>
                    </a:cubicBezTo>
                    <a:cubicBezTo>
                      <a:pt x="62769" y="0"/>
                      <a:pt x="65353" y="1125"/>
                      <a:pt x="67384" y="3187"/>
                    </a:cubicBezTo>
                    <a:cubicBezTo>
                      <a:pt x="116123" y="52687"/>
                      <a:pt x="116123" y="52687"/>
                      <a:pt x="116123" y="52687"/>
                    </a:cubicBezTo>
                    <a:cubicBezTo>
                      <a:pt x="120000" y="56625"/>
                      <a:pt x="120000" y="63375"/>
                      <a:pt x="116123" y="67312"/>
                    </a:cubicBezTo>
                    <a:cubicBezTo>
                      <a:pt x="67384" y="116812"/>
                      <a:pt x="67384" y="116812"/>
                      <a:pt x="67384" y="116812"/>
                    </a:cubicBezTo>
                    <a:cubicBezTo>
                      <a:pt x="65353" y="118875"/>
                      <a:pt x="62769" y="120000"/>
                      <a:pt x="60000" y="120000"/>
                    </a:cubicBezTo>
                    <a:close/>
                    <a:moveTo>
                      <a:pt x="25846" y="60000"/>
                    </a:moveTo>
                    <a:cubicBezTo>
                      <a:pt x="60000" y="94875"/>
                      <a:pt x="60000" y="94875"/>
                      <a:pt x="60000" y="94875"/>
                    </a:cubicBezTo>
                    <a:cubicBezTo>
                      <a:pt x="94338" y="60000"/>
                      <a:pt x="94338" y="60000"/>
                      <a:pt x="94338" y="60000"/>
                    </a:cubicBezTo>
                    <a:cubicBezTo>
                      <a:pt x="60000" y="25125"/>
                      <a:pt x="60000" y="25125"/>
                      <a:pt x="60000" y="25125"/>
                    </a:cubicBezTo>
                    <a:lnTo>
                      <a:pt x="25846" y="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5827" y="1426"/>
                <a:ext cx="648" cy="53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83020" y="0"/>
                    </a:lnTo>
                    <a:lnTo>
                      <a:pt x="83020" y="44696"/>
                    </a:lnTo>
                    <a:lnTo>
                      <a:pt x="26070" y="37809"/>
                    </a:lnTo>
                    <a:lnTo>
                      <a:pt x="0" y="40982"/>
                    </a:lnTo>
                    <a:lnTo>
                      <a:pt x="83020" y="51087"/>
                    </a:lnTo>
                    <a:lnTo>
                      <a:pt x="83020" y="57996"/>
                    </a:lnTo>
                    <a:lnTo>
                      <a:pt x="83020" y="120000"/>
                    </a:lnTo>
                    <a:lnTo>
                      <a:pt x="120000" y="120000"/>
                    </a:lnTo>
                    <a:lnTo>
                      <a:pt x="120000" y="57996"/>
                    </a:lnTo>
                    <a:lnTo>
                      <a:pt x="120000" y="57996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6476" y="3065"/>
                <a:ext cx="958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143" y="53209"/>
                    </a:moveTo>
                    <a:cubicBezTo>
                      <a:pt x="94820" y="35534"/>
                      <a:pt x="94820" y="35534"/>
                      <a:pt x="94820" y="35534"/>
                    </a:cubicBezTo>
                    <a:cubicBezTo>
                      <a:pt x="56257" y="4093"/>
                      <a:pt x="56257" y="4093"/>
                      <a:pt x="56257" y="4093"/>
                    </a:cubicBezTo>
                    <a:cubicBezTo>
                      <a:pt x="51493" y="0"/>
                      <a:pt x="43553" y="0"/>
                      <a:pt x="38563" y="4093"/>
                    </a:cubicBezTo>
                    <a:cubicBezTo>
                      <a:pt x="0" y="35534"/>
                      <a:pt x="0" y="35534"/>
                      <a:pt x="0" y="35534"/>
                    </a:cubicBezTo>
                    <a:cubicBezTo>
                      <a:pt x="0" y="85395"/>
                      <a:pt x="0" y="85395"/>
                      <a:pt x="0" y="85395"/>
                    </a:cubicBezTo>
                    <a:cubicBezTo>
                      <a:pt x="38563" y="117023"/>
                      <a:pt x="38563" y="117023"/>
                      <a:pt x="38563" y="117023"/>
                    </a:cubicBezTo>
                    <a:cubicBezTo>
                      <a:pt x="40831" y="118883"/>
                      <a:pt x="44007" y="120000"/>
                      <a:pt x="47410" y="120000"/>
                    </a:cubicBezTo>
                    <a:cubicBezTo>
                      <a:pt x="50812" y="120000"/>
                      <a:pt x="53988" y="118883"/>
                      <a:pt x="56257" y="117023"/>
                    </a:cubicBezTo>
                    <a:cubicBezTo>
                      <a:pt x="94820" y="85395"/>
                      <a:pt x="94820" y="85395"/>
                      <a:pt x="94820" y="85395"/>
                    </a:cubicBezTo>
                    <a:cubicBezTo>
                      <a:pt x="116143" y="67720"/>
                      <a:pt x="116143" y="67720"/>
                      <a:pt x="116143" y="67720"/>
                    </a:cubicBezTo>
                    <a:cubicBezTo>
                      <a:pt x="118638" y="65860"/>
                      <a:pt x="120000" y="63255"/>
                      <a:pt x="120000" y="60465"/>
                    </a:cubicBezTo>
                    <a:cubicBezTo>
                      <a:pt x="120000" y="57860"/>
                      <a:pt x="118638" y="55069"/>
                      <a:pt x="116143" y="53209"/>
                    </a:cubicBezTo>
                    <a:close/>
                    <a:moveTo>
                      <a:pt x="47410" y="95069"/>
                    </a:moveTo>
                    <a:cubicBezTo>
                      <a:pt x="5217" y="60465"/>
                      <a:pt x="5217" y="60465"/>
                      <a:pt x="5217" y="60465"/>
                    </a:cubicBezTo>
                    <a:cubicBezTo>
                      <a:pt x="47410" y="26046"/>
                      <a:pt x="47410" y="26046"/>
                      <a:pt x="47410" y="26046"/>
                    </a:cubicBezTo>
                    <a:cubicBezTo>
                      <a:pt x="89603" y="60465"/>
                      <a:pt x="89603" y="60465"/>
                      <a:pt x="89603" y="60465"/>
                    </a:cubicBezTo>
                    <a:lnTo>
                      <a:pt x="47410" y="950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5795" y="358"/>
                <a:ext cx="1169" cy="11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930" y="120000"/>
                      <a:pt x="54325" y="118883"/>
                      <a:pt x="52279" y="117023"/>
                    </a:cubicBezTo>
                    <a:cubicBezTo>
                      <a:pt x="3162" y="67720"/>
                      <a:pt x="3162" y="67720"/>
                      <a:pt x="3162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860"/>
                      <a:pt x="1116" y="55069"/>
                      <a:pt x="3162" y="53209"/>
                    </a:cubicBezTo>
                    <a:cubicBezTo>
                      <a:pt x="52279" y="4093"/>
                      <a:pt x="52279" y="4093"/>
                      <a:pt x="52279" y="4093"/>
                    </a:cubicBezTo>
                    <a:cubicBezTo>
                      <a:pt x="56186" y="0"/>
                      <a:pt x="62883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302"/>
                      <a:pt x="120000" y="63813"/>
                      <a:pt x="115906" y="67720"/>
                    </a:cubicBezTo>
                    <a:cubicBezTo>
                      <a:pt x="66790" y="117023"/>
                      <a:pt x="66790" y="117023"/>
                      <a:pt x="66790" y="117023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4139" y="60465"/>
                      <a:pt x="94139" y="60465"/>
                      <a:pt x="94139" y="60465"/>
                    </a:cubicBezTo>
                    <a:cubicBezTo>
                      <a:pt x="59534" y="26046"/>
                      <a:pt x="59534" y="26046"/>
                      <a:pt x="59534" y="26046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361" y="3065"/>
                <a:ext cx="955" cy="37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207"/>
                    </a:moveTo>
                    <a:cubicBezTo>
                      <a:pt x="81590" y="1290"/>
                      <a:pt x="81590" y="1290"/>
                      <a:pt x="81590" y="1290"/>
                    </a:cubicBezTo>
                    <a:cubicBezTo>
                      <a:pt x="76590" y="0"/>
                      <a:pt x="68636" y="0"/>
                      <a:pt x="63636" y="1290"/>
                    </a:cubicBezTo>
                    <a:cubicBezTo>
                      <a:pt x="3636" y="16782"/>
                      <a:pt x="3636" y="16782"/>
                      <a:pt x="3636" y="16782"/>
                    </a:cubicBezTo>
                    <a:cubicBezTo>
                      <a:pt x="1363" y="17369"/>
                      <a:pt x="0" y="18249"/>
                      <a:pt x="0" y="1907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5227" y="120000"/>
                      <a:pt x="25227" y="120000"/>
                      <a:pt x="25227" y="120000"/>
                    </a:cubicBezTo>
                    <a:cubicBezTo>
                      <a:pt x="25227" y="26933"/>
                      <a:pt x="25227" y="26933"/>
                      <a:pt x="25227" y="26933"/>
                    </a:cubicBezTo>
                    <a:cubicBezTo>
                      <a:pt x="60000" y="35911"/>
                      <a:pt x="60000" y="35911"/>
                      <a:pt x="60000" y="35911"/>
                    </a:cubicBezTo>
                    <a:cubicBezTo>
                      <a:pt x="60000" y="119589"/>
                      <a:pt x="60000" y="119589"/>
                      <a:pt x="60000" y="119589"/>
                    </a:cubicBezTo>
                    <a:cubicBezTo>
                      <a:pt x="85227" y="119589"/>
                      <a:pt x="85227" y="119589"/>
                      <a:pt x="85227" y="119589"/>
                    </a:cubicBezTo>
                    <a:cubicBezTo>
                      <a:pt x="85227" y="35911"/>
                      <a:pt x="85227" y="35911"/>
                      <a:pt x="85227" y="35911"/>
                    </a:cubicBezTo>
                    <a:cubicBezTo>
                      <a:pt x="120000" y="26933"/>
                      <a:pt x="120000" y="26933"/>
                      <a:pt x="120000" y="26933"/>
                    </a:cubicBezTo>
                    <a:lnTo>
                      <a:pt x="120000" y="11207"/>
                    </a:lnTo>
                    <a:close/>
                    <a:moveTo>
                      <a:pt x="72727" y="29985"/>
                    </a:moveTo>
                    <a:cubicBezTo>
                      <a:pt x="30454" y="19070"/>
                      <a:pt x="30454" y="19070"/>
                      <a:pt x="30454" y="19070"/>
                    </a:cubicBezTo>
                    <a:cubicBezTo>
                      <a:pt x="72727" y="8215"/>
                      <a:pt x="72727" y="8215"/>
                      <a:pt x="72727" y="8215"/>
                    </a:cubicBezTo>
                    <a:cubicBezTo>
                      <a:pt x="114772" y="19070"/>
                      <a:pt x="114772" y="19070"/>
                      <a:pt x="114772" y="19070"/>
                    </a:cubicBezTo>
                    <a:lnTo>
                      <a:pt x="72727" y="299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5318" y="3411"/>
                <a:ext cx="201" cy="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000"/>
                    </a:moveTo>
                    <a:cubicBezTo>
                      <a:pt x="120000" y="53731"/>
                      <a:pt x="113513" y="47014"/>
                      <a:pt x="102702" y="425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02702" y="77462"/>
                      <a:pt x="102702" y="77462"/>
                      <a:pt x="102702" y="77462"/>
                    </a:cubicBezTo>
                    <a:cubicBezTo>
                      <a:pt x="113513" y="72985"/>
                      <a:pt x="120000" y="66716"/>
                      <a:pt x="120000" y="600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5795" y="2379"/>
                <a:ext cx="201" cy="437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5795" y="2137"/>
                <a:ext cx="212" cy="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435" y="4253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97435" y="77462"/>
                      <a:pt x="97435" y="77462"/>
                      <a:pt x="97435" y="77462"/>
                    </a:cubicBezTo>
                    <a:cubicBezTo>
                      <a:pt x="120000" y="68059"/>
                      <a:pt x="120000" y="51940"/>
                      <a:pt x="97435" y="4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" name="Shape 60"/>
            <p:cNvSpPr/>
            <p:nvPr/>
          </p:nvSpPr>
          <p:spPr>
            <a:xfrm>
              <a:off x="9693070" y="3412067"/>
              <a:ext cx="258724" cy="7323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9954042" y="3776735"/>
              <a:ext cx="186392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53731"/>
                    <a:pt x="113513" y="47014"/>
                    <a:pt x="102702" y="425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2702" y="77462"/>
                    <a:pt x="102702" y="77462"/>
                    <a:pt x="102702" y="77462"/>
                  </a:cubicBezTo>
                  <a:cubicBezTo>
                    <a:pt x="113513" y="72985"/>
                    <a:pt x="120000" y="66716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 BLUE">
    <p:bg>
      <p:bgPr>
        <a:solidFill>
          <a:schemeClr val="dk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8387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3788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458" name="Shape 458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468" name="Shape 468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Shape 478"/>
          <p:cNvGrpSpPr/>
          <p:nvPr/>
        </p:nvGrpSpPr>
        <p:grpSpPr>
          <a:xfrm>
            <a:off x="7099301" y="172975"/>
            <a:ext cx="4795837" cy="6694548"/>
            <a:chOff x="7573963" y="693737"/>
            <a:chExt cx="4422774" cy="6173786"/>
          </a:xfrm>
        </p:grpSpPr>
        <p:sp>
          <p:nvSpPr>
            <p:cNvPr id="479" name="Shape 479"/>
            <p:cNvSpPr/>
            <p:nvPr/>
          </p:nvSpPr>
          <p:spPr>
            <a:xfrm>
              <a:off x="11466513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916"/>
                  </a:lnTo>
                  <a:lnTo>
                    <a:pt x="119314" y="11916"/>
                  </a:lnTo>
                  <a:lnTo>
                    <a:pt x="93257" y="10952"/>
                  </a:lnTo>
                  <a:lnTo>
                    <a:pt x="70628" y="9769"/>
                  </a:lnTo>
                  <a:lnTo>
                    <a:pt x="52114" y="8587"/>
                  </a:lnTo>
                  <a:lnTo>
                    <a:pt x="33600" y="7185"/>
                  </a:lnTo>
                  <a:lnTo>
                    <a:pt x="18514" y="5476"/>
                  </a:lnTo>
                  <a:lnTo>
                    <a:pt x="7542" y="3811"/>
                  </a:lnTo>
                  <a:lnTo>
                    <a:pt x="3428" y="192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0220325" y="4595812"/>
              <a:ext cx="61913" cy="168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9113"/>
                  </a:moveTo>
                  <a:lnTo>
                    <a:pt x="0" y="119746"/>
                  </a:lnTo>
                  <a:lnTo>
                    <a:pt x="119314" y="11974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9314" y="11139"/>
                  </a:lnTo>
                  <a:lnTo>
                    <a:pt x="111771" y="22278"/>
                  </a:lnTo>
                  <a:lnTo>
                    <a:pt x="100800" y="31645"/>
                  </a:lnTo>
                  <a:lnTo>
                    <a:pt x="85714" y="41518"/>
                  </a:lnTo>
                  <a:lnTo>
                    <a:pt x="70628" y="49620"/>
                  </a:lnTo>
                  <a:lnTo>
                    <a:pt x="48685" y="57974"/>
                  </a:lnTo>
                  <a:lnTo>
                    <a:pt x="26057" y="63291"/>
                  </a:lnTo>
                  <a:lnTo>
                    <a:pt x="0" y="6911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8662988" y="6008687"/>
              <a:ext cx="60324" cy="261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4305"/>
                  </a:moveTo>
                  <a:lnTo>
                    <a:pt x="0" y="119836"/>
                  </a:lnTo>
                  <a:lnTo>
                    <a:pt x="119310" y="119836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7029"/>
                  </a:lnTo>
                  <a:lnTo>
                    <a:pt x="111724" y="14223"/>
                  </a:lnTo>
                  <a:lnTo>
                    <a:pt x="100689" y="20435"/>
                  </a:lnTo>
                  <a:lnTo>
                    <a:pt x="89655" y="26648"/>
                  </a:lnTo>
                  <a:lnTo>
                    <a:pt x="70344" y="32043"/>
                  </a:lnTo>
                  <a:lnTo>
                    <a:pt x="48275" y="37275"/>
                  </a:lnTo>
                  <a:lnTo>
                    <a:pt x="25517" y="40871"/>
                  </a:lnTo>
                  <a:lnTo>
                    <a:pt x="0" y="4430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1310938" y="2573338"/>
              <a:ext cx="37464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03"/>
                  </a:moveTo>
                  <a:lnTo>
                    <a:pt x="56145" y="118819"/>
                  </a:lnTo>
                  <a:lnTo>
                    <a:pt x="54304" y="116655"/>
                  </a:lnTo>
                  <a:lnTo>
                    <a:pt x="53039" y="114295"/>
                  </a:lnTo>
                  <a:lnTo>
                    <a:pt x="3106" y="29901"/>
                  </a:lnTo>
                  <a:lnTo>
                    <a:pt x="1150" y="25770"/>
                  </a:lnTo>
                  <a:lnTo>
                    <a:pt x="0" y="20459"/>
                  </a:lnTo>
                  <a:lnTo>
                    <a:pt x="0" y="16131"/>
                  </a:lnTo>
                  <a:lnTo>
                    <a:pt x="575" y="10819"/>
                  </a:lnTo>
                  <a:lnTo>
                    <a:pt x="2416" y="6491"/>
                  </a:lnTo>
                  <a:lnTo>
                    <a:pt x="4256" y="3344"/>
                  </a:lnTo>
                  <a:lnTo>
                    <a:pt x="7478" y="1180"/>
                  </a:lnTo>
                  <a:lnTo>
                    <a:pt x="9894" y="0"/>
                  </a:lnTo>
                  <a:lnTo>
                    <a:pt x="109875" y="0"/>
                  </a:lnTo>
                  <a:lnTo>
                    <a:pt x="112406" y="1180"/>
                  </a:lnTo>
                  <a:lnTo>
                    <a:pt x="115512" y="3344"/>
                  </a:lnTo>
                  <a:lnTo>
                    <a:pt x="117353" y="6491"/>
                  </a:lnTo>
                  <a:lnTo>
                    <a:pt x="118619" y="10819"/>
                  </a:lnTo>
                  <a:lnTo>
                    <a:pt x="119884" y="16131"/>
                  </a:lnTo>
                  <a:lnTo>
                    <a:pt x="119309" y="20459"/>
                  </a:lnTo>
                  <a:lnTo>
                    <a:pt x="118619" y="25770"/>
                  </a:lnTo>
                  <a:lnTo>
                    <a:pt x="116663" y="29901"/>
                  </a:lnTo>
                  <a:lnTo>
                    <a:pt x="66845" y="114295"/>
                  </a:lnTo>
                  <a:lnTo>
                    <a:pt x="65580" y="116655"/>
                  </a:lnTo>
                  <a:lnTo>
                    <a:pt x="63624" y="118819"/>
                  </a:lnTo>
                  <a:lnTo>
                    <a:pt x="59942" y="119803"/>
                  </a:lnTo>
                  <a:close/>
                  <a:moveTo>
                    <a:pt x="34285" y="34229"/>
                  </a:moveTo>
                  <a:lnTo>
                    <a:pt x="59942" y="78098"/>
                  </a:lnTo>
                  <a:lnTo>
                    <a:pt x="85484" y="34229"/>
                  </a:lnTo>
                  <a:lnTo>
                    <a:pt x="34285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1156950" y="1960563"/>
              <a:ext cx="60324" cy="4141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523"/>
                  </a:moveTo>
                  <a:lnTo>
                    <a:pt x="0" y="30523"/>
                  </a:lnTo>
                  <a:lnTo>
                    <a:pt x="0" y="30075"/>
                  </a:lnTo>
                  <a:lnTo>
                    <a:pt x="6896" y="29616"/>
                  </a:lnTo>
                  <a:lnTo>
                    <a:pt x="18620" y="29220"/>
                  </a:lnTo>
                  <a:lnTo>
                    <a:pt x="29655" y="28824"/>
                  </a:lnTo>
                  <a:lnTo>
                    <a:pt x="48275" y="28491"/>
                  </a:lnTo>
                  <a:lnTo>
                    <a:pt x="71034" y="28146"/>
                  </a:lnTo>
                  <a:lnTo>
                    <a:pt x="93103" y="27917"/>
                  </a:lnTo>
                  <a:lnTo>
                    <a:pt x="119310" y="27688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89"/>
                  </a:lnTo>
                  <a:lnTo>
                    <a:pt x="119310" y="119989"/>
                  </a:lnTo>
                  <a:lnTo>
                    <a:pt x="119310" y="33411"/>
                  </a:lnTo>
                  <a:lnTo>
                    <a:pt x="119310" y="33411"/>
                  </a:lnTo>
                  <a:lnTo>
                    <a:pt x="93103" y="33192"/>
                  </a:lnTo>
                  <a:lnTo>
                    <a:pt x="71034" y="32900"/>
                  </a:lnTo>
                  <a:lnTo>
                    <a:pt x="48275" y="32619"/>
                  </a:lnTo>
                  <a:lnTo>
                    <a:pt x="29655" y="32223"/>
                  </a:lnTo>
                  <a:lnTo>
                    <a:pt x="18620" y="31889"/>
                  </a:lnTo>
                  <a:lnTo>
                    <a:pt x="6896" y="31430"/>
                  </a:lnTo>
                  <a:lnTo>
                    <a:pt x="0" y="30982"/>
                  </a:lnTo>
                  <a:lnTo>
                    <a:pt x="0" y="3052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1310938" y="2117725"/>
              <a:ext cx="60324" cy="896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06864"/>
                  </a:lnTo>
                  <a:lnTo>
                    <a:pt x="0" y="106864"/>
                  </a:lnTo>
                  <a:lnTo>
                    <a:pt x="25517" y="107923"/>
                  </a:lnTo>
                  <a:lnTo>
                    <a:pt x="48275" y="108981"/>
                  </a:lnTo>
                  <a:lnTo>
                    <a:pt x="70344" y="110569"/>
                  </a:lnTo>
                  <a:lnTo>
                    <a:pt x="86206" y="112109"/>
                  </a:lnTo>
                  <a:lnTo>
                    <a:pt x="100689" y="113937"/>
                  </a:lnTo>
                  <a:lnTo>
                    <a:pt x="111724" y="115765"/>
                  </a:lnTo>
                  <a:lnTo>
                    <a:pt x="119310" y="117882"/>
                  </a:lnTo>
                  <a:lnTo>
                    <a:pt x="119310" y="119951"/>
                  </a:lnTo>
                  <a:lnTo>
                    <a:pt x="11931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1310938" y="3014663"/>
              <a:ext cx="60324" cy="538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160"/>
                  </a:moveTo>
                  <a:lnTo>
                    <a:pt x="0" y="119920"/>
                  </a:lnTo>
                  <a:lnTo>
                    <a:pt x="119310" y="119920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3520"/>
                  </a:lnTo>
                  <a:lnTo>
                    <a:pt x="111724" y="6960"/>
                  </a:lnTo>
                  <a:lnTo>
                    <a:pt x="100689" y="10480"/>
                  </a:lnTo>
                  <a:lnTo>
                    <a:pt x="86206" y="13040"/>
                  </a:lnTo>
                  <a:lnTo>
                    <a:pt x="70344" y="16080"/>
                  </a:lnTo>
                  <a:lnTo>
                    <a:pt x="48275" y="18240"/>
                  </a:lnTo>
                  <a:lnTo>
                    <a:pt x="25517" y="20480"/>
                  </a:lnTo>
                  <a:lnTo>
                    <a:pt x="0" y="2216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218863" y="2905125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65" y="85714"/>
                  </a:moveTo>
                  <a:lnTo>
                    <a:pt x="58365" y="85714"/>
                  </a:lnTo>
                  <a:lnTo>
                    <a:pt x="48560" y="85714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4876"/>
                  </a:lnTo>
                  <a:lnTo>
                    <a:pt x="2801" y="70541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2801" y="50246"/>
                  </a:lnTo>
                  <a:lnTo>
                    <a:pt x="10272" y="45911"/>
                  </a:lnTo>
                  <a:lnTo>
                    <a:pt x="17743" y="41773"/>
                  </a:lnTo>
                  <a:lnTo>
                    <a:pt x="25214" y="39605"/>
                  </a:lnTo>
                  <a:lnTo>
                    <a:pt x="35953" y="36453"/>
                  </a:lnTo>
                  <a:lnTo>
                    <a:pt x="48560" y="35270"/>
                  </a:lnTo>
                  <a:lnTo>
                    <a:pt x="58365" y="34088"/>
                  </a:lnTo>
                  <a:lnTo>
                    <a:pt x="58365" y="34088"/>
                  </a:lnTo>
                  <a:lnTo>
                    <a:pt x="70972" y="35270"/>
                  </a:lnTo>
                  <a:lnTo>
                    <a:pt x="83579" y="36453"/>
                  </a:lnTo>
                  <a:lnTo>
                    <a:pt x="93852" y="39605"/>
                  </a:lnTo>
                  <a:lnTo>
                    <a:pt x="101789" y="41773"/>
                  </a:lnTo>
                  <a:lnTo>
                    <a:pt x="109260" y="45911"/>
                  </a:lnTo>
                  <a:lnTo>
                    <a:pt x="114396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6305"/>
                  </a:lnTo>
                  <a:lnTo>
                    <a:pt x="119533" y="6305"/>
                  </a:lnTo>
                  <a:lnTo>
                    <a:pt x="106926" y="4137"/>
                  </a:lnTo>
                  <a:lnTo>
                    <a:pt x="91517" y="2167"/>
                  </a:lnTo>
                  <a:lnTo>
                    <a:pt x="76108" y="985"/>
                  </a:lnTo>
                  <a:lnTo>
                    <a:pt x="58365" y="0"/>
                  </a:lnTo>
                  <a:lnTo>
                    <a:pt x="58365" y="0"/>
                  </a:lnTo>
                  <a:lnTo>
                    <a:pt x="43424" y="985"/>
                  </a:lnTo>
                  <a:lnTo>
                    <a:pt x="28015" y="2167"/>
                  </a:lnTo>
                  <a:lnTo>
                    <a:pt x="12607" y="4137"/>
                  </a:lnTo>
                  <a:lnTo>
                    <a:pt x="0" y="6305"/>
                  </a:lnTo>
                  <a:lnTo>
                    <a:pt x="0" y="114482"/>
                  </a:lnTo>
                  <a:lnTo>
                    <a:pt x="0" y="114482"/>
                  </a:lnTo>
                  <a:lnTo>
                    <a:pt x="12607" y="116650"/>
                  </a:lnTo>
                  <a:lnTo>
                    <a:pt x="28015" y="118817"/>
                  </a:lnTo>
                  <a:lnTo>
                    <a:pt x="43424" y="119802"/>
                  </a:lnTo>
                  <a:lnTo>
                    <a:pt x="58365" y="119802"/>
                  </a:lnTo>
                  <a:lnTo>
                    <a:pt x="58365" y="119802"/>
                  </a:lnTo>
                  <a:lnTo>
                    <a:pt x="76108" y="119802"/>
                  </a:lnTo>
                  <a:lnTo>
                    <a:pt x="91517" y="118817"/>
                  </a:lnTo>
                  <a:lnTo>
                    <a:pt x="106926" y="116650"/>
                  </a:lnTo>
                  <a:lnTo>
                    <a:pt x="119533" y="114482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4396" y="70541"/>
                  </a:lnTo>
                  <a:lnTo>
                    <a:pt x="109260" y="74876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5714"/>
                  </a:lnTo>
                  <a:lnTo>
                    <a:pt x="58365" y="8571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156950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45"/>
                  </a:moveTo>
                  <a:lnTo>
                    <a:pt x="0" y="59345"/>
                  </a:lnTo>
                  <a:lnTo>
                    <a:pt x="0" y="68945"/>
                  </a:lnTo>
                  <a:lnTo>
                    <a:pt x="6896" y="78327"/>
                  </a:lnTo>
                  <a:lnTo>
                    <a:pt x="18620" y="87927"/>
                  </a:lnTo>
                  <a:lnTo>
                    <a:pt x="29655" y="94909"/>
                  </a:lnTo>
                  <a:lnTo>
                    <a:pt x="48275" y="103200"/>
                  </a:lnTo>
                  <a:lnTo>
                    <a:pt x="71034" y="109090"/>
                  </a:lnTo>
                  <a:lnTo>
                    <a:pt x="93103" y="115200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1034" y="9600"/>
                  </a:lnTo>
                  <a:lnTo>
                    <a:pt x="48275" y="16800"/>
                  </a:lnTo>
                  <a:lnTo>
                    <a:pt x="29655" y="23781"/>
                  </a:lnTo>
                  <a:lnTo>
                    <a:pt x="18620" y="32072"/>
                  </a:lnTo>
                  <a:lnTo>
                    <a:pt x="6896" y="40363"/>
                  </a:lnTo>
                  <a:lnTo>
                    <a:pt x="0" y="49963"/>
                  </a:lnTo>
                  <a:lnTo>
                    <a:pt x="0" y="593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1310938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200"/>
                  </a:lnTo>
                  <a:lnTo>
                    <a:pt x="48275" y="109090"/>
                  </a:lnTo>
                  <a:lnTo>
                    <a:pt x="70344" y="103200"/>
                  </a:lnTo>
                  <a:lnTo>
                    <a:pt x="86206" y="94909"/>
                  </a:lnTo>
                  <a:lnTo>
                    <a:pt x="100689" y="87927"/>
                  </a:lnTo>
                  <a:lnTo>
                    <a:pt x="111724" y="78327"/>
                  </a:lnTo>
                  <a:lnTo>
                    <a:pt x="119310" y="68945"/>
                  </a:lnTo>
                  <a:lnTo>
                    <a:pt x="119310" y="59345"/>
                  </a:lnTo>
                  <a:lnTo>
                    <a:pt x="119310" y="59345"/>
                  </a:lnTo>
                  <a:lnTo>
                    <a:pt x="119310" y="49963"/>
                  </a:lnTo>
                  <a:lnTo>
                    <a:pt x="111724" y="40363"/>
                  </a:lnTo>
                  <a:lnTo>
                    <a:pt x="100689" y="32072"/>
                  </a:lnTo>
                  <a:lnTo>
                    <a:pt x="86206" y="23781"/>
                  </a:lnTo>
                  <a:lnTo>
                    <a:pt x="70344" y="16800"/>
                  </a:lnTo>
                  <a:lnTo>
                    <a:pt x="48275" y="9600"/>
                  </a:lnTo>
                  <a:lnTo>
                    <a:pt x="2551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1777663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800"/>
                  </a:lnTo>
                  <a:lnTo>
                    <a:pt x="119314" y="11800"/>
                  </a:lnTo>
                  <a:lnTo>
                    <a:pt x="93257" y="10845"/>
                  </a:lnTo>
                  <a:lnTo>
                    <a:pt x="70628" y="9891"/>
                  </a:lnTo>
                  <a:lnTo>
                    <a:pt x="52114" y="8459"/>
                  </a:lnTo>
                  <a:lnTo>
                    <a:pt x="33600" y="7071"/>
                  </a:lnTo>
                  <a:lnTo>
                    <a:pt x="18514" y="5422"/>
                  </a:lnTo>
                  <a:lnTo>
                    <a:pt x="10971" y="3774"/>
                  </a:lnTo>
                  <a:lnTo>
                    <a:pt x="4114" y="1865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18411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1934825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0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1865"/>
                  </a:lnTo>
                  <a:lnTo>
                    <a:pt x="111771" y="3774"/>
                  </a:lnTo>
                  <a:lnTo>
                    <a:pt x="100800" y="5422"/>
                  </a:lnTo>
                  <a:lnTo>
                    <a:pt x="85714" y="7071"/>
                  </a:lnTo>
                  <a:lnTo>
                    <a:pt x="67200" y="8459"/>
                  </a:lnTo>
                  <a:lnTo>
                    <a:pt x="48685" y="9891"/>
                  </a:lnTo>
                  <a:lnTo>
                    <a:pt x="26057" y="10845"/>
                  </a:lnTo>
                  <a:lnTo>
                    <a:pt x="0" y="118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1934825" y="2163763"/>
              <a:ext cx="61913" cy="3703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6759"/>
                  </a:lnTo>
                  <a:lnTo>
                    <a:pt x="0" y="116759"/>
                  </a:lnTo>
                  <a:lnTo>
                    <a:pt x="26057" y="117015"/>
                  </a:lnTo>
                  <a:lnTo>
                    <a:pt x="48685" y="117330"/>
                  </a:lnTo>
                  <a:lnTo>
                    <a:pt x="67200" y="117645"/>
                  </a:lnTo>
                  <a:lnTo>
                    <a:pt x="85714" y="118088"/>
                  </a:lnTo>
                  <a:lnTo>
                    <a:pt x="100800" y="118472"/>
                  </a:lnTo>
                  <a:lnTo>
                    <a:pt x="111771" y="118974"/>
                  </a:lnTo>
                  <a:lnTo>
                    <a:pt x="115199" y="119487"/>
                  </a:lnTo>
                  <a:lnTo>
                    <a:pt x="119314" y="119988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17776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1841163" y="58705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540"/>
                  </a:moveTo>
                  <a:lnTo>
                    <a:pt x="59770" y="51540"/>
                  </a:lnTo>
                  <a:lnTo>
                    <a:pt x="47356" y="49180"/>
                  </a:lnTo>
                  <a:lnTo>
                    <a:pt x="37241" y="47213"/>
                  </a:lnTo>
                  <a:lnTo>
                    <a:pt x="27126" y="40524"/>
                  </a:lnTo>
                  <a:lnTo>
                    <a:pt x="17471" y="36590"/>
                  </a:lnTo>
                  <a:lnTo>
                    <a:pt x="10114" y="27540"/>
                  </a:lnTo>
                  <a:lnTo>
                    <a:pt x="5057" y="19278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7016"/>
                  </a:lnTo>
                  <a:lnTo>
                    <a:pt x="0" y="107016"/>
                  </a:lnTo>
                  <a:lnTo>
                    <a:pt x="14712" y="111344"/>
                  </a:lnTo>
                  <a:lnTo>
                    <a:pt x="29885" y="115278"/>
                  </a:lnTo>
                  <a:lnTo>
                    <a:pt x="44597" y="117639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639"/>
                  </a:lnTo>
                  <a:lnTo>
                    <a:pt x="92413" y="115278"/>
                  </a:lnTo>
                  <a:lnTo>
                    <a:pt x="104827" y="111344"/>
                  </a:lnTo>
                  <a:lnTo>
                    <a:pt x="119540" y="107016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425" y="27540"/>
                  </a:lnTo>
                  <a:lnTo>
                    <a:pt x="102068" y="36590"/>
                  </a:lnTo>
                  <a:lnTo>
                    <a:pt x="92413" y="40524"/>
                  </a:lnTo>
                  <a:lnTo>
                    <a:pt x="82298" y="47213"/>
                  </a:lnTo>
                  <a:lnTo>
                    <a:pt x="72183" y="49180"/>
                  </a:lnTo>
                  <a:lnTo>
                    <a:pt x="59770" y="5154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1841163" y="57610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2413" y="76721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827" y="6295"/>
                  </a:lnTo>
                  <a:lnTo>
                    <a:pt x="92413" y="236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5057" y="98360"/>
                  </a:lnTo>
                  <a:lnTo>
                    <a:pt x="10114" y="89704"/>
                  </a:lnTo>
                  <a:lnTo>
                    <a:pt x="17471" y="83409"/>
                  </a:lnTo>
                  <a:lnTo>
                    <a:pt x="27126" y="76721"/>
                  </a:lnTo>
                  <a:lnTo>
                    <a:pt x="37241" y="72786"/>
                  </a:lnTo>
                  <a:lnTo>
                    <a:pt x="4735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1777663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36"/>
                  </a:moveTo>
                  <a:lnTo>
                    <a:pt x="119314" y="60436"/>
                  </a:lnTo>
                  <a:lnTo>
                    <a:pt x="119314" y="6043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581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1454"/>
                  </a:lnTo>
                  <a:lnTo>
                    <a:pt x="4114" y="49745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4114" y="69818"/>
                  </a:lnTo>
                  <a:lnTo>
                    <a:pt x="10971" y="79418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2981"/>
                  </a:lnTo>
                  <a:lnTo>
                    <a:pt x="70628" y="110181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1934825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10181"/>
                  </a:lnTo>
                  <a:lnTo>
                    <a:pt x="67200" y="102981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1054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714" y="24872"/>
                  </a:lnTo>
                  <a:lnTo>
                    <a:pt x="67200" y="16581"/>
                  </a:lnTo>
                  <a:lnTo>
                    <a:pt x="48685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906125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0844213" y="5832475"/>
              <a:ext cx="61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774"/>
                  </a:lnTo>
                  <a:lnTo>
                    <a:pt x="119314" y="119774"/>
                  </a:lnTo>
                  <a:lnTo>
                    <a:pt x="119314" y="62363"/>
                  </a:lnTo>
                  <a:lnTo>
                    <a:pt x="119314" y="62363"/>
                  </a:lnTo>
                  <a:lnTo>
                    <a:pt x="93257" y="57410"/>
                  </a:lnTo>
                  <a:lnTo>
                    <a:pt x="70628" y="51332"/>
                  </a:lnTo>
                  <a:lnTo>
                    <a:pt x="52114" y="45253"/>
                  </a:lnTo>
                  <a:lnTo>
                    <a:pt x="33600" y="36697"/>
                  </a:lnTo>
                  <a:lnTo>
                    <a:pt x="18514" y="29268"/>
                  </a:lnTo>
                  <a:lnTo>
                    <a:pt x="10971" y="19587"/>
                  </a:lnTo>
                  <a:lnTo>
                    <a:pt x="3428" y="11031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844213" y="3382962"/>
              <a:ext cx="61913" cy="2449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518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82"/>
                  </a:lnTo>
                  <a:lnTo>
                    <a:pt x="0" y="119982"/>
                  </a:lnTo>
                  <a:lnTo>
                    <a:pt x="3428" y="119224"/>
                  </a:lnTo>
                  <a:lnTo>
                    <a:pt x="10971" y="118448"/>
                  </a:lnTo>
                  <a:lnTo>
                    <a:pt x="18514" y="117779"/>
                  </a:lnTo>
                  <a:lnTo>
                    <a:pt x="33600" y="117109"/>
                  </a:lnTo>
                  <a:lnTo>
                    <a:pt x="52114" y="116545"/>
                  </a:lnTo>
                  <a:lnTo>
                    <a:pt x="70628" y="115963"/>
                  </a:lnTo>
                  <a:lnTo>
                    <a:pt x="93257" y="115575"/>
                  </a:lnTo>
                  <a:lnTo>
                    <a:pt x="119314" y="11518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0999788" y="5832475"/>
              <a:ext cx="61913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968"/>
                  </a:moveTo>
                  <a:lnTo>
                    <a:pt x="0" y="119841"/>
                  </a:lnTo>
                  <a:lnTo>
                    <a:pt x="119314" y="119841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9523"/>
                  </a:lnTo>
                  <a:lnTo>
                    <a:pt x="104228" y="18888"/>
                  </a:lnTo>
                  <a:lnTo>
                    <a:pt x="82285" y="26825"/>
                  </a:lnTo>
                  <a:lnTo>
                    <a:pt x="55542" y="34444"/>
                  </a:lnTo>
                  <a:lnTo>
                    <a:pt x="55542" y="34444"/>
                  </a:lnTo>
                  <a:lnTo>
                    <a:pt x="30171" y="39682"/>
                  </a:lnTo>
                  <a:lnTo>
                    <a:pt x="0" y="4396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999788" y="5634037"/>
              <a:ext cx="61913" cy="198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972"/>
                  </a:lnTo>
                  <a:lnTo>
                    <a:pt x="0" y="60972"/>
                  </a:lnTo>
                  <a:lnTo>
                    <a:pt x="30171" y="65729"/>
                  </a:lnTo>
                  <a:lnTo>
                    <a:pt x="55542" y="73945"/>
                  </a:lnTo>
                  <a:lnTo>
                    <a:pt x="55542" y="73945"/>
                  </a:lnTo>
                  <a:lnTo>
                    <a:pt x="85714" y="83459"/>
                  </a:lnTo>
                  <a:lnTo>
                    <a:pt x="104228" y="95135"/>
                  </a:lnTo>
                  <a:lnTo>
                    <a:pt x="115885" y="106810"/>
                  </a:lnTo>
                  <a:lnTo>
                    <a:pt x="119314" y="119783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0906125" y="57229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065"/>
                  </a:moveTo>
                  <a:lnTo>
                    <a:pt x="59770" y="68065"/>
                  </a:lnTo>
                  <a:lnTo>
                    <a:pt x="72183" y="70426"/>
                  </a:lnTo>
                  <a:lnTo>
                    <a:pt x="82298" y="72393"/>
                  </a:lnTo>
                  <a:lnTo>
                    <a:pt x="92413" y="76721"/>
                  </a:lnTo>
                  <a:lnTo>
                    <a:pt x="102068" y="83016"/>
                  </a:lnTo>
                  <a:lnTo>
                    <a:pt x="102068" y="83016"/>
                  </a:lnTo>
                  <a:lnTo>
                    <a:pt x="109885" y="91672"/>
                  </a:lnTo>
                  <a:lnTo>
                    <a:pt x="114482" y="100327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2590"/>
                  </a:lnTo>
                  <a:lnTo>
                    <a:pt x="119540" y="12590"/>
                  </a:lnTo>
                  <a:lnTo>
                    <a:pt x="104827" y="6295"/>
                  </a:lnTo>
                  <a:lnTo>
                    <a:pt x="89655" y="4327"/>
                  </a:lnTo>
                  <a:lnTo>
                    <a:pt x="74482" y="1967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7"/>
                  </a:lnTo>
                  <a:lnTo>
                    <a:pt x="29885" y="4327"/>
                  </a:lnTo>
                  <a:lnTo>
                    <a:pt x="15172" y="6295"/>
                  </a:lnTo>
                  <a:lnTo>
                    <a:pt x="0" y="12590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4597" y="100327"/>
                  </a:lnTo>
                  <a:lnTo>
                    <a:pt x="9655" y="91672"/>
                  </a:lnTo>
                  <a:lnTo>
                    <a:pt x="17011" y="83016"/>
                  </a:lnTo>
                  <a:lnTo>
                    <a:pt x="27586" y="76721"/>
                  </a:lnTo>
                  <a:lnTo>
                    <a:pt x="37241" y="72393"/>
                  </a:lnTo>
                  <a:lnTo>
                    <a:pt x="47356" y="70426"/>
                  </a:lnTo>
                  <a:lnTo>
                    <a:pt x="59770" y="680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0844213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0906125" y="58324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68" y="36196"/>
                  </a:moveTo>
                  <a:lnTo>
                    <a:pt x="102068" y="36196"/>
                  </a:lnTo>
                  <a:lnTo>
                    <a:pt x="92413" y="42885"/>
                  </a:lnTo>
                  <a:lnTo>
                    <a:pt x="82298" y="46819"/>
                  </a:lnTo>
                  <a:lnTo>
                    <a:pt x="72183" y="51147"/>
                  </a:lnTo>
                  <a:lnTo>
                    <a:pt x="59770" y="51147"/>
                  </a:lnTo>
                  <a:lnTo>
                    <a:pt x="59770" y="51147"/>
                  </a:lnTo>
                  <a:lnTo>
                    <a:pt x="47356" y="51147"/>
                  </a:lnTo>
                  <a:lnTo>
                    <a:pt x="37241" y="46819"/>
                  </a:lnTo>
                  <a:lnTo>
                    <a:pt x="27586" y="42885"/>
                  </a:lnTo>
                  <a:lnTo>
                    <a:pt x="17011" y="36196"/>
                  </a:lnTo>
                  <a:lnTo>
                    <a:pt x="9655" y="29901"/>
                  </a:lnTo>
                  <a:lnTo>
                    <a:pt x="4597" y="2124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5172" y="113311"/>
                  </a:lnTo>
                  <a:lnTo>
                    <a:pt x="29885" y="117245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482" y="119606"/>
                  </a:lnTo>
                  <a:lnTo>
                    <a:pt x="89655" y="117245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885" y="27934"/>
                  </a:lnTo>
                  <a:lnTo>
                    <a:pt x="102068" y="3619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0844213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345"/>
                  </a:moveTo>
                  <a:lnTo>
                    <a:pt x="119314" y="59345"/>
                  </a:lnTo>
                  <a:lnTo>
                    <a:pt x="119314" y="5934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3428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3428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4909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0999788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30171" y="113890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2285" y="96218"/>
                  </a:lnTo>
                  <a:lnTo>
                    <a:pt x="104228" y="85309"/>
                  </a:lnTo>
                  <a:lnTo>
                    <a:pt x="115885" y="724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885" y="46254"/>
                  </a:lnTo>
                  <a:lnTo>
                    <a:pt x="104228" y="34472"/>
                  </a:lnTo>
                  <a:lnTo>
                    <a:pt x="85714" y="22690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30171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0282238" y="647858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0220325" y="5078412"/>
              <a:ext cx="61913" cy="1785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3999"/>
                  </a:moveTo>
                  <a:lnTo>
                    <a:pt x="0" y="93999"/>
                  </a:lnTo>
                  <a:lnTo>
                    <a:pt x="4114" y="92935"/>
                  </a:lnTo>
                  <a:lnTo>
                    <a:pt x="11657" y="91872"/>
                  </a:lnTo>
                  <a:lnTo>
                    <a:pt x="22628" y="90978"/>
                  </a:lnTo>
                  <a:lnTo>
                    <a:pt x="33600" y="90060"/>
                  </a:lnTo>
                  <a:lnTo>
                    <a:pt x="52114" y="89262"/>
                  </a:lnTo>
                  <a:lnTo>
                    <a:pt x="70628" y="88610"/>
                  </a:lnTo>
                  <a:lnTo>
                    <a:pt x="97371" y="87958"/>
                  </a:lnTo>
                  <a:lnTo>
                    <a:pt x="119314" y="87426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67466"/>
                  </a:lnTo>
                  <a:lnTo>
                    <a:pt x="0" y="67466"/>
                  </a:lnTo>
                  <a:lnTo>
                    <a:pt x="26057" y="67877"/>
                  </a:lnTo>
                  <a:lnTo>
                    <a:pt x="48685" y="68530"/>
                  </a:lnTo>
                  <a:lnTo>
                    <a:pt x="70628" y="69303"/>
                  </a:lnTo>
                  <a:lnTo>
                    <a:pt x="85714" y="70100"/>
                  </a:lnTo>
                  <a:lnTo>
                    <a:pt x="100800" y="71018"/>
                  </a:lnTo>
                  <a:lnTo>
                    <a:pt x="111771" y="71937"/>
                  </a:lnTo>
                  <a:lnTo>
                    <a:pt x="119314" y="72976"/>
                  </a:lnTo>
                  <a:lnTo>
                    <a:pt x="119314" y="74039"/>
                  </a:lnTo>
                  <a:lnTo>
                    <a:pt x="119314" y="74039"/>
                  </a:lnTo>
                  <a:lnTo>
                    <a:pt x="119314" y="75078"/>
                  </a:lnTo>
                  <a:lnTo>
                    <a:pt x="111771" y="76141"/>
                  </a:lnTo>
                  <a:lnTo>
                    <a:pt x="100800" y="77060"/>
                  </a:lnTo>
                  <a:lnTo>
                    <a:pt x="85714" y="77978"/>
                  </a:lnTo>
                  <a:lnTo>
                    <a:pt x="70628" y="78751"/>
                  </a:lnTo>
                  <a:lnTo>
                    <a:pt x="48685" y="79548"/>
                  </a:lnTo>
                  <a:lnTo>
                    <a:pt x="26057" y="80201"/>
                  </a:lnTo>
                  <a:lnTo>
                    <a:pt x="0" y="80612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100668"/>
                  </a:lnTo>
                  <a:lnTo>
                    <a:pt x="119314" y="100668"/>
                  </a:lnTo>
                  <a:lnTo>
                    <a:pt x="97371" y="100161"/>
                  </a:lnTo>
                  <a:lnTo>
                    <a:pt x="70628" y="99508"/>
                  </a:lnTo>
                  <a:lnTo>
                    <a:pt x="52114" y="98856"/>
                  </a:lnTo>
                  <a:lnTo>
                    <a:pt x="33600" y="98058"/>
                  </a:lnTo>
                  <a:lnTo>
                    <a:pt x="22628" y="97140"/>
                  </a:lnTo>
                  <a:lnTo>
                    <a:pt x="11657" y="96101"/>
                  </a:lnTo>
                  <a:lnTo>
                    <a:pt x="4114" y="95159"/>
                  </a:lnTo>
                  <a:lnTo>
                    <a:pt x="0" y="9399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0375900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0783"/>
                  </a:lnTo>
                  <a:lnTo>
                    <a:pt x="0" y="50783"/>
                  </a:lnTo>
                  <a:lnTo>
                    <a:pt x="26742" y="51912"/>
                  </a:lnTo>
                  <a:lnTo>
                    <a:pt x="48685" y="53299"/>
                  </a:lnTo>
                  <a:lnTo>
                    <a:pt x="67200" y="54685"/>
                  </a:lnTo>
                  <a:lnTo>
                    <a:pt x="85714" y="56379"/>
                  </a:lnTo>
                  <a:lnTo>
                    <a:pt x="100800" y="58331"/>
                  </a:lnTo>
                  <a:lnTo>
                    <a:pt x="112457" y="60231"/>
                  </a:lnTo>
                  <a:lnTo>
                    <a:pt x="115885" y="62490"/>
                  </a:lnTo>
                  <a:lnTo>
                    <a:pt x="119314" y="64749"/>
                  </a:lnTo>
                  <a:lnTo>
                    <a:pt x="119314" y="64749"/>
                  </a:lnTo>
                  <a:lnTo>
                    <a:pt x="115885" y="67214"/>
                  </a:lnTo>
                  <a:lnTo>
                    <a:pt x="112457" y="69216"/>
                  </a:lnTo>
                  <a:lnTo>
                    <a:pt x="100800" y="71424"/>
                  </a:lnTo>
                  <a:lnTo>
                    <a:pt x="85714" y="73376"/>
                  </a:lnTo>
                  <a:lnTo>
                    <a:pt x="67200" y="75070"/>
                  </a:lnTo>
                  <a:lnTo>
                    <a:pt x="48685" y="76456"/>
                  </a:lnTo>
                  <a:lnTo>
                    <a:pt x="26742" y="77843"/>
                  </a:lnTo>
                  <a:lnTo>
                    <a:pt x="0" y="78921"/>
                  </a:lnTo>
                  <a:lnTo>
                    <a:pt x="0" y="119948"/>
                  </a:lnTo>
                  <a:lnTo>
                    <a:pt x="119314" y="119948"/>
                  </a:lnTo>
                  <a:lnTo>
                    <a:pt x="119314" y="13966"/>
                  </a:lnTo>
                  <a:lnTo>
                    <a:pt x="119314" y="13966"/>
                  </a:lnTo>
                  <a:lnTo>
                    <a:pt x="93942" y="13093"/>
                  </a:lnTo>
                  <a:lnTo>
                    <a:pt x="71314" y="11707"/>
                  </a:lnTo>
                  <a:lnTo>
                    <a:pt x="52799" y="10320"/>
                  </a:lnTo>
                  <a:lnTo>
                    <a:pt x="33600" y="8369"/>
                  </a:lnTo>
                  <a:lnTo>
                    <a:pt x="19200" y="6675"/>
                  </a:lnTo>
                  <a:lnTo>
                    <a:pt x="8228" y="4467"/>
                  </a:lnTo>
                  <a:lnTo>
                    <a:pt x="4114" y="2259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0282238" y="63706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0"/>
                  </a:moveTo>
                  <a:lnTo>
                    <a:pt x="59770" y="0"/>
                  </a:lnTo>
                  <a:lnTo>
                    <a:pt x="44597" y="0"/>
                  </a:lnTo>
                  <a:lnTo>
                    <a:pt x="29885" y="993"/>
                  </a:lnTo>
                  <a:lnTo>
                    <a:pt x="15172" y="3178"/>
                  </a:lnTo>
                  <a:lnTo>
                    <a:pt x="0" y="5364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2298" y="53841"/>
                  </a:lnTo>
                  <a:lnTo>
                    <a:pt x="5057" y="49668"/>
                  </a:lnTo>
                  <a:lnTo>
                    <a:pt x="12413" y="45298"/>
                  </a:lnTo>
                  <a:lnTo>
                    <a:pt x="19770" y="40927"/>
                  </a:lnTo>
                  <a:lnTo>
                    <a:pt x="27586" y="38741"/>
                  </a:lnTo>
                  <a:lnTo>
                    <a:pt x="37241" y="35562"/>
                  </a:lnTo>
                  <a:lnTo>
                    <a:pt x="47356" y="34569"/>
                  </a:lnTo>
                  <a:lnTo>
                    <a:pt x="59770" y="34569"/>
                  </a:lnTo>
                  <a:lnTo>
                    <a:pt x="59770" y="34569"/>
                  </a:lnTo>
                  <a:lnTo>
                    <a:pt x="72183" y="34569"/>
                  </a:lnTo>
                  <a:lnTo>
                    <a:pt x="85057" y="35562"/>
                  </a:lnTo>
                  <a:lnTo>
                    <a:pt x="94712" y="38741"/>
                  </a:lnTo>
                  <a:lnTo>
                    <a:pt x="102068" y="41920"/>
                  </a:lnTo>
                  <a:lnTo>
                    <a:pt x="109885" y="45298"/>
                  </a:lnTo>
                  <a:lnTo>
                    <a:pt x="114482" y="49668"/>
                  </a:lnTo>
                  <a:lnTo>
                    <a:pt x="119540" y="55033"/>
                  </a:lnTo>
                  <a:lnTo>
                    <a:pt x="119540" y="59403"/>
                  </a:lnTo>
                  <a:lnTo>
                    <a:pt x="119540" y="59403"/>
                  </a:lnTo>
                  <a:lnTo>
                    <a:pt x="119540" y="64768"/>
                  </a:lnTo>
                  <a:lnTo>
                    <a:pt x="114482" y="70132"/>
                  </a:lnTo>
                  <a:lnTo>
                    <a:pt x="109885" y="74503"/>
                  </a:lnTo>
                  <a:lnTo>
                    <a:pt x="102068" y="77682"/>
                  </a:lnTo>
                  <a:lnTo>
                    <a:pt x="94712" y="80860"/>
                  </a:lnTo>
                  <a:lnTo>
                    <a:pt x="82298" y="83046"/>
                  </a:lnTo>
                  <a:lnTo>
                    <a:pt x="72183" y="85231"/>
                  </a:lnTo>
                  <a:lnTo>
                    <a:pt x="59770" y="85231"/>
                  </a:lnTo>
                  <a:lnTo>
                    <a:pt x="59770" y="85231"/>
                  </a:lnTo>
                  <a:lnTo>
                    <a:pt x="47356" y="85231"/>
                  </a:lnTo>
                  <a:lnTo>
                    <a:pt x="37241" y="83046"/>
                  </a:lnTo>
                  <a:lnTo>
                    <a:pt x="27586" y="80860"/>
                  </a:lnTo>
                  <a:lnTo>
                    <a:pt x="19770" y="77682"/>
                  </a:lnTo>
                  <a:lnTo>
                    <a:pt x="12413" y="74503"/>
                  </a:lnTo>
                  <a:lnTo>
                    <a:pt x="5057" y="70132"/>
                  </a:lnTo>
                  <a:lnTo>
                    <a:pt x="2298" y="65761"/>
                  </a:lnTo>
                  <a:lnTo>
                    <a:pt x="0" y="60397"/>
                  </a:lnTo>
                  <a:lnTo>
                    <a:pt x="0" y="114238"/>
                  </a:lnTo>
                  <a:lnTo>
                    <a:pt x="0" y="114238"/>
                  </a:lnTo>
                  <a:lnTo>
                    <a:pt x="15172" y="116423"/>
                  </a:lnTo>
                  <a:lnTo>
                    <a:pt x="29885" y="118609"/>
                  </a:lnTo>
                  <a:lnTo>
                    <a:pt x="44597" y="119801"/>
                  </a:lnTo>
                  <a:lnTo>
                    <a:pt x="59770" y="119801"/>
                  </a:lnTo>
                  <a:lnTo>
                    <a:pt x="59770" y="119801"/>
                  </a:lnTo>
                  <a:lnTo>
                    <a:pt x="77241" y="119801"/>
                  </a:lnTo>
                  <a:lnTo>
                    <a:pt x="92413" y="118609"/>
                  </a:lnTo>
                  <a:lnTo>
                    <a:pt x="104827" y="116423"/>
                  </a:lnTo>
                  <a:lnTo>
                    <a:pt x="119540" y="114238"/>
                  </a:lnTo>
                  <a:lnTo>
                    <a:pt x="119540" y="5364"/>
                  </a:lnTo>
                  <a:lnTo>
                    <a:pt x="119540" y="5364"/>
                  </a:lnTo>
                  <a:lnTo>
                    <a:pt x="104827" y="3178"/>
                  </a:lnTo>
                  <a:lnTo>
                    <a:pt x="92413" y="993"/>
                  </a:lnTo>
                  <a:lnTo>
                    <a:pt x="77241" y="0"/>
                  </a:lnTo>
                  <a:lnTo>
                    <a:pt x="5977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0220325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9314" y="59453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7371" y="4808"/>
                  </a:lnTo>
                  <a:lnTo>
                    <a:pt x="70628" y="10710"/>
                  </a:lnTo>
                  <a:lnTo>
                    <a:pt x="52114" y="16612"/>
                  </a:lnTo>
                  <a:lnTo>
                    <a:pt x="33600" y="23825"/>
                  </a:lnTo>
                  <a:lnTo>
                    <a:pt x="22628" y="32131"/>
                  </a:lnTo>
                  <a:lnTo>
                    <a:pt x="11657" y="40218"/>
                  </a:lnTo>
                  <a:lnTo>
                    <a:pt x="4114" y="49836"/>
                  </a:lnTo>
                  <a:lnTo>
                    <a:pt x="0" y="59453"/>
                  </a:lnTo>
                  <a:lnTo>
                    <a:pt x="0" y="59453"/>
                  </a:lnTo>
                  <a:lnTo>
                    <a:pt x="4114" y="69945"/>
                  </a:lnTo>
                  <a:lnTo>
                    <a:pt x="11657" y="78469"/>
                  </a:lnTo>
                  <a:lnTo>
                    <a:pt x="22628" y="87868"/>
                  </a:lnTo>
                  <a:lnTo>
                    <a:pt x="33600" y="96174"/>
                  </a:lnTo>
                  <a:lnTo>
                    <a:pt x="52114" y="103387"/>
                  </a:lnTo>
                  <a:lnTo>
                    <a:pt x="70628" y="109289"/>
                  </a:lnTo>
                  <a:lnTo>
                    <a:pt x="97371" y="115191"/>
                  </a:lnTo>
                  <a:lnTo>
                    <a:pt x="119314" y="119781"/>
                  </a:lnTo>
                  <a:lnTo>
                    <a:pt x="119314" y="60546"/>
                  </a:lnTo>
                  <a:lnTo>
                    <a:pt x="119314" y="60546"/>
                  </a:lnTo>
                  <a:lnTo>
                    <a:pt x="119314" y="5945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0375900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5885" y="49836"/>
                  </a:lnTo>
                  <a:lnTo>
                    <a:pt x="112457" y="40218"/>
                  </a:lnTo>
                  <a:lnTo>
                    <a:pt x="100800" y="32131"/>
                  </a:lnTo>
                  <a:lnTo>
                    <a:pt x="85714" y="23825"/>
                  </a:lnTo>
                  <a:lnTo>
                    <a:pt x="67200" y="16612"/>
                  </a:lnTo>
                  <a:lnTo>
                    <a:pt x="48685" y="10710"/>
                  </a:lnTo>
                  <a:lnTo>
                    <a:pt x="26742" y="4808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742" y="115191"/>
                  </a:lnTo>
                  <a:lnTo>
                    <a:pt x="48685" y="109289"/>
                  </a:lnTo>
                  <a:lnTo>
                    <a:pt x="67200" y="103387"/>
                  </a:lnTo>
                  <a:lnTo>
                    <a:pt x="85714" y="96174"/>
                  </a:lnTo>
                  <a:lnTo>
                    <a:pt x="100800" y="87868"/>
                  </a:lnTo>
                  <a:lnTo>
                    <a:pt x="112457" y="78469"/>
                  </a:lnTo>
                  <a:lnTo>
                    <a:pt x="115885" y="69945"/>
                  </a:lnTo>
                  <a:lnTo>
                    <a:pt x="119314" y="5945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0687050" y="3957637"/>
              <a:ext cx="60324" cy="2065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79"/>
                  </a:moveTo>
                  <a:lnTo>
                    <a:pt x="0" y="119979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7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0533063" y="5992812"/>
              <a:ext cx="3714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02"/>
                  </a:moveTo>
                  <a:lnTo>
                    <a:pt x="55838" y="118620"/>
                  </a:lnTo>
                  <a:lnTo>
                    <a:pt x="54566" y="116453"/>
                  </a:lnTo>
                  <a:lnTo>
                    <a:pt x="52716" y="114482"/>
                  </a:lnTo>
                  <a:lnTo>
                    <a:pt x="2543" y="28768"/>
                  </a:lnTo>
                  <a:lnTo>
                    <a:pt x="1156" y="25615"/>
                  </a:lnTo>
                  <a:lnTo>
                    <a:pt x="0" y="20098"/>
                  </a:lnTo>
                  <a:lnTo>
                    <a:pt x="0" y="15960"/>
                  </a:lnTo>
                  <a:lnTo>
                    <a:pt x="693" y="10640"/>
                  </a:lnTo>
                  <a:lnTo>
                    <a:pt x="1849" y="6305"/>
                  </a:lnTo>
                  <a:lnTo>
                    <a:pt x="4393" y="3152"/>
                  </a:lnTo>
                  <a:lnTo>
                    <a:pt x="6936" y="985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985"/>
                  </a:lnTo>
                  <a:lnTo>
                    <a:pt x="115491" y="3152"/>
                  </a:lnTo>
                  <a:lnTo>
                    <a:pt x="117341" y="6305"/>
                  </a:lnTo>
                  <a:lnTo>
                    <a:pt x="119190" y="10640"/>
                  </a:lnTo>
                  <a:lnTo>
                    <a:pt x="119884" y="15960"/>
                  </a:lnTo>
                  <a:lnTo>
                    <a:pt x="119884" y="20098"/>
                  </a:lnTo>
                  <a:lnTo>
                    <a:pt x="118612" y="25615"/>
                  </a:lnTo>
                  <a:lnTo>
                    <a:pt x="116763" y="28768"/>
                  </a:lnTo>
                  <a:lnTo>
                    <a:pt x="67167" y="114482"/>
                  </a:lnTo>
                  <a:lnTo>
                    <a:pt x="65202" y="116453"/>
                  </a:lnTo>
                  <a:lnTo>
                    <a:pt x="63352" y="118620"/>
                  </a:lnTo>
                  <a:lnTo>
                    <a:pt x="59653" y="119802"/>
                  </a:lnTo>
                  <a:close/>
                  <a:moveTo>
                    <a:pt x="33872" y="34088"/>
                  </a:moveTo>
                  <a:lnTo>
                    <a:pt x="59653" y="78029"/>
                  </a:lnTo>
                  <a:lnTo>
                    <a:pt x="85317" y="34088"/>
                  </a:lnTo>
                  <a:lnTo>
                    <a:pt x="33872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375900" y="5172075"/>
              <a:ext cx="61913" cy="8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6222"/>
                  </a:moveTo>
                  <a:lnTo>
                    <a:pt x="119314" y="13727"/>
                  </a:lnTo>
                  <a:lnTo>
                    <a:pt x="119314" y="13727"/>
                  </a:lnTo>
                  <a:lnTo>
                    <a:pt x="93942" y="12663"/>
                  </a:lnTo>
                  <a:lnTo>
                    <a:pt x="71314" y="11295"/>
                  </a:lnTo>
                  <a:lnTo>
                    <a:pt x="52799" y="9928"/>
                  </a:lnTo>
                  <a:lnTo>
                    <a:pt x="33600" y="8256"/>
                  </a:lnTo>
                  <a:lnTo>
                    <a:pt x="19200" y="6331"/>
                  </a:lnTo>
                  <a:lnTo>
                    <a:pt x="8228" y="4406"/>
                  </a:lnTo>
                  <a:lnTo>
                    <a:pt x="4114" y="2178"/>
                  </a:lnTo>
                  <a:lnTo>
                    <a:pt x="0" y="0"/>
                  </a:lnTo>
                  <a:lnTo>
                    <a:pt x="0" y="119949"/>
                  </a:lnTo>
                  <a:lnTo>
                    <a:pt x="0" y="119949"/>
                  </a:lnTo>
                  <a:lnTo>
                    <a:pt x="4114" y="117771"/>
                  </a:lnTo>
                  <a:lnTo>
                    <a:pt x="8228" y="115593"/>
                  </a:lnTo>
                  <a:lnTo>
                    <a:pt x="19200" y="113617"/>
                  </a:lnTo>
                  <a:lnTo>
                    <a:pt x="33600" y="111692"/>
                  </a:lnTo>
                  <a:lnTo>
                    <a:pt x="52799" y="110071"/>
                  </a:lnTo>
                  <a:lnTo>
                    <a:pt x="71314" y="108400"/>
                  </a:lnTo>
                  <a:lnTo>
                    <a:pt x="93942" y="107032"/>
                  </a:lnTo>
                  <a:lnTo>
                    <a:pt x="119314" y="10622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4394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0533063" y="5797550"/>
              <a:ext cx="61913" cy="225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8272"/>
                  </a:lnTo>
                  <a:lnTo>
                    <a:pt x="0" y="68272"/>
                  </a:lnTo>
                  <a:lnTo>
                    <a:pt x="29485" y="72266"/>
                  </a:lnTo>
                  <a:lnTo>
                    <a:pt x="55542" y="79683"/>
                  </a:lnTo>
                  <a:lnTo>
                    <a:pt x="55542" y="79683"/>
                  </a:lnTo>
                  <a:lnTo>
                    <a:pt x="81600" y="87860"/>
                  </a:lnTo>
                  <a:lnTo>
                    <a:pt x="104228" y="98129"/>
                  </a:lnTo>
                  <a:lnTo>
                    <a:pt x="115199" y="108589"/>
                  </a:lnTo>
                  <a:lnTo>
                    <a:pt x="119314" y="119809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53306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274"/>
                  </a:moveTo>
                  <a:lnTo>
                    <a:pt x="0" y="119948"/>
                  </a:lnTo>
                  <a:lnTo>
                    <a:pt x="119314" y="11994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080"/>
                  </a:lnTo>
                  <a:lnTo>
                    <a:pt x="104228" y="5853"/>
                  </a:lnTo>
                  <a:lnTo>
                    <a:pt x="81600" y="8677"/>
                  </a:lnTo>
                  <a:lnTo>
                    <a:pt x="55542" y="11193"/>
                  </a:lnTo>
                  <a:lnTo>
                    <a:pt x="55542" y="11193"/>
                  </a:lnTo>
                  <a:lnTo>
                    <a:pt x="29485" y="12836"/>
                  </a:lnTo>
                  <a:lnTo>
                    <a:pt x="0" y="1427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439400" y="591502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8459"/>
                  </a:moveTo>
                  <a:lnTo>
                    <a:pt x="60000" y="68459"/>
                  </a:lnTo>
                  <a:lnTo>
                    <a:pt x="72366" y="70426"/>
                  </a:lnTo>
                  <a:lnTo>
                    <a:pt x="81984" y="72786"/>
                  </a:lnTo>
                  <a:lnTo>
                    <a:pt x="92061" y="76721"/>
                  </a:lnTo>
                  <a:lnTo>
                    <a:pt x="102137" y="83409"/>
                  </a:lnTo>
                  <a:lnTo>
                    <a:pt x="102137" y="83409"/>
                  </a:lnTo>
                  <a:lnTo>
                    <a:pt x="109465" y="92065"/>
                  </a:lnTo>
                  <a:lnTo>
                    <a:pt x="114503" y="100327"/>
                  </a:lnTo>
                  <a:lnTo>
                    <a:pt x="116793" y="108983"/>
                  </a:lnTo>
                  <a:lnTo>
                    <a:pt x="119541" y="119606"/>
                  </a:lnTo>
                  <a:lnTo>
                    <a:pt x="119541" y="12983"/>
                  </a:lnTo>
                  <a:lnTo>
                    <a:pt x="119541" y="12983"/>
                  </a:lnTo>
                  <a:lnTo>
                    <a:pt x="104427" y="6295"/>
                  </a:lnTo>
                  <a:lnTo>
                    <a:pt x="89770" y="4327"/>
                  </a:lnTo>
                  <a:lnTo>
                    <a:pt x="74656" y="236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2360"/>
                  </a:lnTo>
                  <a:lnTo>
                    <a:pt x="27480" y="4327"/>
                  </a:lnTo>
                  <a:lnTo>
                    <a:pt x="15114" y="6295"/>
                  </a:lnTo>
                  <a:lnTo>
                    <a:pt x="0" y="12983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748" y="108983"/>
                  </a:lnTo>
                  <a:lnTo>
                    <a:pt x="5038" y="100327"/>
                  </a:lnTo>
                  <a:lnTo>
                    <a:pt x="10076" y="92065"/>
                  </a:lnTo>
                  <a:lnTo>
                    <a:pt x="17404" y="83409"/>
                  </a:lnTo>
                  <a:lnTo>
                    <a:pt x="27480" y="76721"/>
                  </a:lnTo>
                  <a:lnTo>
                    <a:pt x="37557" y="72786"/>
                  </a:lnTo>
                  <a:lnTo>
                    <a:pt x="47175" y="70426"/>
                  </a:lnTo>
                  <a:lnTo>
                    <a:pt x="6000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0439400" y="602456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37" y="36470"/>
                  </a:moveTo>
                  <a:lnTo>
                    <a:pt x="102137" y="36470"/>
                  </a:lnTo>
                  <a:lnTo>
                    <a:pt x="92061" y="42745"/>
                  </a:lnTo>
                  <a:lnTo>
                    <a:pt x="81984" y="47058"/>
                  </a:lnTo>
                  <a:lnTo>
                    <a:pt x="72366" y="49019"/>
                  </a:lnTo>
                  <a:lnTo>
                    <a:pt x="60000" y="50980"/>
                  </a:lnTo>
                  <a:lnTo>
                    <a:pt x="60000" y="50980"/>
                  </a:lnTo>
                  <a:lnTo>
                    <a:pt x="47175" y="49019"/>
                  </a:lnTo>
                  <a:lnTo>
                    <a:pt x="37557" y="47058"/>
                  </a:lnTo>
                  <a:lnTo>
                    <a:pt x="27480" y="42745"/>
                  </a:lnTo>
                  <a:lnTo>
                    <a:pt x="17404" y="36470"/>
                  </a:lnTo>
                  <a:lnTo>
                    <a:pt x="10076" y="27843"/>
                  </a:lnTo>
                  <a:lnTo>
                    <a:pt x="5038" y="19215"/>
                  </a:lnTo>
                  <a:lnTo>
                    <a:pt x="2748" y="10980"/>
                  </a:lnTo>
                  <a:lnTo>
                    <a:pt x="0" y="0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15114" y="112941"/>
                  </a:lnTo>
                  <a:lnTo>
                    <a:pt x="27480" y="115294"/>
                  </a:lnTo>
                  <a:lnTo>
                    <a:pt x="44885" y="119607"/>
                  </a:lnTo>
                  <a:lnTo>
                    <a:pt x="60000" y="119607"/>
                  </a:lnTo>
                  <a:lnTo>
                    <a:pt x="60000" y="119607"/>
                  </a:lnTo>
                  <a:lnTo>
                    <a:pt x="74656" y="119607"/>
                  </a:lnTo>
                  <a:lnTo>
                    <a:pt x="89770" y="117254"/>
                  </a:lnTo>
                  <a:lnTo>
                    <a:pt x="104427" y="112941"/>
                  </a:lnTo>
                  <a:lnTo>
                    <a:pt x="119541" y="109019"/>
                  </a:lnTo>
                  <a:lnTo>
                    <a:pt x="119541" y="0"/>
                  </a:lnTo>
                  <a:lnTo>
                    <a:pt x="119541" y="0"/>
                  </a:lnTo>
                  <a:lnTo>
                    <a:pt x="116793" y="10980"/>
                  </a:lnTo>
                  <a:lnTo>
                    <a:pt x="114503" y="19215"/>
                  </a:lnTo>
                  <a:lnTo>
                    <a:pt x="109465" y="27843"/>
                  </a:lnTo>
                  <a:lnTo>
                    <a:pt x="102137" y="3647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03759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0375900" y="5926137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779"/>
                  </a:moveTo>
                  <a:lnTo>
                    <a:pt x="119314" y="59779"/>
                  </a:lnTo>
                  <a:lnTo>
                    <a:pt x="119314" y="5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3529"/>
                  </a:lnTo>
                  <a:lnTo>
                    <a:pt x="71314" y="9485"/>
                  </a:lnTo>
                  <a:lnTo>
                    <a:pt x="52799" y="16764"/>
                  </a:lnTo>
                  <a:lnTo>
                    <a:pt x="33600" y="23823"/>
                  </a:lnTo>
                  <a:lnTo>
                    <a:pt x="19200" y="32205"/>
                  </a:lnTo>
                  <a:lnTo>
                    <a:pt x="8228" y="40808"/>
                  </a:lnTo>
                  <a:lnTo>
                    <a:pt x="4114" y="50294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4114" y="69485"/>
                  </a:lnTo>
                  <a:lnTo>
                    <a:pt x="8228" y="78970"/>
                  </a:lnTo>
                  <a:lnTo>
                    <a:pt x="19200" y="88455"/>
                  </a:lnTo>
                  <a:lnTo>
                    <a:pt x="33600" y="95735"/>
                  </a:lnTo>
                  <a:lnTo>
                    <a:pt x="52799" y="104117"/>
                  </a:lnTo>
                  <a:lnTo>
                    <a:pt x="71314" y="110073"/>
                  </a:lnTo>
                  <a:lnTo>
                    <a:pt x="93942" y="116029"/>
                  </a:lnTo>
                  <a:lnTo>
                    <a:pt x="119314" y="119779"/>
                  </a:lnTo>
                  <a:lnTo>
                    <a:pt x="119314" y="5977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04394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0375900" y="4419600"/>
              <a:ext cx="61913" cy="74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4352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2"/>
                  </a:lnTo>
                  <a:lnTo>
                    <a:pt x="0" y="119942"/>
                  </a:lnTo>
                  <a:lnTo>
                    <a:pt x="4114" y="117468"/>
                  </a:lnTo>
                  <a:lnTo>
                    <a:pt x="8228" y="114937"/>
                  </a:lnTo>
                  <a:lnTo>
                    <a:pt x="19200" y="112751"/>
                  </a:lnTo>
                  <a:lnTo>
                    <a:pt x="33600" y="110623"/>
                  </a:lnTo>
                  <a:lnTo>
                    <a:pt x="52799" y="108724"/>
                  </a:lnTo>
                  <a:lnTo>
                    <a:pt x="71314" y="107171"/>
                  </a:lnTo>
                  <a:lnTo>
                    <a:pt x="93942" y="105618"/>
                  </a:lnTo>
                  <a:lnTo>
                    <a:pt x="119314" y="10435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0533063" y="4264025"/>
              <a:ext cx="61913" cy="1758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114" y="1472"/>
                  </a:moveTo>
                  <a:lnTo>
                    <a:pt x="0" y="5079"/>
                  </a:lnTo>
                  <a:lnTo>
                    <a:pt x="0" y="55067"/>
                  </a:lnTo>
                  <a:lnTo>
                    <a:pt x="0" y="55067"/>
                  </a:lnTo>
                  <a:lnTo>
                    <a:pt x="29485" y="55730"/>
                  </a:lnTo>
                  <a:lnTo>
                    <a:pt x="55542" y="56515"/>
                  </a:lnTo>
                  <a:lnTo>
                    <a:pt x="55542" y="56515"/>
                  </a:lnTo>
                  <a:lnTo>
                    <a:pt x="81600" y="57742"/>
                  </a:lnTo>
                  <a:lnTo>
                    <a:pt x="104228" y="58920"/>
                  </a:lnTo>
                  <a:lnTo>
                    <a:pt x="115199" y="60392"/>
                  </a:lnTo>
                  <a:lnTo>
                    <a:pt x="119314" y="61865"/>
                  </a:lnTo>
                  <a:lnTo>
                    <a:pt x="119314" y="61865"/>
                  </a:lnTo>
                  <a:lnTo>
                    <a:pt x="115199" y="63190"/>
                  </a:lnTo>
                  <a:lnTo>
                    <a:pt x="104228" y="64662"/>
                  </a:lnTo>
                  <a:lnTo>
                    <a:pt x="81600" y="65865"/>
                  </a:lnTo>
                  <a:lnTo>
                    <a:pt x="55542" y="67067"/>
                  </a:lnTo>
                  <a:lnTo>
                    <a:pt x="55542" y="67067"/>
                  </a:lnTo>
                  <a:lnTo>
                    <a:pt x="29485" y="67852"/>
                  </a:lnTo>
                  <a:lnTo>
                    <a:pt x="0" y="68515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1085" y="809"/>
                  </a:lnTo>
                  <a:lnTo>
                    <a:pt x="100114" y="147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0439400" y="50625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44885" y="0"/>
                  </a:lnTo>
                  <a:lnTo>
                    <a:pt x="27480" y="995"/>
                  </a:lnTo>
                  <a:lnTo>
                    <a:pt x="15114" y="3184"/>
                  </a:lnTo>
                  <a:lnTo>
                    <a:pt x="0" y="5373"/>
                  </a:lnTo>
                  <a:lnTo>
                    <a:pt x="0" y="59303"/>
                  </a:lnTo>
                  <a:lnTo>
                    <a:pt x="0" y="59303"/>
                  </a:lnTo>
                  <a:lnTo>
                    <a:pt x="2748" y="55124"/>
                  </a:lnTo>
                  <a:lnTo>
                    <a:pt x="5038" y="49751"/>
                  </a:lnTo>
                  <a:lnTo>
                    <a:pt x="10076" y="45373"/>
                  </a:lnTo>
                  <a:lnTo>
                    <a:pt x="17404" y="41990"/>
                  </a:lnTo>
                  <a:lnTo>
                    <a:pt x="27480" y="38805"/>
                  </a:lnTo>
                  <a:lnTo>
                    <a:pt x="37557" y="36616"/>
                  </a:lnTo>
                  <a:lnTo>
                    <a:pt x="47175" y="34427"/>
                  </a:lnTo>
                  <a:lnTo>
                    <a:pt x="60000" y="34427"/>
                  </a:lnTo>
                  <a:lnTo>
                    <a:pt x="60000" y="34427"/>
                  </a:lnTo>
                  <a:lnTo>
                    <a:pt x="72366" y="34427"/>
                  </a:lnTo>
                  <a:lnTo>
                    <a:pt x="81984" y="35621"/>
                  </a:lnTo>
                  <a:lnTo>
                    <a:pt x="92061" y="38805"/>
                  </a:lnTo>
                  <a:lnTo>
                    <a:pt x="102137" y="41990"/>
                  </a:lnTo>
                  <a:lnTo>
                    <a:pt x="102137" y="41990"/>
                  </a:lnTo>
                  <a:lnTo>
                    <a:pt x="109465" y="45373"/>
                  </a:lnTo>
                  <a:lnTo>
                    <a:pt x="114503" y="49751"/>
                  </a:lnTo>
                  <a:lnTo>
                    <a:pt x="116793" y="55124"/>
                  </a:lnTo>
                  <a:lnTo>
                    <a:pt x="119541" y="60497"/>
                  </a:lnTo>
                  <a:lnTo>
                    <a:pt x="119541" y="60497"/>
                  </a:lnTo>
                  <a:lnTo>
                    <a:pt x="116793" y="64676"/>
                  </a:lnTo>
                  <a:lnTo>
                    <a:pt x="114503" y="70248"/>
                  </a:lnTo>
                  <a:lnTo>
                    <a:pt x="109465" y="74626"/>
                  </a:lnTo>
                  <a:lnTo>
                    <a:pt x="102137" y="77810"/>
                  </a:lnTo>
                  <a:lnTo>
                    <a:pt x="102137" y="77810"/>
                  </a:lnTo>
                  <a:lnTo>
                    <a:pt x="92061" y="80995"/>
                  </a:lnTo>
                  <a:lnTo>
                    <a:pt x="81984" y="84179"/>
                  </a:lnTo>
                  <a:lnTo>
                    <a:pt x="72366" y="85373"/>
                  </a:lnTo>
                  <a:lnTo>
                    <a:pt x="60000" y="85373"/>
                  </a:lnTo>
                  <a:lnTo>
                    <a:pt x="60000" y="85373"/>
                  </a:lnTo>
                  <a:lnTo>
                    <a:pt x="47175" y="85373"/>
                  </a:lnTo>
                  <a:lnTo>
                    <a:pt x="37557" y="83184"/>
                  </a:lnTo>
                  <a:lnTo>
                    <a:pt x="27480" y="80995"/>
                  </a:lnTo>
                  <a:lnTo>
                    <a:pt x="17404" y="77810"/>
                  </a:lnTo>
                  <a:lnTo>
                    <a:pt x="10076" y="74626"/>
                  </a:lnTo>
                  <a:lnTo>
                    <a:pt x="5038" y="70248"/>
                  </a:lnTo>
                  <a:lnTo>
                    <a:pt x="2748" y="64676"/>
                  </a:lnTo>
                  <a:lnTo>
                    <a:pt x="0" y="60497"/>
                  </a:lnTo>
                  <a:lnTo>
                    <a:pt x="0" y="114427"/>
                  </a:lnTo>
                  <a:lnTo>
                    <a:pt x="0" y="114427"/>
                  </a:lnTo>
                  <a:lnTo>
                    <a:pt x="15114" y="116616"/>
                  </a:lnTo>
                  <a:lnTo>
                    <a:pt x="27480" y="118805"/>
                  </a:lnTo>
                  <a:lnTo>
                    <a:pt x="44885" y="119800"/>
                  </a:lnTo>
                  <a:lnTo>
                    <a:pt x="60000" y="119800"/>
                  </a:lnTo>
                  <a:lnTo>
                    <a:pt x="60000" y="119800"/>
                  </a:lnTo>
                  <a:lnTo>
                    <a:pt x="74656" y="119800"/>
                  </a:lnTo>
                  <a:lnTo>
                    <a:pt x="89770" y="118805"/>
                  </a:lnTo>
                  <a:lnTo>
                    <a:pt x="104427" y="116616"/>
                  </a:lnTo>
                  <a:lnTo>
                    <a:pt x="119541" y="114427"/>
                  </a:lnTo>
                  <a:lnTo>
                    <a:pt x="119541" y="5373"/>
                  </a:lnTo>
                  <a:lnTo>
                    <a:pt x="119541" y="5373"/>
                  </a:lnTo>
                  <a:lnTo>
                    <a:pt x="104427" y="3184"/>
                  </a:lnTo>
                  <a:lnTo>
                    <a:pt x="89770" y="995"/>
                  </a:lnTo>
                  <a:lnTo>
                    <a:pt x="74656" y="0"/>
                  </a:lnTo>
                  <a:lnTo>
                    <a:pt x="6000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03759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0375900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9314" y="59234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4808"/>
                  </a:lnTo>
                  <a:lnTo>
                    <a:pt x="71314" y="10710"/>
                  </a:lnTo>
                  <a:lnTo>
                    <a:pt x="52799" y="16612"/>
                  </a:lnTo>
                  <a:lnTo>
                    <a:pt x="33600" y="23825"/>
                  </a:lnTo>
                  <a:lnTo>
                    <a:pt x="19200" y="31912"/>
                  </a:lnTo>
                  <a:lnTo>
                    <a:pt x="8228" y="40218"/>
                  </a:lnTo>
                  <a:lnTo>
                    <a:pt x="4114" y="49836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60546"/>
                  </a:lnTo>
                  <a:lnTo>
                    <a:pt x="4114" y="69945"/>
                  </a:lnTo>
                  <a:lnTo>
                    <a:pt x="8228" y="79562"/>
                  </a:lnTo>
                  <a:lnTo>
                    <a:pt x="19200" y="87868"/>
                  </a:lnTo>
                  <a:lnTo>
                    <a:pt x="33600" y="96174"/>
                  </a:lnTo>
                  <a:lnTo>
                    <a:pt x="52799" y="103387"/>
                  </a:lnTo>
                  <a:lnTo>
                    <a:pt x="71314" y="109289"/>
                  </a:lnTo>
                  <a:lnTo>
                    <a:pt x="93942" y="115191"/>
                  </a:lnTo>
                  <a:lnTo>
                    <a:pt x="119314" y="119781"/>
                  </a:lnTo>
                  <a:lnTo>
                    <a:pt x="119314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0533063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5199" y="47431"/>
                  </a:lnTo>
                  <a:lnTo>
                    <a:pt x="104228" y="34316"/>
                  </a:lnTo>
                  <a:lnTo>
                    <a:pt x="81600" y="23825"/>
                  </a:lnTo>
                  <a:lnTo>
                    <a:pt x="55542" y="12896"/>
                  </a:lnTo>
                  <a:lnTo>
                    <a:pt x="55542" y="12896"/>
                  </a:lnTo>
                  <a:lnTo>
                    <a:pt x="29485" y="5901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879"/>
                  </a:lnTo>
                  <a:lnTo>
                    <a:pt x="55542" y="106885"/>
                  </a:lnTo>
                  <a:lnTo>
                    <a:pt x="55542" y="106885"/>
                  </a:lnTo>
                  <a:lnTo>
                    <a:pt x="81600" y="96174"/>
                  </a:lnTo>
                  <a:lnTo>
                    <a:pt x="104228" y="85464"/>
                  </a:lnTo>
                  <a:lnTo>
                    <a:pt x="115199" y="72349"/>
                  </a:lnTo>
                  <a:lnTo>
                    <a:pt x="119314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1310938" y="3865562"/>
              <a:ext cx="60324" cy="112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1777663" y="1036637"/>
              <a:ext cx="61913" cy="112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934825" y="881062"/>
              <a:ext cx="61913" cy="12811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6"/>
                  </a:moveTo>
                  <a:lnTo>
                    <a:pt x="0" y="11996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0533063" y="3729037"/>
              <a:ext cx="61913" cy="227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11"/>
                  </a:moveTo>
                  <a:lnTo>
                    <a:pt x="0" y="11981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1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0999788" y="2381250"/>
              <a:ext cx="61913" cy="782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0533063" y="3322637"/>
              <a:ext cx="61913" cy="4048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93"/>
                  </a:moveTo>
                  <a:lnTo>
                    <a:pt x="0" y="11989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9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0999788" y="3382962"/>
              <a:ext cx="61913" cy="4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10"/>
                  </a:moveTo>
                  <a:lnTo>
                    <a:pt x="0" y="11991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1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1156950" y="6103937"/>
              <a:ext cx="60324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0999788" y="6103937"/>
              <a:ext cx="61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20463" y="4914900"/>
              <a:ext cx="354013" cy="35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17" y="119878"/>
                  </a:moveTo>
                  <a:lnTo>
                    <a:pt x="0" y="14545"/>
                  </a:lnTo>
                  <a:lnTo>
                    <a:pt x="15182" y="0"/>
                  </a:lnTo>
                  <a:lnTo>
                    <a:pt x="119878" y="104727"/>
                  </a:lnTo>
                  <a:lnTo>
                    <a:pt x="104817" y="1198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1623675" y="5060950"/>
              <a:ext cx="61913" cy="5953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2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9909175" y="4921250"/>
              <a:ext cx="619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0"/>
                  </a:moveTo>
                  <a:lnTo>
                    <a:pt x="0" y="11985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5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9442450" y="5367337"/>
              <a:ext cx="61913" cy="255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31"/>
                  </a:moveTo>
                  <a:lnTo>
                    <a:pt x="0" y="11983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3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146651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1623675" y="2605088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1623675" y="881062"/>
              <a:ext cx="61913" cy="7350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1"/>
                  </a:moveTo>
                  <a:lnTo>
                    <a:pt x="0" y="11994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177766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0375900" y="3729037"/>
              <a:ext cx="61913" cy="377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86"/>
                  </a:moveTo>
                  <a:lnTo>
                    <a:pt x="0" y="11988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8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975725" y="5703887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31" y="119885"/>
                  </a:moveTo>
                  <a:lnTo>
                    <a:pt x="56531" y="119196"/>
                  </a:lnTo>
                  <a:lnTo>
                    <a:pt x="54682" y="117933"/>
                  </a:lnTo>
                  <a:lnTo>
                    <a:pt x="52716" y="116669"/>
                  </a:lnTo>
                  <a:lnTo>
                    <a:pt x="3121" y="66832"/>
                  </a:lnTo>
                  <a:lnTo>
                    <a:pt x="1965" y="65569"/>
                  </a:lnTo>
                  <a:lnTo>
                    <a:pt x="693" y="63732"/>
                  </a:lnTo>
                  <a:lnTo>
                    <a:pt x="0" y="61779"/>
                  </a:lnTo>
                  <a:lnTo>
                    <a:pt x="0" y="59942"/>
                  </a:lnTo>
                  <a:lnTo>
                    <a:pt x="0" y="57990"/>
                  </a:lnTo>
                  <a:lnTo>
                    <a:pt x="693" y="56153"/>
                  </a:lnTo>
                  <a:lnTo>
                    <a:pt x="1965" y="54315"/>
                  </a:lnTo>
                  <a:lnTo>
                    <a:pt x="3121" y="53052"/>
                  </a:lnTo>
                  <a:lnTo>
                    <a:pt x="52716" y="3215"/>
                  </a:lnTo>
                  <a:lnTo>
                    <a:pt x="54682" y="1837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60231" y="0"/>
                  </a:lnTo>
                  <a:lnTo>
                    <a:pt x="62080" y="688"/>
                  </a:lnTo>
                  <a:lnTo>
                    <a:pt x="64046" y="1377"/>
                  </a:lnTo>
                  <a:lnTo>
                    <a:pt x="65317" y="1837"/>
                  </a:lnTo>
                  <a:lnTo>
                    <a:pt x="67167" y="3215"/>
                  </a:lnTo>
                  <a:lnTo>
                    <a:pt x="117341" y="53052"/>
                  </a:lnTo>
                  <a:lnTo>
                    <a:pt x="118612" y="54315"/>
                  </a:lnTo>
                  <a:lnTo>
                    <a:pt x="119190" y="56153"/>
                  </a:lnTo>
                  <a:lnTo>
                    <a:pt x="119884" y="57990"/>
                  </a:lnTo>
                  <a:lnTo>
                    <a:pt x="119884" y="59942"/>
                  </a:lnTo>
                  <a:lnTo>
                    <a:pt x="119884" y="61779"/>
                  </a:lnTo>
                  <a:lnTo>
                    <a:pt x="119190" y="63732"/>
                  </a:lnTo>
                  <a:lnTo>
                    <a:pt x="118612" y="65569"/>
                  </a:lnTo>
                  <a:lnTo>
                    <a:pt x="117341" y="66832"/>
                  </a:lnTo>
                  <a:lnTo>
                    <a:pt x="67167" y="116669"/>
                  </a:lnTo>
                  <a:lnTo>
                    <a:pt x="65317" y="117933"/>
                  </a:lnTo>
                  <a:lnTo>
                    <a:pt x="64046" y="119196"/>
                  </a:lnTo>
                  <a:lnTo>
                    <a:pt x="60231" y="119885"/>
                  </a:lnTo>
                  <a:close/>
                  <a:moveTo>
                    <a:pt x="24508" y="59942"/>
                  </a:moveTo>
                  <a:lnTo>
                    <a:pt x="60231" y="95540"/>
                  </a:lnTo>
                  <a:lnTo>
                    <a:pt x="96069" y="59942"/>
                  </a:lnTo>
                  <a:lnTo>
                    <a:pt x="60231" y="24344"/>
                  </a:lnTo>
                  <a:lnTo>
                    <a:pt x="24508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1310938" y="4592637"/>
              <a:ext cx="684213" cy="1062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1" y="119959"/>
                  </a:moveTo>
                  <a:lnTo>
                    <a:pt x="0" y="119959"/>
                  </a:lnTo>
                  <a:lnTo>
                    <a:pt x="0" y="38809"/>
                  </a:lnTo>
                  <a:lnTo>
                    <a:pt x="0" y="38809"/>
                  </a:lnTo>
                  <a:lnTo>
                    <a:pt x="0" y="38159"/>
                  </a:lnTo>
                  <a:lnTo>
                    <a:pt x="314" y="37510"/>
                  </a:lnTo>
                  <a:lnTo>
                    <a:pt x="1007" y="36820"/>
                  </a:lnTo>
                  <a:lnTo>
                    <a:pt x="1699" y="36373"/>
                  </a:lnTo>
                  <a:lnTo>
                    <a:pt x="56033" y="1096"/>
                  </a:lnTo>
                  <a:lnTo>
                    <a:pt x="56033" y="1096"/>
                  </a:lnTo>
                  <a:lnTo>
                    <a:pt x="57040" y="649"/>
                  </a:lnTo>
                  <a:lnTo>
                    <a:pt x="57733" y="405"/>
                  </a:lnTo>
                  <a:lnTo>
                    <a:pt x="58740" y="243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1133" y="243"/>
                  </a:lnTo>
                  <a:lnTo>
                    <a:pt x="62140" y="405"/>
                  </a:lnTo>
                  <a:lnTo>
                    <a:pt x="62833" y="649"/>
                  </a:lnTo>
                  <a:lnTo>
                    <a:pt x="63840" y="1096"/>
                  </a:lnTo>
                  <a:lnTo>
                    <a:pt x="118237" y="36373"/>
                  </a:lnTo>
                  <a:lnTo>
                    <a:pt x="118237" y="36373"/>
                  </a:lnTo>
                  <a:lnTo>
                    <a:pt x="118929" y="36820"/>
                  </a:lnTo>
                  <a:lnTo>
                    <a:pt x="119559" y="37510"/>
                  </a:lnTo>
                  <a:lnTo>
                    <a:pt x="119937" y="38809"/>
                  </a:lnTo>
                  <a:lnTo>
                    <a:pt x="119559" y="40108"/>
                  </a:lnTo>
                  <a:lnTo>
                    <a:pt x="118929" y="40798"/>
                  </a:lnTo>
                  <a:lnTo>
                    <a:pt x="118237" y="41244"/>
                  </a:lnTo>
                  <a:lnTo>
                    <a:pt x="91605" y="58457"/>
                  </a:lnTo>
                  <a:lnTo>
                    <a:pt x="83735" y="53585"/>
                  </a:lnTo>
                  <a:lnTo>
                    <a:pt x="106589" y="38809"/>
                  </a:lnTo>
                  <a:lnTo>
                    <a:pt x="60125" y="8606"/>
                  </a:lnTo>
                  <a:lnTo>
                    <a:pt x="10891" y="40351"/>
                  </a:lnTo>
                  <a:lnTo>
                    <a:pt x="10891" y="1199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727949" y="6732588"/>
              <a:ext cx="63501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0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8040688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97" y="119801"/>
                  </a:moveTo>
                  <a:lnTo>
                    <a:pt x="47483" y="118807"/>
                  </a:lnTo>
                  <a:lnTo>
                    <a:pt x="36556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046"/>
                  </a:lnTo>
                  <a:lnTo>
                    <a:pt x="993" y="72317"/>
                  </a:lnTo>
                  <a:lnTo>
                    <a:pt x="0" y="59205"/>
                  </a:lnTo>
                  <a:lnTo>
                    <a:pt x="993" y="47483"/>
                  </a:lnTo>
                  <a:lnTo>
                    <a:pt x="4370" y="36556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536"/>
                  </a:lnTo>
                  <a:lnTo>
                    <a:pt x="36556" y="4172"/>
                  </a:lnTo>
                  <a:lnTo>
                    <a:pt x="47483" y="993"/>
                  </a:lnTo>
                  <a:lnTo>
                    <a:pt x="60397" y="0"/>
                  </a:lnTo>
                  <a:lnTo>
                    <a:pt x="72317" y="993"/>
                  </a:lnTo>
                  <a:lnTo>
                    <a:pt x="83046" y="4172"/>
                  </a:lnTo>
                  <a:lnTo>
                    <a:pt x="93774" y="9536"/>
                  </a:lnTo>
                  <a:lnTo>
                    <a:pt x="102516" y="17284"/>
                  </a:lnTo>
                  <a:lnTo>
                    <a:pt x="110066" y="25827"/>
                  </a:lnTo>
                  <a:lnTo>
                    <a:pt x="115430" y="36556"/>
                  </a:lnTo>
                  <a:lnTo>
                    <a:pt x="118609" y="47483"/>
                  </a:lnTo>
                  <a:lnTo>
                    <a:pt x="119801" y="59205"/>
                  </a:lnTo>
                  <a:lnTo>
                    <a:pt x="118609" y="72317"/>
                  </a:lnTo>
                  <a:lnTo>
                    <a:pt x="115430" y="83046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3774" y="110066"/>
                  </a:lnTo>
                  <a:lnTo>
                    <a:pt x="83046" y="115430"/>
                  </a:lnTo>
                  <a:lnTo>
                    <a:pt x="72317" y="118807"/>
                  </a:lnTo>
                  <a:lnTo>
                    <a:pt x="60397" y="119801"/>
                  </a:lnTo>
                  <a:close/>
                  <a:moveTo>
                    <a:pt x="60397" y="34370"/>
                  </a:moveTo>
                  <a:lnTo>
                    <a:pt x="55033" y="34370"/>
                  </a:lnTo>
                  <a:lnTo>
                    <a:pt x="49668" y="35562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6556" y="49668"/>
                  </a:lnTo>
                  <a:lnTo>
                    <a:pt x="34569" y="55033"/>
                  </a:lnTo>
                  <a:lnTo>
                    <a:pt x="34569" y="59205"/>
                  </a:lnTo>
                  <a:lnTo>
                    <a:pt x="34569" y="64569"/>
                  </a:lnTo>
                  <a:lnTo>
                    <a:pt x="36556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3046"/>
                  </a:lnTo>
                  <a:lnTo>
                    <a:pt x="55033" y="85231"/>
                  </a:lnTo>
                  <a:lnTo>
                    <a:pt x="60397" y="85231"/>
                  </a:lnTo>
                  <a:lnTo>
                    <a:pt x="64768" y="85231"/>
                  </a:lnTo>
                  <a:lnTo>
                    <a:pt x="70132" y="83046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4238" y="70132"/>
                  </a:lnTo>
                  <a:lnTo>
                    <a:pt x="85231" y="64569"/>
                  </a:lnTo>
                  <a:lnTo>
                    <a:pt x="85231" y="59205"/>
                  </a:lnTo>
                  <a:lnTo>
                    <a:pt x="85231" y="55033"/>
                  </a:lnTo>
                  <a:lnTo>
                    <a:pt x="84238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5562"/>
                  </a:lnTo>
                  <a:lnTo>
                    <a:pt x="64768" y="34370"/>
                  </a:lnTo>
                  <a:lnTo>
                    <a:pt x="60397" y="3437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7573963" y="6389687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306"/>
                  </a:lnTo>
                  <a:lnTo>
                    <a:pt x="54566" y="118728"/>
                  </a:lnTo>
                  <a:lnTo>
                    <a:pt x="52716" y="117341"/>
                  </a:lnTo>
                  <a:lnTo>
                    <a:pt x="2427" y="67167"/>
                  </a:lnTo>
                  <a:lnTo>
                    <a:pt x="1271" y="65895"/>
                  </a:lnTo>
                  <a:lnTo>
                    <a:pt x="578" y="64046"/>
                  </a:lnTo>
                  <a:lnTo>
                    <a:pt x="0" y="62196"/>
                  </a:lnTo>
                  <a:lnTo>
                    <a:pt x="0" y="60231"/>
                  </a:lnTo>
                  <a:lnTo>
                    <a:pt x="0" y="58381"/>
                  </a:lnTo>
                  <a:lnTo>
                    <a:pt x="578" y="56416"/>
                  </a:lnTo>
                  <a:lnTo>
                    <a:pt x="1271" y="54566"/>
                  </a:lnTo>
                  <a:lnTo>
                    <a:pt x="2427" y="52716"/>
                  </a:lnTo>
                  <a:lnTo>
                    <a:pt x="52716" y="3121"/>
                  </a:lnTo>
                  <a:lnTo>
                    <a:pt x="53988" y="1849"/>
                  </a:lnTo>
                  <a:lnTo>
                    <a:pt x="55838" y="578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2080" y="0"/>
                  </a:lnTo>
                  <a:lnTo>
                    <a:pt x="63352" y="578"/>
                  </a:lnTo>
                  <a:lnTo>
                    <a:pt x="65202" y="1849"/>
                  </a:lnTo>
                  <a:lnTo>
                    <a:pt x="67052" y="3121"/>
                  </a:lnTo>
                  <a:lnTo>
                    <a:pt x="116647" y="52716"/>
                  </a:lnTo>
                  <a:lnTo>
                    <a:pt x="118034" y="54566"/>
                  </a:lnTo>
                  <a:lnTo>
                    <a:pt x="119190" y="56416"/>
                  </a:lnTo>
                  <a:lnTo>
                    <a:pt x="119884" y="58381"/>
                  </a:lnTo>
                  <a:lnTo>
                    <a:pt x="119884" y="60231"/>
                  </a:lnTo>
                  <a:lnTo>
                    <a:pt x="119884" y="62196"/>
                  </a:lnTo>
                  <a:lnTo>
                    <a:pt x="119190" y="64046"/>
                  </a:lnTo>
                  <a:lnTo>
                    <a:pt x="118034" y="65895"/>
                  </a:lnTo>
                  <a:lnTo>
                    <a:pt x="116647" y="67167"/>
                  </a:lnTo>
                  <a:lnTo>
                    <a:pt x="67052" y="117341"/>
                  </a:lnTo>
                  <a:lnTo>
                    <a:pt x="65202" y="118728"/>
                  </a:lnTo>
                  <a:lnTo>
                    <a:pt x="63352" y="119306"/>
                  </a:lnTo>
                  <a:lnTo>
                    <a:pt x="59537" y="119884"/>
                  </a:lnTo>
                  <a:close/>
                  <a:moveTo>
                    <a:pt x="23815" y="60231"/>
                  </a:moveTo>
                  <a:lnTo>
                    <a:pt x="59537" y="96069"/>
                  </a:lnTo>
                  <a:lnTo>
                    <a:pt x="95375" y="60231"/>
                  </a:lnTo>
                  <a:lnTo>
                    <a:pt x="59537" y="24393"/>
                  </a:lnTo>
                  <a:lnTo>
                    <a:pt x="23815" y="60231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1623675" y="4078287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3"/>
                  </a:moveTo>
                  <a:lnTo>
                    <a:pt x="47483" y="117639"/>
                  </a:lnTo>
                  <a:lnTo>
                    <a:pt x="36754" y="114295"/>
                  </a:lnTo>
                  <a:lnTo>
                    <a:pt x="25827" y="108983"/>
                  </a:lnTo>
                  <a:lnTo>
                    <a:pt x="17284" y="101508"/>
                  </a:lnTo>
                  <a:lnTo>
                    <a:pt x="9735" y="93049"/>
                  </a:lnTo>
                  <a:lnTo>
                    <a:pt x="4370" y="82426"/>
                  </a:lnTo>
                  <a:lnTo>
                    <a:pt x="1192" y="71606"/>
                  </a:lnTo>
                  <a:lnTo>
                    <a:pt x="0" y="60000"/>
                  </a:lnTo>
                  <a:lnTo>
                    <a:pt x="1192" y="47016"/>
                  </a:lnTo>
                  <a:lnTo>
                    <a:pt x="4370" y="36393"/>
                  </a:lnTo>
                  <a:lnTo>
                    <a:pt x="9735" y="25573"/>
                  </a:lnTo>
                  <a:lnTo>
                    <a:pt x="17284" y="17114"/>
                  </a:lnTo>
                  <a:lnTo>
                    <a:pt x="25827" y="9639"/>
                  </a:lnTo>
                  <a:lnTo>
                    <a:pt x="36754" y="4327"/>
                  </a:lnTo>
                  <a:lnTo>
                    <a:pt x="47483" y="983"/>
                  </a:lnTo>
                  <a:lnTo>
                    <a:pt x="59403" y="0"/>
                  </a:lnTo>
                  <a:lnTo>
                    <a:pt x="71125" y="983"/>
                  </a:lnTo>
                  <a:lnTo>
                    <a:pt x="83046" y="4327"/>
                  </a:lnTo>
                  <a:lnTo>
                    <a:pt x="92781" y="9639"/>
                  </a:lnTo>
                  <a:lnTo>
                    <a:pt x="102516" y="17114"/>
                  </a:lnTo>
                  <a:lnTo>
                    <a:pt x="110066" y="26754"/>
                  </a:lnTo>
                  <a:lnTo>
                    <a:pt x="115430" y="36393"/>
                  </a:lnTo>
                  <a:lnTo>
                    <a:pt x="118609" y="48196"/>
                  </a:lnTo>
                  <a:lnTo>
                    <a:pt x="119801" y="60000"/>
                  </a:lnTo>
                  <a:lnTo>
                    <a:pt x="118609" y="71606"/>
                  </a:lnTo>
                  <a:lnTo>
                    <a:pt x="115430" y="82426"/>
                  </a:lnTo>
                  <a:lnTo>
                    <a:pt x="110066" y="93049"/>
                  </a:lnTo>
                  <a:lnTo>
                    <a:pt x="102516" y="101508"/>
                  </a:lnTo>
                  <a:lnTo>
                    <a:pt x="92781" y="108983"/>
                  </a:lnTo>
                  <a:lnTo>
                    <a:pt x="83046" y="114295"/>
                  </a:lnTo>
                  <a:lnTo>
                    <a:pt x="71125" y="117639"/>
                  </a:lnTo>
                  <a:lnTo>
                    <a:pt x="59403" y="119803"/>
                  </a:lnTo>
                  <a:close/>
                  <a:moveTo>
                    <a:pt x="59403" y="34229"/>
                  </a:moveTo>
                  <a:lnTo>
                    <a:pt x="55033" y="34229"/>
                  </a:lnTo>
                  <a:lnTo>
                    <a:pt x="49668" y="36393"/>
                  </a:lnTo>
                  <a:lnTo>
                    <a:pt x="45298" y="38557"/>
                  </a:lnTo>
                  <a:lnTo>
                    <a:pt x="42119" y="41704"/>
                  </a:lnTo>
                  <a:lnTo>
                    <a:pt x="38940" y="44852"/>
                  </a:lnTo>
                  <a:lnTo>
                    <a:pt x="35562" y="49180"/>
                  </a:lnTo>
                  <a:lnTo>
                    <a:pt x="34569" y="54491"/>
                  </a:lnTo>
                  <a:lnTo>
                    <a:pt x="34569" y="60000"/>
                  </a:lnTo>
                  <a:lnTo>
                    <a:pt x="34569" y="64131"/>
                  </a:lnTo>
                  <a:lnTo>
                    <a:pt x="35562" y="69442"/>
                  </a:lnTo>
                  <a:lnTo>
                    <a:pt x="38940" y="73770"/>
                  </a:lnTo>
                  <a:lnTo>
                    <a:pt x="42119" y="78098"/>
                  </a:lnTo>
                  <a:lnTo>
                    <a:pt x="45298" y="80262"/>
                  </a:lnTo>
                  <a:lnTo>
                    <a:pt x="49668" y="83409"/>
                  </a:lnTo>
                  <a:lnTo>
                    <a:pt x="55033" y="84393"/>
                  </a:lnTo>
                  <a:lnTo>
                    <a:pt x="59403" y="85573"/>
                  </a:lnTo>
                  <a:lnTo>
                    <a:pt x="64768" y="84393"/>
                  </a:lnTo>
                  <a:lnTo>
                    <a:pt x="70132" y="83409"/>
                  </a:lnTo>
                  <a:lnTo>
                    <a:pt x="74503" y="81245"/>
                  </a:lnTo>
                  <a:lnTo>
                    <a:pt x="77682" y="78098"/>
                  </a:lnTo>
                  <a:lnTo>
                    <a:pt x="80860" y="73770"/>
                  </a:lnTo>
                  <a:lnTo>
                    <a:pt x="83046" y="69442"/>
                  </a:lnTo>
                  <a:lnTo>
                    <a:pt x="85231" y="64131"/>
                  </a:lnTo>
                  <a:lnTo>
                    <a:pt x="85231" y="60000"/>
                  </a:lnTo>
                  <a:lnTo>
                    <a:pt x="85231" y="54491"/>
                  </a:lnTo>
                  <a:lnTo>
                    <a:pt x="83046" y="50163"/>
                  </a:lnTo>
                  <a:lnTo>
                    <a:pt x="80860" y="44852"/>
                  </a:lnTo>
                  <a:lnTo>
                    <a:pt x="77682" y="41704"/>
                  </a:lnTo>
                  <a:lnTo>
                    <a:pt x="74503" y="38557"/>
                  </a:lnTo>
                  <a:lnTo>
                    <a:pt x="70132" y="36393"/>
                  </a:lnTo>
                  <a:lnTo>
                    <a:pt x="64768" y="34229"/>
                  </a:lnTo>
                  <a:lnTo>
                    <a:pt x="59403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8351838" y="641350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634"/>
                  </a:lnTo>
                  <a:lnTo>
                    <a:pt x="5320" y="114536"/>
                  </a:lnTo>
                  <a:lnTo>
                    <a:pt x="1182" y="109268"/>
                  </a:lnTo>
                  <a:lnTo>
                    <a:pt x="0" y="106146"/>
                  </a:lnTo>
                  <a:lnTo>
                    <a:pt x="0" y="102829"/>
                  </a:lnTo>
                  <a:lnTo>
                    <a:pt x="0" y="16975"/>
                  </a:lnTo>
                  <a:lnTo>
                    <a:pt x="0" y="13853"/>
                  </a:lnTo>
                  <a:lnTo>
                    <a:pt x="1182" y="10731"/>
                  </a:lnTo>
                  <a:lnTo>
                    <a:pt x="5320" y="5463"/>
                  </a:lnTo>
                  <a:lnTo>
                    <a:pt x="10640" y="1170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1170"/>
                  </a:lnTo>
                  <a:lnTo>
                    <a:pt x="114482" y="5463"/>
                  </a:lnTo>
                  <a:lnTo>
                    <a:pt x="118817" y="10731"/>
                  </a:lnTo>
                  <a:lnTo>
                    <a:pt x="118817" y="13853"/>
                  </a:lnTo>
                  <a:lnTo>
                    <a:pt x="119802" y="16975"/>
                  </a:lnTo>
                  <a:lnTo>
                    <a:pt x="119802" y="102829"/>
                  </a:lnTo>
                  <a:lnTo>
                    <a:pt x="118817" y="106146"/>
                  </a:lnTo>
                  <a:lnTo>
                    <a:pt x="118817" y="109268"/>
                  </a:lnTo>
                  <a:lnTo>
                    <a:pt x="114482" y="114536"/>
                  </a:lnTo>
                  <a:lnTo>
                    <a:pt x="109162" y="118634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853"/>
                  </a:moveTo>
                  <a:lnTo>
                    <a:pt x="85714" y="85853"/>
                  </a:lnTo>
                  <a:lnTo>
                    <a:pt x="85714" y="33951"/>
                  </a:lnTo>
                  <a:lnTo>
                    <a:pt x="34285" y="33951"/>
                  </a:lnTo>
                  <a:lnTo>
                    <a:pt x="34285" y="8585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9442450" y="5757862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339" y="119804"/>
                  </a:lnTo>
                  <a:lnTo>
                    <a:pt x="13990" y="118827"/>
                  </a:lnTo>
                  <a:lnTo>
                    <a:pt x="10837" y="117654"/>
                  </a:lnTo>
                  <a:lnTo>
                    <a:pt x="5517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2703"/>
                  </a:lnTo>
                  <a:lnTo>
                    <a:pt x="1182" y="9381"/>
                  </a:lnTo>
                  <a:lnTo>
                    <a:pt x="5517" y="4104"/>
                  </a:lnTo>
                  <a:lnTo>
                    <a:pt x="10837" y="977"/>
                  </a:lnTo>
                  <a:lnTo>
                    <a:pt x="13990" y="0"/>
                  </a:lnTo>
                  <a:lnTo>
                    <a:pt x="17339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4104"/>
                  </a:lnTo>
                  <a:lnTo>
                    <a:pt x="117832" y="9381"/>
                  </a:lnTo>
                  <a:lnTo>
                    <a:pt x="118817" y="12703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832" y="109250"/>
                  </a:lnTo>
                  <a:lnTo>
                    <a:pt x="114482" y="114527"/>
                  </a:lnTo>
                  <a:lnTo>
                    <a:pt x="109162" y="117654"/>
                  </a:lnTo>
                  <a:lnTo>
                    <a:pt x="106009" y="118827"/>
                  </a:lnTo>
                  <a:lnTo>
                    <a:pt x="102857" y="119804"/>
                  </a:lnTo>
                  <a:close/>
                  <a:moveTo>
                    <a:pt x="34285" y="85993"/>
                  </a:moveTo>
                  <a:lnTo>
                    <a:pt x="85714" y="85993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99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0999788" y="427355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827"/>
                  </a:lnTo>
                  <a:lnTo>
                    <a:pt x="5320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3680"/>
                  </a:lnTo>
                  <a:lnTo>
                    <a:pt x="1182" y="10553"/>
                  </a:lnTo>
                  <a:lnTo>
                    <a:pt x="5320" y="5276"/>
                  </a:lnTo>
                  <a:lnTo>
                    <a:pt x="10640" y="977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5276"/>
                  </a:lnTo>
                  <a:lnTo>
                    <a:pt x="117635" y="10553"/>
                  </a:lnTo>
                  <a:lnTo>
                    <a:pt x="118817" y="13680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635" y="109250"/>
                  </a:lnTo>
                  <a:lnTo>
                    <a:pt x="114482" y="114527"/>
                  </a:lnTo>
                  <a:lnTo>
                    <a:pt x="109162" y="118827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798"/>
                  </a:moveTo>
                  <a:lnTo>
                    <a:pt x="85714" y="85798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79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8509000" y="6242050"/>
              <a:ext cx="3714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01"/>
                  </a:moveTo>
                  <a:lnTo>
                    <a:pt x="55838" y="118807"/>
                  </a:lnTo>
                  <a:lnTo>
                    <a:pt x="54566" y="117814"/>
                  </a:lnTo>
                  <a:lnTo>
                    <a:pt x="52716" y="115430"/>
                  </a:lnTo>
                  <a:lnTo>
                    <a:pt x="2427" y="29205"/>
                  </a:lnTo>
                  <a:lnTo>
                    <a:pt x="1156" y="24834"/>
                  </a:lnTo>
                  <a:lnTo>
                    <a:pt x="0" y="20662"/>
                  </a:lnTo>
                  <a:lnTo>
                    <a:pt x="0" y="15298"/>
                  </a:lnTo>
                  <a:lnTo>
                    <a:pt x="578" y="10728"/>
                  </a:lnTo>
                  <a:lnTo>
                    <a:pt x="1849" y="5364"/>
                  </a:lnTo>
                  <a:lnTo>
                    <a:pt x="4393" y="2185"/>
                  </a:lnTo>
                  <a:lnTo>
                    <a:pt x="6820" y="0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0"/>
                  </a:lnTo>
                  <a:lnTo>
                    <a:pt x="115491" y="2185"/>
                  </a:lnTo>
                  <a:lnTo>
                    <a:pt x="117919" y="5364"/>
                  </a:lnTo>
                  <a:lnTo>
                    <a:pt x="119190" y="10728"/>
                  </a:lnTo>
                  <a:lnTo>
                    <a:pt x="119884" y="15298"/>
                  </a:lnTo>
                  <a:lnTo>
                    <a:pt x="119884" y="20662"/>
                  </a:lnTo>
                  <a:lnTo>
                    <a:pt x="118612" y="24834"/>
                  </a:lnTo>
                  <a:lnTo>
                    <a:pt x="117341" y="29205"/>
                  </a:lnTo>
                  <a:lnTo>
                    <a:pt x="67167" y="115430"/>
                  </a:lnTo>
                  <a:lnTo>
                    <a:pt x="65202" y="117814"/>
                  </a:lnTo>
                  <a:lnTo>
                    <a:pt x="64046" y="118807"/>
                  </a:lnTo>
                  <a:lnTo>
                    <a:pt x="59537" y="119801"/>
                  </a:lnTo>
                  <a:close/>
                  <a:moveTo>
                    <a:pt x="34450" y="34569"/>
                  </a:moveTo>
                  <a:lnTo>
                    <a:pt x="59537" y="78874"/>
                  </a:lnTo>
                  <a:lnTo>
                    <a:pt x="85317" y="34569"/>
                  </a:lnTo>
                  <a:lnTo>
                    <a:pt x="34450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577136" y="6556375"/>
              <a:ext cx="61913" cy="30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2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913" y="589915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167" y="85517"/>
                  </a:moveTo>
                  <a:lnTo>
                    <a:pt x="61167" y="85517"/>
                  </a:lnTo>
                  <a:lnTo>
                    <a:pt x="48560" y="84532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3891"/>
                  </a:lnTo>
                  <a:lnTo>
                    <a:pt x="5136" y="69556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5136" y="50246"/>
                  </a:lnTo>
                  <a:lnTo>
                    <a:pt x="10272" y="45911"/>
                  </a:lnTo>
                  <a:lnTo>
                    <a:pt x="17743" y="41576"/>
                  </a:lnTo>
                  <a:lnTo>
                    <a:pt x="25214" y="38423"/>
                  </a:lnTo>
                  <a:lnTo>
                    <a:pt x="35953" y="36256"/>
                  </a:lnTo>
                  <a:lnTo>
                    <a:pt x="48560" y="34088"/>
                  </a:lnTo>
                  <a:lnTo>
                    <a:pt x="61167" y="34088"/>
                  </a:lnTo>
                  <a:lnTo>
                    <a:pt x="61167" y="34088"/>
                  </a:lnTo>
                  <a:lnTo>
                    <a:pt x="70972" y="34088"/>
                  </a:lnTo>
                  <a:lnTo>
                    <a:pt x="83579" y="36256"/>
                  </a:lnTo>
                  <a:lnTo>
                    <a:pt x="93852" y="38423"/>
                  </a:lnTo>
                  <a:lnTo>
                    <a:pt x="101789" y="41576"/>
                  </a:lnTo>
                  <a:lnTo>
                    <a:pt x="109260" y="45911"/>
                  </a:lnTo>
                  <a:lnTo>
                    <a:pt x="116731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5320"/>
                  </a:lnTo>
                  <a:lnTo>
                    <a:pt x="119533" y="5320"/>
                  </a:lnTo>
                  <a:lnTo>
                    <a:pt x="106926" y="3152"/>
                  </a:lnTo>
                  <a:lnTo>
                    <a:pt x="91517" y="985"/>
                  </a:lnTo>
                  <a:lnTo>
                    <a:pt x="76108" y="0"/>
                  </a:lnTo>
                  <a:lnTo>
                    <a:pt x="61167" y="0"/>
                  </a:lnTo>
                  <a:lnTo>
                    <a:pt x="61167" y="0"/>
                  </a:lnTo>
                  <a:lnTo>
                    <a:pt x="43424" y="0"/>
                  </a:lnTo>
                  <a:lnTo>
                    <a:pt x="28015" y="985"/>
                  </a:lnTo>
                  <a:lnTo>
                    <a:pt x="12607" y="3152"/>
                  </a:lnTo>
                  <a:lnTo>
                    <a:pt x="0" y="5320"/>
                  </a:lnTo>
                  <a:lnTo>
                    <a:pt x="0" y="113300"/>
                  </a:lnTo>
                  <a:lnTo>
                    <a:pt x="0" y="113300"/>
                  </a:lnTo>
                  <a:lnTo>
                    <a:pt x="12607" y="116650"/>
                  </a:lnTo>
                  <a:lnTo>
                    <a:pt x="28015" y="117635"/>
                  </a:lnTo>
                  <a:lnTo>
                    <a:pt x="43424" y="118620"/>
                  </a:lnTo>
                  <a:lnTo>
                    <a:pt x="61167" y="119802"/>
                  </a:lnTo>
                  <a:lnTo>
                    <a:pt x="61167" y="119802"/>
                  </a:lnTo>
                  <a:lnTo>
                    <a:pt x="76108" y="118620"/>
                  </a:lnTo>
                  <a:lnTo>
                    <a:pt x="91517" y="117635"/>
                  </a:lnTo>
                  <a:lnTo>
                    <a:pt x="106926" y="116650"/>
                  </a:lnTo>
                  <a:lnTo>
                    <a:pt x="119533" y="113300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6731" y="69556"/>
                  </a:lnTo>
                  <a:lnTo>
                    <a:pt x="109260" y="73891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4532"/>
                  </a:lnTo>
                  <a:lnTo>
                    <a:pt x="61167" y="8551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8662988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191"/>
                  </a:lnTo>
                  <a:lnTo>
                    <a:pt x="48275" y="110382"/>
                  </a:lnTo>
                  <a:lnTo>
                    <a:pt x="70344" y="103387"/>
                  </a:lnTo>
                  <a:lnTo>
                    <a:pt x="89655" y="96174"/>
                  </a:lnTo>
                  <a:lnTo>
                    <a:pt x="100689" y="87868"/>
                  </a:lnTo>
                  <a:lnTo>
                    <a:pt x="111724" y="79562"/>
                  </a:lnTo>
                  <a:lnTo>
                    <a:pt x="119310" y="69945"/>
                  </a:lnTo>
                  <a:lnTo>
                    <a:pt x="119310" y="60546"/>
                  </a:lnTo>
                  <a:lnTo>
                    <a:pt x="119310" y="60546"/>
                  </a:lnTo>
                  <a:lnTo>
                    <a:pt x="119310" y="51147"/>
                  </a:lnTo>
                  <a:lnTo>
                    <a:pt x="111724" y="41530"/>
                  </a:lnTo>
                  <a:lnTo>
                    <a:pt x="100689" y="31912"/>
                  </a:lnTo>
                  <a:lnTo>
                    <a:pt x="89655" y="24918"/>
                  </a:lnTo>
                  <a:lnTo>
                    <a:pt x="70344" y="16612"/>
                  </a:lnTo>
                  <a:lnTo>
                    <a:pt x="48275" y="10710"/>
                  </a:lnTo>
                  <a:lnTo>
                    <a:pt x="25517" y="4808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8509000" y="5908675"/>
              <a:ext cx="60324" cy="95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510"/>
                  </a:moveTo>
                  <a:lnTo>
                    <a:pt x="0" y="12510"/>
                  </a:lnTo>
                  <a:lnTo>
                    <a:pt x="0" y="10568"/>
                  </a:lnTo>
                  <a:lnTo>
                    <a:pt x="6896" y="8581"/>
                  </a:lnTo>
                  <a:lnTo>
                    <a:pt x="18620" y="6593"/>
                  </a:lnTo>
                  <a:lnTo>
                    <a:pt x="33103" y="5148"/>
                  </a:lnTo>
                  <a:lnTo>
                    <a:pt x="48275" y="3432"/>
                  </a:lnTo>
                  <a:lnTo>
                    <a:pt x="71034" y="2213"/>
                  </a:lnTo>
                  <a:lnTo>
                    <a:pt x="93103" y="993"/>
                  </a:lnTo>
                  <a:lnTo>
                    <a:pt x="119310" y="0"/>
                  </a:lnTo>
                  <a:lnTo>
                    <a:pt x="0" y="12510"/>
                  </a:lnTo>
                  <a:lnTo>
                    <a:pt x="0" y="119954"/>
                  </a:lnTo>
                  <a:lnTo>
                    <a:pt x="119310" y="119954"/>
                  </a:lnTo>
                  <a:lnTo>
                    <a:pt x="119310" y="24749"/>
                  </a:lnTo>
                  <a:lnTo>
                    <a:pt x="119310" y="24749"/>
                  </a:lnTo>
                  <a:lnTo>
                    <a:pt x="93103" y="23801"/>
                  </a:lnTo>
                  <a:lnTo>
                    <a:pt x="71034" y="22807"/>
                  </a:lnTo>
                  <a:lnTo>
                    <a:pt x="48275" y="21362"/>
                  </a:lnTo>
                  <a:lnTo>
                    <a:pt x="33103" y="19872"/>
                  </a:lnTo>
                  <a:lnTo>
                    <a:pt x="18620" y="18155"/>
                  </a:lnTo>
                  <a:lnTo>
                    <a:pt x="6896" y="16439"/>
                  </a:lnTo>
                  <a:lnTo>
                    <a:pt x="0" y="14452"/>
                  </a:lnTo>
                  <a:lnTo>
                    <a:pt x="0" y="1251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509000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546"/>
                  </a:moveTo>
                  <a:lnTo>
                    <a:pt x="0" y="60546"/>
                  </a:lnTo>
                  <a:lnTo>
                    <a:pt x="0" y="69945"/>
                  </a:lnTo>
                  <a:lnTo>
                    <a:pt x="6896" y="79562"/>
                  </a:lnTo>
                  <a:lnTo>
                    <a:pt x="18620" y="87868"/>
                  </a:lnTo>
                  <a:lnTo>
                    <a:pt x="33103" y="96174"/>
                  </a:lnTo>
                  <a:lnTo>
                    <a:pt x="48275" y="103387"/>
                  </a:lnTo>
                  <a:lnTo>
                    <a:pt x="71034" y="110382"/>
                  </a:lnTo>
                  <a:lnTo>
                    <a:pt x="93103" y="11519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8"/>
                  </a:lnTo>
                  <a:lnTo>
                    <a:pt x="71034" y="10710"/>
                  </a:lnTo>
                  <a:lnTo>
                    <a:pt x="48275" y="16612"/>
                  </a:lnTo>
                  <a:lnTo>
                    <a:pt x="33103" y="24918"/>
                  </a:lnTo>
                  <a:lnTo>
                    <a:pt x="18620" y="31912"/>
                  </a:lnTo>
                  <a:lnTo>
                    <a:pt x="6896" y="41530"/>
                  </a:lnTo>
                  <a:lnTo>
                    <a:pt x="0" y="51147"/>
                  </a:lnTo>
                  <a:lnTo>
                    <a:pt x="0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8662988" y="6427787"/>
              <a:ext cx="60324" cy="436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0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818563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975725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9131300" y="6048375"/>
              <a:ext cx="60324" cy="815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7"/>
                  </a:moveTo>
                  <a:lnTo>
                    <a:pt x="0" y="11994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9285288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9442450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9598025" y="5948362"/>
              <a:ext cx="60324" cy="9159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52"/>
                  </a:moveTo>
                  <a:lnTo>
                    <a:pt x="0" y="119952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5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9753600" y="5678487"/>
              <a:ext cx="60324" cy="1185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3"/>
                  </a:moveTo>
                  <a:lnTo>
                    <a:pt x="0" y="11996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1623675" y="5656262"/>
              <a:ext cx="61913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4"/>
                  </a:moveTo>
                  <a:lnTo>
                    <a:pt x="0" y="11996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885113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32881"/>
                  </a:lnTo>
                  <a:lnTo>
                    <a:pt x="119314" y="32881"/>
                  </a:lnTo>
                  <a:lnTo>
                    <a:pt x="92571" y="30940"/>
                  </a:lnTo>
                  <a:lnTo>
                    <a:pt x="70628" y="27542"/>
                  </a:lnTo>
                  <a:lnTo>
                    <a:pt x="52114" y="23660"/>
                  </a:lnTo>
                  <a:lnTo>
                    <a:pt x="33600" y="19656"/>
                  </a:lnTo>
                  <a:lnTo>
                    <a:pt x="18514" y="15166"/>
                  </a:lnTo>
                  <a:lnTo>
                    <a:pt x="6857" y="10434"/>
                  </a:lnTo>
                  <a:lnTo>
                    <a:pt x="4114" y="521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8040688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2881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5217"/>
                  </a:lnTo>
                  <a:lnTo>
                    <a:pt x="107657" y="10434"/>
                  </a:lnTo>
                  <a:lnTo>
                    <a:pt x="100800" y="15166"/>
                  </a:lnTo>
                  <a:lnTo>
                    <a:pt x="85714" y="19656"/>
                  </a:lnTo>
                  <a:lnTo>
                    <a:pt x="67200" y="23660"/>
                  </a:lnTo>
                  <a:lnTo>
                    <a:pt x="48685" y="27542"/>
                  </a:lnTo>
                  <a:lnTo>
                    <a:pt x="26057" y="30940"/>
                  </a:lnTo>
                  <a:lnTo>
                    <a:pt x="0" y="3288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80406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8040688" y="6161087"/>
              <a:ext cx="61913" cy="347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76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86191"/>
                  </a:lnTo>
                  <a:lnTo>
                    <a:pt x="0" y="86191"/>
                  </a:lnTo>
                  <a:lnTo>
                    <a:pt x="26057" y="88173"/>
                  </a:lnTo>
                  <a:lnTo>
                    <a:pt x="48685" y="91517"/>
                  </a:lnTo>
                  <a:lnTo>
                    <a:pt x="67200" y="95603"/>
                  </a:lnTo>
                  <a:lnTo>
                    <a:pt x="85714" y="99566"/>
                  </a:lnTo>
                  <a:lnTo>
                    <a:pt x="100800" y="104396"/>
                  </a:lnTo>
                  <a:lnTo>
                    <a:pt x="107657" y="109102"/>
                  </a:lnTo>
                  <a:lnTo>
                    <a:pt x="115199" y="114427"/>
                  </a:lnTo>
                  <a:lnTo>
                    <a:pt x="119314" y="11987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7947025" y="65103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49180"/>
                  </a:lnTo>
                  <a:lnTo>
                    <a:pt x="37241" y="46819"/>
                  </a:lnTo>
                  <a:lnTo>
                    <a:pt x="27126" y="42491"/>
                  </a:lnTo>
                  <a:lnTo>
                    <a:pt x="17471" y="36196"/>
                  </a:lnTo>
                  <a:lnTo>
                    <a:pt x="9655" y="27540"/>
                  </a:lnTo>
                  <a:lnTo>
                    <a:pt x="5057" y="1888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6622"/>
                  </a:lnTo>
                  <a:lnTo>
                    <a:pt x="0" y="106622"/>
                  </a:lnTo>
                  <a:lnTo>
                    <a:pt x="14712" y="112918"/>
                  </a:lnTo>
                  <a:lnTo>
                    <a:pt x="27126" y="115278"/>
                  </a:lnTo>
                  <a:lnTo>
                    <a:pt x="44597" y="117245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245"/>
                  </a:lnTo>
                  <a:lnTo>
                    <a:pt x="89655" y="115278"/>
                  </a:lnTo>
                  <a:lnTo>
                    <a:pt x="104827" y="112918"/>
                  </a:lnTo>
                  <a:lnTo>
                    <a:pt x="119540" y="106622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8885"/>
                  </a:lnTo>
                  <a:lnTo>
                    <a:pt x="109425" y="27540"/>
                  </a:lnTo>
                  <a:lnTo>
                    <a:pt x="102068" y="36196"/>
                  </a:lnTo>
                  <a:lnTo>
                    <a:pt x="91954" y="42491"/>
                  </a:lnTo>
                  <a:lnTo>
                    <a:pt x="82298" y="46819"/>
                  </a:lnTo>
                  <a:lnTo>
                    <a:pt x="72183" y="49180"/>
                  </a:lnTo>
                  <a:lnTo>
                    <a:pt x="59770" y="511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81041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7947025" y="63992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235"/>
                  </a:moveTo>
                  <a:lnTo>
                    <a:pt x="59770" y="68235"/>
                  </a:lnTo>
                  <a:lnTo>
                    <a:pt x="72183" y="70588"/>
                  </a:lnTo>
                  <a:lnTo>
                    <a:pt x="82298" y="72549"/>
                  </a:lnTo>
                  <a:lnTo>
                    <a:pt x="91954" y="76862"/>
                  </a:lnTo>
                  <a:lnTo>
                    <a:pt x="102068" y="83137"/>
                  </a:lnTo>
                  <a:lnTo>
                    <a:pt x="109425" y="91764"/>
                  </a:lnTo>
                  <a:lnTo>
                    <a:pt x="114482" y="100000"/>
                  </a:lnTo>
                  <a:lnTo>
                    <a:pt x="117241" y="109019"/>
                  </a:lnTo>
                  <a:lnTo>
                    <a:pt x="119540" y="119607"/>
                  </a:lnTo>
                  <a:lnTo>
                    <a:pt x="119540" y="12941"/>
                  </a:lnTo>
                  <a:lnTo>
                    <a:pt x="119540" y="12941"/>
                  </a:lnTo>
                  <a:lnTo>
                    <a:pt x="104827" y="6274"/>
                  </a:lnTo>
                  <a:lnTo>
                    <a:pt x="89655" y="4313"/>
                  </a:lnTo>
                  <a:lnTo>
                    <a:pt x="74942" y="196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0"/>
                  </a:lnTo>
                  <a:lnTo>
                    <a:pt x="27126" y="4313"/>
                  </a:lnTo>
                  <a:lnTo>
                    <a:pt x="14712" y="6274"/>
                  </a:lnTo>
                  <a:lnTo>
                    <a:pt x="0" y="12941"/>
                  </a:lnTo>
                  <a:lnTo>
                    <a:pt x="0" y="119607"/>
                  </a:lnTo>
                  <a:lnTo>
                    <a:pt x="0" y="119607"/>
                  </a:lnTo>
                  <a:lnTo>
                    <a:pt x="2298" y="109019"/>
                  </a:lnTo>
                  <a:lnTo>
                    <a:pt x="5057" y="100000"/>
                  </a:lnTo>
                  <a:lnTo>
                    <a:pt x="9655" y="91764"/>
                  </a:lnTo>
                  <a:lnTo>
                    <a:pt x="17471" y="83137"/>
                  </a:lnTo>
                  <a:lnTo>
                    <a:pt x="27126" y="76862"/>
                  </a:lnTo>
                  <a:lnTo>
                    <a:pt x="37241" y="72549"/>
                  </a:lnTo>
                  <a:lnTo>
                    <a:pt x="47356" y="70588"/>
                  </a:lnTo>
                  <a:lnTo>
                    <a:pt x="59770" y="6823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7885113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2571" y="3529"/>
                  </a:lnTo>
                  <a:lnTo>
                    <a:pt x="70628" y="9485"/>
                  </a:lnTo>
                  <a:lnTo>
                    <a:pt x="52114" y="16764"/>
                  </a:lnTo>
                  <a:lnTo>
                    <a:pt x="33600" y="23823"/>
                  </a:lnTo>
                  <a:lnTo>
                    <a:pt x="18514" y="32426"/>
                  </a:lnTo>
                  <a:lnTo>
                    <a:pt x="6857" y="40808"/>
                  </a:lnTo>
                  <a:lnTo>
                    <a:pt x="4114" y="5029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4114" y="69485"/>
                  </a:lnTo>
                  <a:lnTo>
                    <a:pt x="6857" y="78970"/>
                  </a:lnTo>
                  <a:lnTo>
                    <a:pt x="18514" y="87573"/>
                  </a:lnTo>
                  <a:lnTo>
                    <a:pt x="33600" y="95735"/>
                  </a:lnTo>
                  <a:lnTo>
                    <a:pt x="52114" y="103014"/>
                  </a:lnTo>
                  <a:lnTo>
                    <a:pt x="70628" y="110073"/>
                  </a:lnTo>
                  <a:lnTo>
                    <a:pt x="92571" y="116250"/>
                  </a:lnTo>
                  <a:lnTo>
                    <a:pt x="119314" y="119779"/>
                  </a:lnTo>
                  <a:lnTo>
                    <a:pt x="119314" y="60000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8040688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199" y="50294"/>
                  </a:lnTo>
                  <a:lnTo>
                    <a:pt x="107657" y="40808"/>
                  </a:lnTo>
                  <a:lnTo>
                    <a:pt x="100800" y="32426"/>
                  </a:lnTo>
                  <a:lnTo>
                    <a:pt x="85714" y="23823"/>
                  </a:lnTo>
                  <a:lnTo>
                    <a:pt x="67200" y="16764"/>
                  </a:lnTo>
                  <a:lnTo>
                    <a:pt x="48685" y="9485"/>
                  </a:lnTo>
                  <a:lnTo>
                    <a:pt x="26057" y="3529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073"/>
                  </a:lnTo>
                  <a:lnTo>
                    <a:pt x="67200" y="103014"/>
                  </a:lnTo>
                  <a:lnTo>
                    <a:pt x="85714" y="95735"/>
                  </a:lnTo>
                  <a:lnTo>
                    <a:pt x="100800" y="87573"/>
                  </a:lnTo>
                  <a:lnTo>
                    <a:pt x="107657" y="78970"/>
                  </a:lnTo>
                  <a:lnTo>
                    <a:pt x="115199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9285288" y="551338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629"/>
                  </a:lnTo>
                  <a:lnTo>
                    <a:pt x="26798" y="110264"/>
                  </a:lnTo>
                  <a:lnTo>
                    <a:pt x="18325" y="102516"/>
                  </a:lnTo>
                  <a:lnTo>
                    <a:pt x="10837" y="93973"/>
                  </a:lnTo>
                  <a:lnTo>
                    <a:pt x="5517" y="83046"/>
                  </a:lnTo>
                  <a:lnTo>
                    <a:pt x="1182" y="72317"/>
                  </a:lnTo>
                  <a:lnTo>
                    <a:pt x="0" y="60596"/>
                  </a:lnTo>
                  <a:lnTo>
                    <a:pt x="1182" y="47483"/>
                  </a:lnTo>
                  <a:lnTo>
                    <a:pt x="5517" y="36754"/>
                  </a:lnTo>
                  <a:lnTo>
                    <a:pt x="10837" y="26026"/>
                  </a:lnTo>
                  <a:lnTo>
                    <a:pt x="18325" y="17284"/>
                  </a:lnTo>
                  <a:lnTo>
                    <a:pt x="26798" y="9933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3546" y="4370"/>
                  </a:lnTo>
                  <a:lnTo>
                    <a:pt x="93004" y="9933"/>
                  </a:lnTo>
                  <a:lnTo>
                    <a:pt x="102857" y="17284"/>
                  </a:lnTo>
                  <a:lnTo>
                    <a:pt x="109162" y="26026"/>
                  </a:lnTo>
                  <a:lnTo>
                    <a:pt x="115467" y="36754"/>
                  </a:lnTo>
                  <a:lnTo>
                    <a:pt x="118817" y="47483"/>
                  </a:lnTo>
                  <a:lnTo>
                    <a:pt x="119802" y="60596"/>
                  </a:lnTo>
                  <a:lnTo>
                    <a:pt x="118817" y="72317"/>
                  </a:lnTo>
                  <a:lnTo>
                    <a:pt x="115467" y="83046"/>
                  </a:lnTo>
                  <a:lnTo>
                    <a:pt x="109162" y="93973"/>
                  </a:lnTo>
                  <a:lnTo>
                    <a:pt x="102857" y="102516"/>
                  </a:lnTo>
                  <a:lnTo>
                    <a:pt x="93004" y="110264"/>
                  </a:lnTo>
                  <a:lnTo>
                    <a:pt x="83546" y="115629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940"/>
                  </a:lnTo>
                  <a:lnTo>
                    <a:pt x="41773" y="42119"/>
                  </a:lnTo>
                  <a:lnTo>
                    <a:pt x="38620" y="45496"/>
                  </a:lnTo>
                  <a:lnTo>
                    <a:pt x="36453" y="49668"/>
                  </a:lnTo>
                  <a:lnTo>
                    <a:pt x="35467" y="55033"/>
                  </a:lnTo>
                  <a:lnTo>
                    <a:pt x="34285" y="60596"/>
                  </a:lnTo>
                  <a:lnTo>
                    <a:pt x="35467" y="64768"/>
                  </a:lnTo>
                  <a:lnTo>
                    <a:pt x="36453" y="70331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6108" y="81059"/>
                  </a:lnTo>
                  <a:lnTo>
                    <a:pt x="50246" y="84238"/>
                  </a:lnTo>
                  <a:lnTo>
                    <a:pt x="54581" y="85430"/>
                  </a:lnTo>
                  <a:lnTo>
                    <a:pt x="59901" y="85430"/>
                  </a:lnTo>
                  <a:lnTo>
                    <a:pt x="65418" y="85430"/>
                  </a:lnTo>
                  <a:lnTo>
                    <a:pt x="69556" y="84238"/>
                  </a:lnTo>
                  <a:lnTo>
                    <a:pt x="73891" y="81059"/>
                  </a:lnTo>
                  <a:lnTo>
                    <a:pt x="78226" y="77682"/>
                  </a:lnTo>
                  <a:lnTo>
                    <a:pt x="81379" y="74503"/>
                  </a:lnTo>
                  <a:lnTo>
                    <a:pt x="83546" y="70331"/>
                  </a:lnTo>
                  <a:lnTo>
                    <a:pt x="84532" y="64768"/>
                  </a:lnTo>
                  <a:lnTo>
                    <a:pt x="85517" y="60596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496"/>
                  </a:lnTo>
                  <a:lnTo>
                    <a:pt x="78226" y="42119"/>
                  </a:lnTo>
                  <a:lnTo>
                    <a:pt x="73891" y="38940"/>
                  </a:lnTo>
                  <a:lnTo>
                    <a:pt x="69556" y="36754"/>
                  </a:lnTo>
                  <a:lnTo>
                    <a:pt x="65418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8975725" y="6086475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8975725" y="5891212"/>
              <a:ext cx="61913" cy="293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9756"/>
                  </a:lnTo>
                  <a:lnTo>
                    <a:pt x="0" y="39756"/>
                  </a:lnTo>
                  <a:lnTo>
                    <a:pt x="26057" y="42825"/>
                  </a:lnTo>
                  <a:lnTo>
                    <a:pt x="48685" y="46772"/>
                  </a:lnTo>
                  <a:lnTo>
                    <a:pt x="67200" y="50718"/>
                  </a:lnTo>
                  <a:lnTo>
                    <a:pt x="85714" y="55542"/>
                  </a:lnTo>
                  <a:lnTo>
                    <a:pt x="100114" y="61096"/>
                  </a:lnTo>
                  <a:lnTo>
                    <a:pt x="111771" y="66650"/>
                  </a:lnTo>
                  <a:lnTo>
                    <a:pt x="115885" y="72935"/>
                  </a:lnTo>
                  <a:lnTo>
                    <a:pt x="119314" y="79366"/>
                  </a:lnTo>
                  <a:lnTo>
                    <a:pt x="119314" y="79366"/>
                  </a:lnTo>
                  <a:lnTo>
                    <a:pt x="115885" y="86528"/>
                  </a:lnTo>
                  <a:lnTo>
                    <a:pt x="111771" y="92082"/>
                  </a:lnTo>
                  <a:lnTo>
                    <a:pt x="100114" y="98514"/>
                  </a:lnTo>
                  <a:lnTo>
                    <a:pt x="85714" y="104068"/>
                  </a:lnTo>
                  <a:lnTo>
                    <a:pt x="67200" y="108745"/>
                  </a:lnTo>
                  <a:lnTo>
                    <a:pt x="48685" y="112838"/>
                  </a:lnTo>
                  <a:lnTo>
                    <a:pt x="26057" y="116784"/>
                  </a:lnTo>
                  <a:lnTo>
                    <a:pt x="0" y="119853"/>
                  </a:lnTo>
                  <a:lnTo>
                    <a:pt x="119314" y="7936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8818563" y="5978525"/>
              <a:ext cx="1555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862" y="85430"/>
                  </a:moveTo>
                  <a:lnTo>
                    <a:pt x="83862" y="85430"/>
                  </a:lnTo>
                  <a:lnTo>
                    <a:pt x="76137" y="85430"/>
                  </a:lnTo>
                  <a:lnTo>
                    <a:pt x="70344" y="83245"/>
                  </a:lnTo>
                  <a:lnTo>
                    <a:pt x="64275" y="81059"/>
                  </a:lnTo>
                  <a:lnTo>
                    <a:pt x="58206" y="77682"/>
                  </a:lnTo>
                  <a:lnTo>
                    <a:pt x="53793" y="74503"/>
                  </a:lnTo>
                  <a:lnTo>
                    <a:pt x="50758" y="70132"/>
                  </a:lnTo>
                  <a:lnTo>
                    <a:pt x="49379" y="64768"/>
                  </a:lnTo>
                  <a:lnTo>
                    <a:pt x="48000" y="59403"/>
                  </a:lnTo>
                  <a:lnTo>
                    <a:pt x="48000" y="59403"/>
                  </a:lnTo>
                  <a:lnTo>
                    <a:pt x="49379" y="55231"/>
                  </a:lnTo>
                  <a:lnTo>
                    <a:pt x="50758" y="49668"/>
                  </a:lnTo>
                  <a:lnTo>
                    <a:pt x="53793" y="45298"/>
                  </a:lnTo>
                  <a:lnTo>
                    <a:pt x="58206" y="42119"/>
                  </a:lnTo>
                  <a:lnTo>
                    <a:pt x="64275" y="38940"/>
                  </a:lnTo>
                  <a:lnTo>
                    <a:pt x="70344" y="36754"/>
                  </a:lnTo>
                  <a:lnTo>
                    <a:pt x="76137" y="34569"/>
                  </a:lnTo>
                  <a:lnTo>
                    <a:pt x="83862" y="34569"/>
                  </a:lnTo>
                  <a:lnTo>
                    <a:pt x="83862" y="34569"/>
                  </a:lnTo>
                  <a:lnTo>
                    <a:pt x="91310" y="34569"/>
                  </a:lnTo>
                  <a:lnTo>
                    <a:pt x="97379" y="35761"/>
                  </a:lnTo>
                  <a:lnTo>
                    <a:pt x="103172" y="38940"/>
                  </a:lnTo>
                  <a:lnTo>
                    <a:pt x="109241" y="41125"/>
                  </a:lnTo>
                  <a:lnTo>
                    <a:pt x="112275" y="45298"/>
                  </a:lnTo>
                  <a:lnTo>
                    <a:pt x="116689" y="49668"/>
                  </a:lnTo>
                  <a:lnTo>
                    <a:pt x="118068" y="54039"/>
                  </a:lnTo>
                  <a:lnTo>
                    <a:pt x="119724" y="59403"/>
                  </a:lnTo>
                  <a:lnTo>
                    <a:pt x="119724" y="5562"/>
                  </a:lnTo>
                  <a:lnTo>
                    <a:pt x="119724" y="5562"/>
                  </a:lnTo>
                  <a:lnTo>
                    <a:pt x="110620" y="3178"/>
                  </a:lnTo>
                  <a:lnTo>
                    <a:pt x="101793" y="1192"/>
                  </a:lnTo>
                  <a:lnTo>
                    <a:pt x="92689" y="0"/>
                  </a:lnTo>
                  <a:lnTo>
                    <a:pt x="83862" y="0"/>
                  </a:lnTo>
                  <a:lnTo>
                    <a:pt x="83862" y="0"/>
                  </a:lnTo>
                  <a:lnTo>
                    <a:pt x="67310" y="1192"/>
                  </a:lnTo>
                  <a:lnTo>
                    <a:pt x="50758" y="4370"/>
                  </a:lnTo>
                  <a:lnTo>
                    <a:pt x="37517" y="9735"/>
                  </a:lnTo>
                  <a:lnTo>
                    <a:pt x="25379" y="17284"/>
                  </a:lnTo>
                  <a:lnTo>
                    <a:pt x="14896" y="26026"/>
                  </a:lnTo>
                  <a:lnTo>
                    <a:pt x="7448" y="36754"/>
                  </a:lnTo>
                  <a:lnTo>
                    <a:pt x="1379" y="47483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1379" y="72317"/>
                  </a:lnTo>
                  <a:lnTo>
                    <a:pt x="7448" y="83245"/>
                  </a:lnTo>
                  <a:lnTo>
                    <a:pt x="14896" y="93973"/>
                  </a:lnTo>
                  <a:lnTo>
                    <a:pt x="25379" y="102516"/>
                  </a:lnTo>
                  <a:lnTo>
                    <a:pt x="37517" y="110264"/>
                  </a:lnTo>
                  <a:lnTo>
                    <a:pt x="50758" y="115629"/>
                  </a:lnTo>
                  <a:lnTo>
                    <a:pt x="67310" y="118807"/>
                  </a:lnTo>
                  <a:lnTo>
                    <a:pt x="83862" y="119801"/>
                  </a:lnTo>
                  <a:lnTo>
                    <a:pt x="83862" y="119801"/>
                  </a:lnTo>
                  <a:lnTo>
                    <a:pt x="92689" y="119801"/>
                  </a:lnTo>
                  <a:lnTo>
                    <a:pt x="101793" y="118807"/>
                  </a:lnTo>
                  <a:lnTo>
                    <a:pt x="110620" y="116622"/>
                  </a:lnTo>
                  <a:lnTo>
                    <a:pt x="119724" y="114437"/>
                  </a:lnTo>
                  <a:lnTo>
                    <a:pt x="119724" y="60596"/>
                  </a:lnTo>
                  <a:lnTo>
                    <a:pt x="119724" y="60596"/>
                  </a:lnTo>
                  <a:lnTo>
                    <a:pt x="118068" y="65960"/>
                  </a:lnTo>
                  <a:lnTo>
                    <a:pt x="116689" y="70132"/>
                  </a:lnTo>
                  <a:lnTo>
                    <a:pt x="112275" y="74503"/>
                  </a:lnTo>
                  <a:lnTo>
                    <a:pt x="109241" y="78874"/>
                  </a:lnTo>
                  <a:lnTo>
                    <a:pt x="103172" y="81059"/>
                  </a:lnTo>
                  <a:lnTo>
                    <a:pt x="97379" y="83245"/>
                  </a:lnTo>
                  <a:lnTo>
                    <a:pt x="91310" y="85430"/>
                  </a:lnTo>
                  <a:lnTo>
                    <a:pt x="83862" y="8543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8975725" y="5989637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234"/>
                  </a:moveTo>
                  <a:lnTo>
                    <a:pt x="119314" y="59234"/>
                  </a:lnTo>
                  <a:lnTo>
                    <a:pt x="115885" y="49617"/>
                  </a:lnTo>
                  <a:lnTo>
                    <a:pt x="111771" y="40218"/>
                  </a:lnTo>
                  <a:lnTo>
                    <a:pt x="100114" y="31912"/>
                  </a:lnTo>
                  <a:lnTo>
                    <a:pt x="85714" y="23606"/>
                  </a:lnTo>
                  <a:lnTo>
                    <a:pt x="67200" y="16393"/>
                  </a:lnTo>
                  <a:lnTo>
                    <a:pt x="48685" y="10491"/>
                  </a:lnTo>
                  <a:lnTo>
                    <a:pt x="26057" y="4590"/>
                  </a:lnTo>
                  <a:lnTo>
                    <a:pt x="0" y="0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5191"/>
                  </a:lnTo>
                  <a:lnTo>
                    <a:pt x="48685" y="109289"/>
                  </a:lnTo>
                  <a:lnTo>
                    <a:pt x="67200" y="103169"/>
                  </a:lnTo>
                  <a:lnTo>
                    <a:pt x="85714" y="96174"/>
                  </a:lnTo>
                  <a:lnTo>
                    <a:pt x="100114" y="87868"/>
                  </a:lnTo>
                  <a:lnTo>
                    <a:pt x="111771" y="78251"/>
                  </a:lnTo>
                  <a:lnTo>
                    <a:pt x="115885" y="69945"/>
                  </a:lnTo>
                  <a:lnTo>
                    <a:pt x="119314" y="5923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8196263" y="6161087"/>
              <a:ext cx="61913" cy="703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702"/>
                  </a:moveTo>
                  <a:lnTo>
                    <a:pt x="0" y="18702"/>
                  </a:lnTo>
                  <a:lnTo>
                    <a:pt x="3428" y="16004"/>
                  </a:lnTo>
                  <a:lnTo>
                    <a:pt x="10971" y="13367"/>
                  </a:lnTo>
                  <a:lnTo>
                    <a:pt x="21942" y="11037"/>
                  </a:lnTo>
                  <a:lnTo>
                    <a:pt x="33600" y="8707"/>
                  </a:lnTo>
                  <a:lnTo>
                    <a:pt x="52114" y="6683"/>
                  </a:lnTo>
                  <a:lnTo>
                    <a:pt x="70628" y="4721"/>
                  </a:lnTo>
                  <a:lnTo>
                    <a:pt x="96685" y="3065"/>
                  </a:lnTo>
                  <a:lnTo>
                    <a:pt x="119314" y="2023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119938"/>
                  </a:lnTo>
                  <a:lnTo>
                    <a:pt x="119314" y="119938"/>
                  </a:lnTo>
                  <a:lnTo>
                    <a:pt x="119314" y="35319"/>
                  </a:lnTo>
                  <a:lnTo>
                    <a:pt x="119314" y="35319"/>
                  </a:lnTo>
                  <a:lnTo>
                    <a:pt x="96685" y="34031"/>
                  </a:lnTo>
                  <a:lnTo>
                    <a:pt x="70628" y="32682"/>
                  </a:lnTo>
                  <a:lnTo>
                    <a:pt x="52114" y="30659"/>
                  </a:lnTo>
                  <a:lnTo>
                    <a:pt x="33600" y="28696"/>
                  </a:lnTo>
                  <a:lnTo>
                    <a:pt x="21942" y="26366"/>
                  </a:lnTo>
                  <a:lnTo>
                    <a:pt x="10971" y="24036"/>
                  </a:lnTo>
                  <a:lnTo>
                    <a:pt x="3428" y="21338"/>
                  </a:lnTo>
                  <a:lnTo>
                    <a:pt x="0" y="1870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8351838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8351838" y="6270625"/>
              <a:ext cx="61913" cy="593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685"/>
                  </a:moveTo>
                  <a:lnTo>
                    <a:pt x="0" y="119927"/>
                  </a:lnTo>
                  <a:lnTo>
                    <a:pt x="119314" y="119927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3123"/>
                  </a:lnTo>
                  <a:lnTo>
                    <a:pt x="111771" y="6319"/>
                  </a:lnTo>
                  <a:lnTo>
                    <a:pt x="100800" y="9079"/>
                  </a:lnTo>
                  <a:lnTo>
                    <a:pt x="85714" y="11840"/>
                  </a:lnTo>
                  <a:lnTo>
                    <a:pt x="71314" y="14164"/>
                  </a:lnTo>
                  <a:lnTo>
                    <a:pt x="48685" y="16561"/>
                  </a:lnTo>
                  <a:lnTo>
                    <a:pt x="26057" y="18523"/>
                  </a:lnTo>
                  <a:lnTo>
                    <a:pt x="0" y="1968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8258175" y="616108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85573"/>
                  </a:moveTo>
                  <a:lnTo>
                    <a:pt x="59770" y="85573"/>
                  </a:lnTo>
                  <a:lnTo>
                    <a:pt x="47356" y="84590"/>
                  </a:lnTo>
                  <a:lnTo>
                    <a:pt x="37241" y="83409"/>
                  </a:lnTo>
                  <a:lnTo>
                    <a:pt x="27586" y="81245"/>
                  </a:lnTo>
                  <a:lnTo>
                    <a:pt x="17011" y="78098"/>
                  </a:lnTo>
                  <a:lnTo>
                    <a:pt x="12413" y="73770"/>
                  </a:lnTo>
                  <a:lnTo>
                    <a:pt x="4597" y="69639"/>
                  </a:lnTo>
                  <a:lnTo>
                    <a:pt x="2298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2298" y="54491"/>
                  </a:lnTo>
                  <a:lnTo>
                    <a:pt x="4597" y="50360"/>
                  </a:lnTo>
                  <a:lnTo>
                    <a:pt x="12413" y="46032"/>
                  </a:lnTo>
                  <a:lnTo>
                    <a:pt x="17011" y="41704"/>
                  </a:lnTo>
                  <a:lnTo>
                    <a:pt x="27586" y="38557"/>
                  </a:lnTo>
                  <a:lnTo>
                    <a:pt x="37241" y="36393"/>
                  </a:lnTo>
                  <a:lnTo>
                    <a:pt x="47356" y="35409"/>
                  </a:lnTo>
                  <a:lnTo>
                    <a:pt x="59770" y="34426"/>
                  </a:lnTo>
                  <a:lnTo>
                    <a:pt x="59770" y="34426"/>
                  </a:lnTo>
                  <a:lnTo>
                    <a:pt x="72183" y="35409"/>
                  </a:lnTo>
                  <a:lnTo>
                    <a:pt x="85057" y="36393"/>
                  </a:lnTo>
                  <a:lnTo>
                    <a:pt x="94712" y="38557"/>
                  </a:lnTo>
                  <a:lnTo>
                    <a:pt x="102068" y="41704"/>
                  </a:lnTo>
                  <a:lnTo>
                    <a:pt x="109885" y="46032"/>
                  </a:lnTo>
                  <a:lnTo>
                    <a:pt x="114482" y="50360"/>
                  </a:lnTo>
                  <a:lnTo>
                    <a:pt x="119540" y="54491"/>
                  </a:lnTo>
                  <a:lnTo>
                    <a:pt x="119540" y="60000"/>
                  </a:lnTo>
                  <a:lnTo>
                    <a:pt x="119540" y="6491"/>
                  </a:lnTo>
                  <a:lnTo>
                    <a:pt x="119540" y="6491"/>
                  </a:lnTo>
                  <a:lnTo>
                    <a:pt x="107126" y="3344"/>
                  </a:lnTo>
                  <a:lnTo>
                    <a:pt x="92413" y="2163"/>
                  </a:lnTo>
                  <a:lnTo>
                    <a:pt x="77241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163"/>
                  </a:lnTo>
                  <a:lnTo>
                    <a:pt x="15172" y="3344"/>
                  </a:lnTo>
                  <a:lnTo>
                    <a:pt x="0" y="6491"/>
                  </a:lnTo>
                  <a:lnTo>
                    <a:pt x="0" y="113311"/>
                  </a:lnTo>
                  <a:lnTo>
                    <a:pt x="0" y="113311"/>
                  </a:lnTo>
                  <a:lnTo>
                    <a:pt x="15172" y="116655"/>
                  </a:lnTo>
                  <a:lnTo>
                    <a:pt x="29885" y="117639"/>
                  </a:lnTo>
                  <a:lnTo>
                    <a:pt x="44597" y="118819"/>
                  </a:lnTo>
                  <a:lnTo>
                    <a:pt x="59770" y="119803"/>
                  </a:lnTo>
                  <a:lnTo>
                    <a:pt x="59770" y="119803"/>
                  </a:lnTo>
                  <a:lnTo>
                    <a:pt x="77241" y="118819"/>
                  </a:lnTo>
                  <a:lnTo>
                    <a:pt x="92413" y="117639"/>
                  </a:lnTo>
                  <a:lnTo>
                    <a:pt x="107126" y="116655"/>
                  </a:lnTo>
                  <a:lnTo>
                    <a:pt x="119540" y="113311"/>
                  </a:lnTo>
                  <a:lnTo>
                    <a:pt x="119540" y="60000"/>
                  </a:lnTo>
                  <a:lnTo>
                    <a:pt x="119540" y="60000"/>
                  </a:lnTo>
                  <a:lnTo>
                    <a:pt x="119540" y="65311"/>
                  </a:lnTo>
                  <a:lnTo>
                    <a:pt x="114482" y="69639"/>
                  </a:lnTo>
                  <a:lnTo>
                    <a:pt x="109885" y="73770"/>
                  </a:lnTo>
                  <a:lnTo>
                    <a:pt x="102068" y="78098"/>
                  </a:lnTo>
                  <a:lnTo>
                    <a:pt x="94712" y="81245"/>
                  </a:lnTo>
                  <a:lnTo>
                    <a:pt x="85057" y="83409"/>
                  </a:lnTo>
                  <a:lnTo>
                    <a:pt x="72183" y="84590"/>
                  </a:lnTo>
                  <a:lnTo>
                    <a:pt x="59770" y="8557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8413750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8196263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lnTo>
                    <a:pt x="3428" y="69485"/>
                  </a:lnTo>
                  <a:lnTo>
                    <a:pt x="10971" y="79191"/>
                  </a:lnTo>
                  <a:lnTo>
                    <a:pt x="21942" y="87573"/>
                  </a:lnTo>
                  <a:lnTo>
                    <a:pt x="33600" y="95955"/>
                  </a:lnTo>
                  <a:lnTo>
                    <a:pt x="52114" y="103014"/>
                  </a:lnTo>
                  <a:lnTo>
                    <a:pt x="70628" y="110294"/>
                  </a:lnTo>
                  <a:lnTo>
                    <a:pt x="96685" y="115147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6685" y="3750"/>
                  </a:lnTo>
                  <a:lnTo>
                    <a:pt x="70628" y="9705"/>
                  </a:lnTo>
                  <a:lnTo>
                    <a:pt x="52114" y="16764"/>
                  </a:lnTo>
                  <a:lnTo>
                    <a:pt x="33600" y="24044"/>
                  </a:lnTo>
                  <a:lnTo>
                    <a:pt x="21942" y="32426"/>
                  </a:lnTo>
                  <a:lnTo>
                    <a:pt x="10971" y="40808"/>
                  </a:lnTo>
                  <a:lnTo>
                    <a:pt x="3428" y="50294"/>
                  </a:lnTo>
                  <a:lnTo>
                    <a:pt x="0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8351838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885" y="50294"/>
                  </a:lnTo>
                  <a:lnTo>
                    <a:pt x="111771" y="40808"/>
                  </a:lnTo>
                  <a:lnTo>
                    <a:pt x="100800" y="31323"/>
                  </a:lnTo>
                  <a:lnTo>
                    <a:pt x="85714" y="24044"/>
                  </a:lnTo>
                  <a:lnTo>
                    <a:pt x="71314" y="15661"/>
                  </a:lnTo>
                  <a:lnTo>
                    <a:pt x="48685" y="9705"/>
                  </a:lnTo>
                  <a:lnTo>
                    <a:pt x="26057" y="3750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294"/>
                  </a:lnTo>
                  <a:lnTo>
                    <a:pt x="71314" y="103014"/>
                  </a:lnTo>
                  <a:lnTo>
                    <a:pt x="85714" y="95955"/>
                  </a:lnTo>
                  <a:lnTo>
                    <a:pt x="100800" y="87573"/>
                  </a:lnTo>
                  <a:lnTo>
                    <a:pt x="111771" y="79191"/>
                  </a:lnTo>
                  <a:lnTo>
                    <a:pt x="115885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10938" y="5656262"/>
              <a:ext cx="60324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536"/>
                  </a:moveTo>
                  <a:lnTo>
                    <a:pt x="0" y="61536"/>
                  </a:lnTo>
                  <a:lnTo>
                    <a:pt x="3448" y="59964"/>
                  </a:lnTo>
                  <a:lnTo>
                    <a:pt x="11034" y="58427"/>
                  </a:lnTo>
                  <a:lnTo>
                    <a:pt x="18620" y="56891"/>
                  </a:lnTo>
                  <a:lnTo>
                    <a:pt x="33103" y="55711"/>
                  </a:lnTo>
                  <a:lnTo>
                    <a:pt x="51724" y="54353"/>
                  </a:lnTo>
                  <a:lnTo>
                    <a:pt x="70344" y="53388"/>
                  </a:lnTo>
                  <a:lnTo>
                    <a:pt x="93103" y="52424"/>
                  </a:lnTo>
                  <a:lnTo>
                    <a:pt x="119310" y="51637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64"/>
                  </a:lnTo>
                  <a:lnTo>
                    <a:pt x="119310" y="119964"/>
                  </a:lnTo>
                  <a:lnTo>
                    <a:pt x="119310" y="71256"/>
                  </a:lnTo>
                  <a:lnTo>
                    <a:pt x="119310" y="71256"/>
                  </a:lnTo>
                  <a:lnTo>
                    <a:pt x="93103" y="70470"/>
                  </a:lnTo>
                  <a:lnTo>
                    <a:pt x="70344" y="69684"/>
                  </a:lnTo>
                  <a:lnTo>
                    <a:pt x="51724" y="68505"/>
                  </a:lnTo>
                  <a:lnTo>
                    <a:pt x="33103" y="67361"/>
                  </a:lnTo>
                  <a:lnTo>
                    <a:pt x="18620" y="66003"/>
                  </a:lnTo>
                  <a:lnTo>
                    <a:pt x="11034" y="64645"/>
                  </a:lnTo>
                  <a:lnTo>
                    <a:pt x="3448" y="63073"/>
                  </a:lnTo>
                  <a:lnTo>
                    <a:pt x="0" y="615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1466513" y="5813425"/>
              <a:ext cx="61913" cy="461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4099"/>
                  </a:lnTo>
                  <a:lnTo>
                    <a:pt x="0" y="94099"/>
                  </a:lnTo>
                  <a:lnTo>
                    <a:pt x="26057" y="96149"/>
                  </a:lnTo>
                  <a:lnTo>
                    <a:pt x="48000" y="98664"/>
                  </a:lnTo>
                  <a:lnTo>
                    <a:pt x="66514" y="101180"/>
                  </a:lnTo>
                  <a:lnTo>
                    <a:pt x="85028" y="104720"/>
                  </a:lnTo>
                  <a:lnTo>
                    <a:pt x="100800" y="107795"/>
                  </a:lnTo>
                  <a:lnTo>
                    <a:pt x="111771" y="111801"/>
                  </a:lnTo>
                  <a:lnTo>
                    <a:pt x="115199" y="115807"/>
                  </a:lnTo>
                  <a:lnTo>
                    <a:pt x="119314" y="11990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1466513" y="6276975"/>
              <a:ext cx="61913" cy="587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951"/>
                  </a:moveTo>
                  <a:lnTo>
                    <a:pt x="0" y="119926"/>
                  </a:lnTo>
                  <a:lnTo>
                    <a:pt x="119314" y="11992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154"/>
                  </a:lnTo>
                  <a:lnTo>
                    <a:pt x="111771" y="6381"/>
                  </a:lnTo>
                  <a:lnTo>
                    <a:pt x="100800" y="9168"/>
                  </a:lnTo>
                  <a:lnTo>
                    <a:pt x="85028" y="11955"/>
                  </a:lnTo>
                  <a:lnTo>
                    <a:pt x="66514" y="14303"/>
                  </a:lnTo>
                  <a:lnTo>
                    <a:pt x="48000" y="16723"/>
                  </a:lnTo>
                  <a:lnTo>
                    <a:pt x="26057" y="18337"/>
                  </a:lnTo>
                  <a:lnTo>
                    <a:pt x="0" y="1995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850" y="616743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5714"/>
                  </a:moveTo>
                  <a:lnTo>
                    <a:pt x="60000" y="85714"/>
                  </a:lnTo>
                  <a:lnTo>
                    <a:pt x="47633" y="84532"/>
                  </a:lnTo>
                  <a:lnTo>
                    <a:pt x="37099" y="83546"/>
                  </a:lnTo>
                  <a:lnTo>
                    <a:pt x="27480" y="81379"/>
                  </a:lnTo>
                  <a:lnTo>
                    <a:pt x="17404" y="78029"/>
                  </a:lnTo>
                  <a:lnTo>
                    <a:pt x="10076" y="73891"/>
                  </a:lnTo>
                  <a:lnTo>
                    <a:pt x="5038" y="69556"/>
                  </a:lnTo>
                  <a:lnTo>
                    <a:pt x="2748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2748" y="54581"/>
                  </a:lnTo>
                  <a:lnTo>
                    <a:pt x="5038" y="50246"/>
                  </a:lnTo>
                  <a:lnTo>
                    <a:pt x="10076" y="44926"/>
                  </a:lnTo>
                  <a:lnTo>
                    <a:pt x="17404" y="41773"/>
                  </a:lnTo>
                  <a:lnTo>
                    <a:pt x="27480" y="38423"/>
                  </a:lnTo>
                  <a:lnTo>
                    <a:pt x="37099" y="36453"/>
                  </a:lnTo>
                  <a:lnTo>
                    <a:pt x="47633" y="34285"/>
                  </a:lnTo>
                  <a:lnTo>
                    <a:pt x="60000" y="34285"/>
                  </a:lnTo>
                  <a:lnTo>
                    <a:pt x="60000" y="34285"/>
                  </a:lnTo>
                  <a:lnTo>
                    <a:pt x="72366" y="34285"/>
                  </a:lnTo>
                  <a:lnTo>
                    <a:pt x="81984" y="36453"/>
                  </a:lnTo>
                  <a:lnTo>
                    <a:pt x="92061" y="38423"/>
                  </a:lnTo>
                  <a:lnTo>
                    <a:pt x="102137" y="41773"/>
                  </a:lnTo>
                  <a:lnTo>
                    <a:pt x="109465" y="44926"/>
                  </a:lnTo>
                  <a:lnTo>
                    <a:pt x="114503" y="50246"/>
                  </a:lnTo>
                  <a:lnTo>
                    <a:pt x="117251" y="54581"/>
                  </a:lnTo>
                  <a:lnTo>
                    <a:pt x="119541" y="59901"/>
                  </a:lnTo>
                  <a:lnTo>
                    <a:pt x="119541" y="5320"/>
                  </a:lnTo>
                  <a:lnTo>
                    <a:pt x="119541" y="5320"/>
                  </a:lnTo>
                  <a:lnTo>
                    <a:pt x="104427" y="3152"/>
                  </a:lnTo>
                  <a:lnTo>
                    <a:pt x="89770" y="1182"/>
                  </a:lnTo>
                  <a:lnTo>
                    <a:pt x="74656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0"/>
                  </a:lnTo>
                  <a:lnTo>
                    <a:pt x="29770" y="1182"/>
                  </a:lnTo>
                  <a:lnTo>
                    <a:pt x="15114" y="3152"/>
                  </a:lnTo>
                  <a:lnTo>
                    <a:pt x="0" y="5320"/>
                  </a:lnTo>
                  <a:lnTo>
                    <a:pt x="0" y="113497"/>
                  </a:lnTo>
                  <a:lnTo>
                    <a:pt x="0" y="113497"/>
                  </a:lnTo>
                  <a:lnTo>
                    <a:pt x="15114" y="116650"/>
                  </a:lnTo>
                  <a:lnTo>
                    <a:pt x="29770" y="117635"/>
                  </a:lnTo>
                  <a:lnTo>
                    <a:pt x="44885" y="118817"/>
                  </a:lnTo>
                  <a:lnTo>
                    <a:pt x="60000" y="119802"/>
                  </a:lnTo>
                  <a:lnTo>
                    <a:pt x="60000" y="119802"/>
                  </a:lnTo>
                  <a:lnTo>
                    <a:pt x="74656" y="118817"/>
                  </a:lnTo>
                  <a:lnTo>
                    <a:pt x="89770" y="117635"/>
                  </a:lnTo>
                  <a:lnTo>
                    <a:pt x="104427" y="116650"/>
                  </a:lnTo>
                  <a:lnTo>
                    <a:pt x="119541" y="113497"/>
                  </a:lnTo>
                  <a:lnTo>
                    <a:pt x="119541" y="59901"/>
                  </a:lnTo>
                  <a:lnTo>
                    <a:pt x="119541" y="59901"/>
                  </a:lnTo>
                  <a:lnTo>
                    <a:pt x="117251" y="65221"/>
                  </a:lnTo>
                  <a:lnTo>
                    <a:pt x="114503" y="69556"/>
                  </a:lnTo>
                  <a:lnTo>
                    <a:pt x="109465" y="73891"/>
                  </a:lnTo>
                  <a:lnTo>
                    <a:pt x="102137" y="78029"/>
                  </a:lnTo>
                  <a:lnTo>
                    <a:pt x="92061" y="81379"/>
                  </a:lnTo>
                  <a:lnTo>
                    <a:pt x="81984" y="83546"/>
                  </a:lnTo>
                  <a:lnTo>
                    <a:pt x="72366" y="84532"/>
                  </a:lnTo>
                  <a:lnTo>
                    <a:pt x="60000" y="8571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10938" y="6176962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436"/>
                  </a:moveTo>
                  <a:lnTo>
                    <a:pt x="0" y="60436"/>
                  </a:lnTo>
                  <a:lnTo>
                    <a:pt x="3448" y="69818"/>
                  </a:lnTo>
                  <a:lnTo>
                    <a:pt x="11034" y="79418"/>
                  </a:lnTo>
                  <a:lnTo>
                    <a:pt x="18620" y="87709"/>
                  </a:lnTo>
                  <a:lnTo>
                    <a:pt x="33103" y="96000"/>
                  </a:lnTo>
                  <a:lnTo>
                    <a:pt x="51724" y="102981"/>
                  </a:lnTo>
                  <a:lnTo>
                    <a:pt x="70344" y="110181"/>
                  </a:lnTo>
                  <a:lnTo>
                    <a:pt x="93103" y="11498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0344" y="10690"/>
                  </a:lnTo>
                  <a:lnTo>
                    <a:pt x="51724" y="16581"/>
                  </a:lnTo>
                  <a:lnTo>
                    <a:pt x="33103" y="24872"/>
                  </a:lnTo>
                  <a:lnTo>
                    <a:pt x="18620" y="32072"/>
                  </a:lnTo>
                  <a:lnTo>
                    <a:pt x="11034" y="41454"/>
                  </a:lnTo>
                  <a:lnTo>
                    <a:pt x="3448" y="50836"/>
                  </a:lnTo>
                  <a:lnTo>
                    <a:pt x="0" y="604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1466513" y="61769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000" y="110181"/>
                  </a:lnTo>
                  <a:lnTo>
                    <a:pt x="66514" y="102981"/>
                  </a:lnTo>
                  <a:lnTo>
                    <a:pt x="85028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0836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028" y="24872"/>
                  </a:lnTo>
                  <a:lnTo>
                    <a:pt x="66514" y="16581"/>
                  </a:lnTo>
                  <a:lnTo>
                    <a:pt x="48000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999788" y="59944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5812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556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5812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556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556"/>
                  </a:lnTo>
                  <a:lnTo>
                    <a:pt x="45123" y="38741"/>
                  </a:lnTo>
                  <a:lnTo>
                    <a:pt x="41773" y="41920"/>
                  </a:lnTo>
                  <a:lnTo>
                    <a:pt x="38620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4236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503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0394" y="45298"/>
                  </a:lnTo>
                  <a:lnTo>
                    <a:pt x="78226" y="41920"/>
                  </a:lnTo>
                  <a:lnTo>
                    <a:pt x="73891" y="38741"/>
                  </a:lnTo>
                  <a:lnTo>
                    <a:pt x="69556" y="36556"/>
                  </a:lnTo>
                  <a:lnTo>
                    <a:pt x="64236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220325" y="54356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7438" y="114482"/>
                  </a:lnTo>
                  <a:lnTo>
                    <a:pt x="26798" y="109162"/>
                  </a:lnTo>
                  <a:lnTo>
                    <a:pt x="18128" y="101674"/>
                  </a:lnTo>
                  <a:lnTo>
                    <a:pt x="10837" y="93201"/>
                  </a:lnTo>
                  <a:lnTo>
                    <a:pt x="5320" y="83546"/>
                  </a:lnTo>
                  <a:lnTo>
                    <a:pt x="2167" y="71724"/>
                  </a:lnTo>
                  <a:lnTo>
                    <a:pt x="0" y="59901"/>
                  </a:lnTo>
                  <a:lnTo>
                    <a:pt x="2167" y="48078"/>
                  </a:lnTo>
                  <a:lnTo>
                    <a:pt x="5320" y="36453"/>
                  </a:lnTo>
                  <a:lnTo>
                    <a:pt x="10837" y="26798"/>
                  </a:lnTo>
                  <a:lnTo>
                    <a:pt x="18128" y="17142"/>
                  </a:lnTo>
                  <a:lnTo>
                    <a:pt x="26798" y="10640"/>
                  </a:lnTo>
                  <a:lnTo>
                    <a:pt x="37438" y="4334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724" y="1182"/>
                  </a:lnTo>
                  <a:lnTo>
                    <a:pt x="83349" y="4334"/>
                  </a:lnTo>
                  <a:lnTo>
                    <a:pt x="93201" y="10640"/>
                  </a:lnTo>
                  <a:lnTo>
                    <a:pt x="102660" y="17142"/>
                  </a:lnTo>
                  <a:lnTo>
                    <a:pt x="110147" y="26798"/>
                  </a:lnTo>
                  <a:lnTo>
                    <a:pt x="115665" y="36453"/>
                  </a:lnTo>
                  <a:lnTo>
                    <a:pt x="118817" y="48078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665" y="83546"/>
                  </a:lnTo>
                  <a:lnTo>
                    <a:pt x="110147" y="93201"/>
                  </a:lnTo>
                  <a:lnTo>
                    <a:pt x="102660" y="101674"/>
                  </a:lnTo>
                  <a:lnTo>
                    <a:pt x="93201" y="109162"/>
                  </a:lnTo>
                  <a:lnTo>
                    <a:pt x="83349" y="114482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4285"/>
                  </a:lnTo>
                  <a:lnTo>
                    <a:pt x="50246" y="36453"/>
                  </a:lnTo>
                  <a:lnTo>
                    <a:pt x="46108" y="38620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443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546"/>
                  </a:lnTo>
                  <a:lnTo>
                    <a:pt x="74876" y="81379"/>
                  </a:lnTo>
                  <a:lnTo>
                    <a:pt x="78029" y="78226"/>
                  </a:lnTo>
                  <a:lnTo>
                    <a:pt x="81379" y="73891"/>
                  </a:lnTo>
                  <a:lnTo>
                    <a:pt x="83349" y="69556"/>
                  </a:lnTo>
                  <a:lnTo>
                    <a:pt x="85517" y="65221"/>
                  </a:lnTo>
                  <a:lnTo>
                    <a:pt x="85517" y="59901"/>
                  </a:lnTo>
                  <a:lnTo>
                    <a:pt x="85517" y="54581"/>
                  </a:lnTo>
                  <a:lnTo>
                    <a:pt x="83349" y="50443"/>
                  </a:lnTo>
                  <a:lnTo>
                    <a:pt x="81379" y="46108"/>
                  </a:lnTo>
                  <a:lnTo>
                    <a:pt x="78029" y="41773"/>
                  </a:lnTo>
                  <a:lnTo>
                    <a:pt x="74876" y="38620"/>
                  </a:lnTo>
                  <a:lnTo>
                    <a:pt x="70738" y="36453"/>
                  </a:lnTo>
                  <a:lnTo>
                    <a:pt x="65221" y="34285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1623675" y="4951412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1"/>
                  </a:moveTo>
                  <a:lnTo>
                    <a:pt x="47483" y="118807"/>
                  </a:lnTo>
                  <a:lnTo>
                    <a:pt x="36754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245"/>
                  </a:lnTo>
                  <a:lnTo>
                    <a:pt x="1192" y="72317"/>
                  </a:lnTo>
                  <a:lnTo>
                    <a:pt x="0" y="60397"/>
                  </a:lnTo>
                  <a:lnTo>
                    <a:pt x="1192" y="47483"/>
                  </a:lnTo>
                  <a:lnTo>
                    <a:pt x="4370" y="36754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735"/>
                  </a:lnTo>
                  <a:lnTo>
                    <a:pt x="36754" y="4370"/>
                  </a:lnTo>
                  <a:lnTo>
                    <a:pt x="47483" y="993"/>
                  </a:lnTo>
                  <a:lnTo>
                    <a:pt x="59403" y="0"/>
                  </a:lnTo>
                  <a:lnTo>
                    <a:pt x="71125" y="993"/>
                  </a:lnTo>
                  <a:lnTo>
                    <a:pt x="83046" y="4370"/>
                  </a:lnTo>
                  <a:lnTo>
                    <a:pt x="92781" y="9735"/>
                  </a:lnTo>
                  <a:lnTo>
                    <a:pt x="102516" y="17284"/>
                  </a:lnTo>
                  <a:lnTo>
                    <a:pt x="110066" y="27019"/>
                  </a:lnTo>
                  <a:lnTo>
                    <a:pt x="115430" y="36754"/>
                  </a:lnTo>
                  <a:lnTo>
                    <a:pt x="118609" y="48476"/>
                  </a:lnTo>
                  <a:lnTo>
                    <a:pt x="119801" y="60397"/>
                  </a:lnTo>
                  <a:lnTo>
                    <a:pt x="118609" y="72317"/>
                  </a:lnTo>
                  <a:lnTo>
                    <a:pt x="115430" y="83245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2781" y="110066"/>
                  </a:lnTo>
                  <a:lnTo>
                    <a:pt x="83046" y="115430"/>
                  </a:lnTo>
                  <a:lnTo>
                    <a:pt x="71125" y="118807"/>
                  </a:lnTo>
                  <a:lnTo>
                    <a:pt x="59403" y="119801"/>
                  </a:lnTo>
                  <a:close/>
                  <a:moveTo>
                    <a:pt x="59403" y="34569"/>
                  </a:moveTo>
                  <a:lnTo>
                    <a:pt x="55033" y="34569"/>
                  </a:lnTo>
                  <a:lnTo>
                    <a:pt x="49668" y="36754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5562" y="49668"/>
                  </a:lnTo>
                  <a:lnTo>
                    <a:pt x="34569" y="55033"/>
                  </a:lnTo>
                  <a:lnTo>
                    <a:pt x="34569" y="60397"/>
                  </a:lnTo>
                  <a:lnTo>
                    <a:pt x="34569" y="64768"/>
                  </a:lnTo>
                  <a:lnTo>
                    <a:pt x="35562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4039"/>
                  </a:lnTo>
                  <a:lnTo>
                    <a:pt x="55033" y="85231"/>
                  </a:lnTo>
                  <a:lnTo>
                    <a:pt x="59403" y="85231"/>
                  </a:lnTo>
                  <a:lnTo>
                    <a:pt x="64768" y="85231"/>
                  </a:lnTo>
                  <a:lnTo>
                    <a:pt x="70132" y="84039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3046" y="70132"/>
                  </a:lnTo>
                  <a:lnTo>
                    <a:pt x="85231" y="64768"/>
                  </a:lnTo>
                  <a:lnTo>
                    <a:pt x="85231" y="60397"/>
                  </a:lnTo>
                  <a:lnTo>
                    <a:pt x="85231" y="55033"/>
                  </a:lnTo>
                  <a:lnTo>
                    <a:pt x="83046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6754"/>
                  </a:lnTo>
                  <a:lnTo>
                    <a:pt x="64768" y="34569"/>
                  </a:lnTo>
                  <a:lnTo>
                    <a:pt x="59403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9285288" y="61801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275" y="118817"/>
                  </a:lnTo>
                  <a:lnTo>
                    <a:pt x="36453" y="115467"/>
                  </a:lnTo>
                  <a:lnTo>
                    <a:pt x="26798" y="110147"/>
                  </a:lnTo>
                  <a:lnTo>
                    <a:pt x="18325" y="102660"/>
                  </a:lnTo>
                  <a:lnTo>
                    <a:pt x="10837" y="93004"/>
                  </a:lnTo>
                  <a:lnTo>
                    <a:pt x="5517" y="83546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275"/>
                  </a:lnTo>
                  <a:lnTo>
                    <a:pt x="5517" y="37438"/>
                  </a:lnTo>
                  <a:lnTo>
                    <a:pt x="10837" y="26798"/>
                  </a:lnTo>
                  <a:lnTo>
                    <a:pt x="18325" y="18325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275" y="2167"/>
                  </a:lnTo>
                  <a:lnTo>
                    <a:pt x="59901" y="0"/>
                  </a:lnTo>
                  <a:lnTo>
                    <a:pt x="71724" y="2167"/>
                  </a:lnTo>
                  <a:lnTo>
                    <a:pt x="83546" y="5320"/>
                  </a:lnTo>
                  <a:lnTo>
                    <a:pt x="93004" y="10640"/>
                  </a:lnTo>
                  <a:lnTo>
                    <a:pt x="102857" y="18325"/>
                  </a:lnTo>
                  <a:lnTo>
                    <a:pt x="109162" y="26798"/>
                  </a:lnTo>
                  <a:lnTo>
                    <a:pt x="115467" y="37438"/>
                  </a:lnTo>
                  <a:lnTo>
                    <a:pt x="118817" y="48275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467" y="83546"/>
                  </a:lnTo>
                  <a:lnTo>
                    <a:pt x="109162" y="93004"/>
                  </a:lnTo>
                  <a:lnTo>
                    <a:pt x="102857" y="102660"/>
                  </a:lnTo>
                  <a:lnTo>
                    <a:pt x="93004" y="110147"/>
                  </a:lnTo>
                  <a:lnTo>
                    <a:pt x="83546" y="115467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5270"/>
                  </a:lnTo>
                  <a:lnTo>
                    <a:pt x="50246" y="36256"/>
                  </a:lnTo>
                  <a:lnTo>
                    <a:pt x="46108" y="38423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246"/>
                  </a:lnTo>
                  <a:lnTo>
                    <a:pt x="35467" y="54581"/>
                  </a:lnTo>
                  <a:lnTo>
                    <a:pt x="34285" y="59901"/>
                  </a:lnTo>
                  <a:lnTo>
                    <a:pt x="35467" y="65221"/>
                  </a:lnTo>
                  <a:lnTo>
                    <a:pt x="36453" y="70541"/>
                  </a:lnTo>
                  <a:lnTo>
                    <a:pt x="38620" y="74876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5517"/>
                  </a:lnTo>
                  <a:lnTo>
                    <a:pt x="59901" y="85517"/>
                  </a:lnTo>
                  <a:lnTo>
                    <a:pt x="65418" y="85517"/>
                  </a:lnTo>
                  <a:lnTo>
                    <a:pt x="69556" y="83546"/>
                  </a:lnTo>
                  <a:lnTo>
                    <a:pt x="73891" y="81379"/>
                  </a:lnTo>
                  <a:lnTo>
                    <a:pt x="78226" y="78226"/>
                  </a:lnTo>
                  <a:lnTo>
                    <a:pt x="81379" y="74876"/>
                  </a:lnTo>
                  <a:lnTo>
                    <a:pt x="83546" y="70541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546" y="50246"/>
                  </a:lnTo>
                  <a:lnTo>
                    <a:pt x="81379" y="46108"/>
                  </a:lnTo>
                  <a:lnTo>
                    <a:pt x="78226" y="41773"/>
                  </a:lnTo>
                  <a:lnTo>
                    <a:pt x="73891" y="38423"/>
                  </a:lnTo>
                  <a:lnTo>
                    <a:pt x="69556" y="36256"/>
                  </a:lnTo>
                  <a:lnTo>
                    <a:pt x="65418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9598025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3" y="119801"/>
                  </a:moveTo>
                  <a:lnTo>
                    <a:pt x="47562" y="118807"/>
                  </a:lnTo>
                  <a:lnTo>
                    <a:pt x="36616" y="115430"/>
                  </a:lnTo>
                  <a:lnTo>
                    <a:pt x="25870" y="110066"/>
                  </a:lnTo>
                  <a:lnTo>
                    <a:pt x="17313" y="102516"/>
                  </a:lnTo>
                  <a:lnTo>
                    <a:pt x="9751" y="93973"/>
                  </a:lnTo>
                  <a:lnTo>
                    <a:pt x="4179" y="83046"/>
                  </a:lnTo>
                  <a:lnTo>
                    <a:pt x="995" y="72317"/>
                  </a:lnTo>
                  <a:lnTo>
                    <a:pt x="0" y="59205"/>
                  </a:lnTo>
                  <a:lnTo>
                    <a:pt x="995" y="47483"/>
                  </a:lnTo>
                  <a:lnTo>
                    <a:pt x="4179" y="36556"/>
                  </a:lnTo>
                  <a:lnTo>
                    <a:pt x="9751" y="25827"/>
                  </a:lnTo>
                  <a:lnTo>
                    <a:pt x="17313" y="17284"/>
                  </a:lnTo>
                  <a:lnTo>
                    <a:pt x="25870" y="9536"/>
                  </a:lnTo>
                  <a:lnTo>
                    <a:pt x="36616" y="4172"/>
                  </a:lnTo>
                  <a:lnTo>
                    <a:pt x="47562" y="993"/>
                  </a:lnTo>
                  <a:lnTo>
                    <a:pt x="59303" y="0"/>
                  </a:lnTo>
                  <a:lnTo>
                    <a:pt x="72238" y="993"/>
                  </a:lnTo>
                  <a:lnTo>
                    <a:pt x="83184" y="4172"/>
                  </a:lnTo>
                  <a:lnTo>
                    <a:pt x="93930" y="9536"/>
                  </a:lnTo>
                  <a:lnTo>
                    <a:pt x="102686" y="17284"/>
                  </a:lnTo>
                  <a:lnTo>
                    <a:pt x="110248" y="25827"/>
                  </a:lnTo>
                  <a:lnTo>
                    <a:pt x="115621" y="36556"/>
                  </a:lnTo>
                  <a:lnTo>
                    <a:pt x="118805" y="47483"/>
                  </a:lnTo>
                  <a:lnTo>
                    <a:pt x="119800" y="59205"/>
                  </a:lnTo>
                  <a:lnTo>
                    <a:pt x="118805" y="72317"/>
                  </a:lnTo>
                  <a:lnTo>
                    <a:pt x="115621" y="83046"/>
                  </a:lnTo>
                  <a:lnTo>
                    <a:pt x="110248" y="93973"/>
                  </a:lnTo>
                  <a:lnTo>
                    <a:pt x="102686" y="102516"/>
                  </a:lnTo>
                  <a:lnTo>
                    <a:pt x="93930" y="110066"/>
                  </a:lnTo>
                  <a:lnTo>
                    <a:pt x="83184" y="115430"/>
                  </a:lnTo>
                  <a:lnTo>
                    <a:pt x="72238" y="118807"/>
                  </a:lnTo>
                  <a:lnTo>
                    <a:pt x="59303" y="119801"/>
                  </a:lnTo>
                  <a:close/>
                  <a:moveTo>
                    <a:pt x="59303" y="34370"/>
                  </a:moveTo>
                  <a:lnTo>
                    <a:pt x="55124" y="34370"/>
                  </a:lnTo>
                  <a:lnTo>
                    <a:pt x="49751" y="36556"/>
                  </a:lnTo>
                  <a:lnTo>
                    <a:pt x="45373" y="38940"/>
                  </a:lnTo>
                  <a:lnTo>
                    <a:pt x="41990" y="42119"/>
                  </a:lnTo>
                  <a:lnTo>
                    <a:pt x="38805" y="45298"/>
                  </a:lnTo>
                  <a:lnTo>
                    <a:pt x="36616" y="49668"/>
                  </a:lnTo>
                  <a:lnTo>
                    <a:pt x="34427" y="55033"/>
                  </a:lnTo>
                  <a:lnTo>
                    <a:pt x="34427" y="59205"/>
                  </a:lnTo>
                  <a:lnTo>
                    <a:pt x="34427" y="64569"/>
                  </a:lnTo>
                  <a:lnTo>
                    <a:pt x="36616" y="70132"/>
                  </a:lnTo>
                  <a:lnTo>
                    <a:pt x="38805" y="74503"/>
                  </a:lnTo>
                  <a:lnTo>
                    <a:pt x="41990" y="77682"/>
                  </a:lnTo>
                  <a:lnTo>
                    <a:pt x="45373" y="80860"/>
                  </a:lnTo>
                  <a:lnTo>
                    <a:pt x="49751" y="83046"/>
                  </a:lnTo>
                  <a:lnTo>
                    <a:pt x="55124" y="85231"/>
                  </a:lnTo>
                  <a:lnTo>
                    <a:pt x="59303" y="85231"/>
                  </a:lnTo>
                  <a:lnTo>
                    <a:pt x="64676" y="85231"/>
                  </a:lnTo>
                  <a:lnTo>
                    <a:pt x="70248" y="83046"/>
                  </a:lnTo>
                  <a:lnTo>
                    <a:pt x="74626" y="80860"/>
                  </a:lnTo>
                  <a:lnTo>
                    <a:pt x="77810" y="77682"/>
                  </a:lnTo>
                  <a:lnTo>
                    <a:pt x="80995" y="74503"/>
                  </a:lnTo>
                  <a:lnTo>
                    <a:pt x="83184" y="70132"/>
                  </a:lnTo>
                  <a:lnTo>
                    <a:pt x="85373" y="64569"/>
                  </a:lnTo>
                  <a:lnTo>
                    <a:pt x="85373" y="59205"/>
                  </a:lnTo>
                  <a:lnTo>
                    <a:pt x="85373" y="55033"/>
                  </a:lnTo>
                  <a:lnTo>
                    <a:pt x="83184" y="49668"/>
                  </a:lnTo>
                  <a:lnTo>
                    <a:pt x="80995" y="45298"/>
                  </a:lnTo>
                  <a:lnTo>
                    <a:pt x="77810" y="42119"/>
                  </a:lnTo>
                  <a:lnTo>
                    <a:pt x="74626" y="38940"/>
                  </a:lnTo>
                  <a:lnTo>
                    <a:pt x="70248" y="36556"/>
                  </a:lnTo>
                  <a:lnTo>
                    <a:pt x="64676" y="34370"/>
                  </a:lnTo>
                  <a:lnTo>
                    <a:pt x="59303" y="3437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10220325" y="617855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4545"/>
                  </a:moveTo>
                  <a:lnTo>
                    <a:pt x="0" y="54545"/>
                  </a:lnTo>
                  <a:lnTo>
                    <a:pt x="0" y="0"/>
                  </a:lnTo>
                  <a:lnTo>
                    <a:pt x="0" y="109090"/>
                  </a:lnTo>
                  <a:lnTo>
                    <a:pt x="0" y="109090"/>
                  </a:lnTo>
                  <a:lnTo>
                    <a:pt x="0" y="545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10220325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889"/>
                  </a:moveTo>
                  <a:lnTo>
                    <a:pt x="119314" y="59889"/>
                  </a:lnTo>
                  <a:lnTo>
                    <a:pt x="119314" y="50201"/>
                  </a:lnTo>
                  <a:lnTo>
                    <a:pt x="111771" y="40733"/>
                  </a:lnTo>
                  <a:lnTo>
                    <a:pt x="100800" y="32366"/>
                  </a:lnTo>
                  <a:lnTo>
                    <a:pt x="85714" y="24000"/>
                  </a:lnTo>
                  <a:lnTo>
                    <a:pt x="70628" y="16733"/>
                  </a:lnTo>
                  <a:lnTo>
                    <a:pt x="48685" y="9688"/>
                  </a:lnTo>
                  <a:lnTo>
                    <a:pt x="26057" y="3743"/>
                  </a:lnTo>
                  <a:lnTo>
                    <a:pt x="0" y="0"/>
                  </a:lnTo>
                  <a:lnTo>
                    <a:pt x="0" y="58788"/>
                  </a:lnTo>
                  <a:lnTo>
                    <a:pt x="0" y="58788"/>
                  </a:lnTo>
                  <a:lnTo>
                    <a:pt x="0" y="59889"/>
                  </a:lnTo>
                  <a:lnTo>
                    <a:pt x="0" y="59889"/>
                  </a:lnTo>
                  <a:lnTo>
                    <a:pt x="0" y="6099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036"/>
                  </a:lnTo>
                  <a:lnTo>
                    <a:pt x="48685" y="110091"/>
                  </a:lnTo>
                  <a:lnTo>
                    <a:pt x="70628" y="102825"/>
                  </a:lnTo>
                  <a:lnTo>
                    <a:pt x="85714" y="95779"/>
                  </a:lnTo>
                  <a:lnTo>
                    <a:pt x="100800" y="87412"/>
                  </a:lnTo>
                  <a:lnTo>
                    <a:pt x="111771" y="79045"/>
                  </a:lnTo>
                  <a:lnTo>
                    <a:pt x="119314" y="69357"/>
                  </a:lnTo>
                  <a:lnTo>
                    <a:pt x="119314" y="5988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0687050" y="6180137"/>
              <a:ext cx="60324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36"/>
                  </a:moveTo>
                  <a:lnTo>
                    <a:pt x="0" y="119936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9442450" y="5026025"/>
              <a:ext cx="674687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02" y="119936"/>
                  </a:moveTo>
                  <a:lnTo>
                    <a:pt x="60702" y="119936"/>
                  </a:lnTo>
                  <a:lnTo>
                    <a:pt x="58595" y="119684"/>
                  </a:lnTo>
                  <a:lnTo>
                    <a:pt x="57893" y="119305"/>
                  </a:lnTo>
                  <a:lnTo>
                    <a:pt x="56872" y="118611"/>
                  </a:lnTo>
                  <a:lnTo>
                    <a:pt x="1787" y="63755"/>
                  </a:lnTo>
                  <a:lnTo>
                    <a:pt x="1787" y="63755"/>
                  </a:lnTo>
                  <a:lnTo>
                    <a:pt x="1085" y="63061"/>
                  </a:lnTo>
                  <a:lnTo>
                    <a:pt x="382" y="61988"/>
                  </a:lnTo>
                  <a:lnTo>
                    <a:pt x="0" y="60978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0" y="58958"/>
                  </a:lnTo>
                  <a:lnTo>
                    <a:pt x="382" y="57885"/>
                  </a:lnTo>
                  <a:lnTo>
                    <a:pt x="1085" y="56875"/>
                  </a:lnTo>
                  <a:lnTo>
                    <a:pt x="1787" y="56180"/>
                  </a:lnTo>
                  <a:lnTo>
                    <a:pt x="56872" y="1325"/>
                  </a:lnTo>
                  <a:lnTo>
                    <a:pt x="56872" y="1325"/>
                  </a:lnTo>
                  <a:lnTo>
                    <a:pt x="57574" y="631"/>
                  </a:lnTo>
                  <a:lnTo>
                    <a:pt x="58595" y="315"/>
                  </a:lnTo>
                  <a:lnTo>
                    <a:pt x="59680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1723" y="0"/>
                  </a:lnTo>
                  <a:lnTo>
                    <a:pt x="62744" y="315"/>
                  </a:lnTo>
                  <a:lnTo>
                    <a:pt x="63829" y="631"/>
                  </a:lnTo>
                  <a:lnTo>
                    <a:pt x="64851" y="1325"/>
                  </a:lnTo>
                  <a:lnTo>
                    <a:pt x="119936" y="56180"/>
                  </a:lnTo>
                  <a:lnTo>
                    <a:pt x="111957" y="63755"/>
                  </a:lnTo>
                  <a:lnTo>
                    <a:pt x="60702" y="13003"/>
                  </a:lnTo>
                  <a:lnTo>
                    <a:pt x="13531" y="59968"/>
                  </a:lnTo>
                  <a:lnTo>
                    <a:pt x="60702" y="106933"/>
                  </a:lnTo>
                  <a:lnTo>
                    <a:pt x="84255" y="83640"/>
                  </a:lnTo>
                  <a:lnTo>
                    <a:pt x="92234" y="91152"/>
                  </a:lnTo>
                  <a:lnTo>
                    <a:pt x="64851" y="118611"/>
                  </a:lnTo>
                  <a:lnTo>
                    <a:pt x="64851" y="118611"/>
                  </a:lnTo>
                  <a:lnTo>
                    <a:pt x="63829" y="119305"/>
                  </a:lnTo>
                  <a:lnTo>
                    <a:pt x="62744" y="119684"/>
                  </a:lnTo>
                  <a:lnTo>
                    <a:pt x="60702" y="1199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0844213" y="5289550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424"/>
                  </a:lnTo>
                  <a:lnTo>
                    <a:pt x="54304" y="118044"/>
                  </a:lnTo>
                  <a:lnTo>
                    <a:pt x="52464" y="116778"/>
                  </a:lnTo>
                  <a:lnTo>
                    <a:pt x="3106" y="67420"/>
                  </a:lnTo>
                  <a:lnTo>
                    <a:pt x="1840" y="65580"/>
                  </a:lnTo>
                  <a:lnTo>
                    <a:pt x="575" y="63739"/>
                  </a:lnTo>
                  <a:lnTo>
                    <a:pt x="0" y="61898"/>
                  </a:lnTo>
                  <a:lnTo>
                    <a:pt x="0" y="59942"/>
                  </a:lnTo>
                  <a:lnTo>
                    <a:pt x="0" y="58101"/>
                  </a:lnTo>
                  <a:lnTo>
                    <a:pt x="575" y="56260"/>
                  </a:lnTo>
                  <a:lnTo>
                    <a:pt x="1840" y="54304"/>
                  </a:lnTo>
                  <a:lnTo>
                    <a:pt x="3106" y="53039"/>
                  </a:lnTo>
                  <a:lnTo>
                    <a:pt x="52464" y="3106"/>
                  </a:lnTo>
                  <a:lnTo>
                    <a:pt x="54304" y="1840"/>
                  </a:lnTo>
                  <a:lnTo>
                    <a:pt x="56145" y="1265"/>
                  </a:lnTo>
                  <a:lnTo>
                    <a:pt x="58101" y="575"/>
                  </a:lnTo>
                  <a:lnTo>
                    <a:pt x="59942" y="0"/>
                  </a:lnTo>
                  <a:lnTo>
                    <a:pt x="61898" y="575"/>
                  </a:lnTo>
                  <a:lnTo>
                    <a:pt x="63739" y="1265"/>
                  </a:lnTo>
                  <a:lnTo>
                    <a:pt x="65580" y="1840"/>
                  </a:lnTo>
                  <a:lnTo>
                    <a:pt x="66845" y="3106"/>
                  </a:lnTo>
                  <a:lnTo>
                    <a:pt x="116778" y="53039"/>
                  </a:lnTo>
                  <a:lnTo>
                    <a:pt x="118044" y="54304"/>
                  </a:lnTo>
                  <a:lnTo>
                    <a:pt x="118619" y="56260"/>
                  </a:lnTo>
                  <a:lnTo>
                    <a:pt x="119309" y="58101"/>
                  </a:lnTo>
                  <a:lnTo>
                    <a:pt x="119884" y="59942"/>
                  </a:lnTo>
                  <a:lnTo>
                    <a:pt x="119309" y="61898"/>
                  </a:lnTo>
                  <a:lnTo>
                    <a:pt x="118619" y="63739"/>
                  </a:lnTo>
                  <a:lnTo>
                    <a:pt x="118044" y="65580"/>
                  </a:lnTo>
                  <a:lnTo>
                    <a:pt x="116778" y="67420"/>
                  </a:lnTo>
                  <a:lnTo>
                    <a:pt x="66845" y="116778"/>
                  </a:lnTo>
                  <a:lnTo>
                    <a:pt x="65580" y="118044"/>
                  </a:lnTo>
                  <a:lnTo>
                    <a:pt x="63739" y="119424"/>
                  </a:lnTo>
                  <a:lnTo>
                    <a:pt x="59942" y="119884"/>
                  </a:lnTo>
                  <a:close/>
                  <a:moveTo>
                    <a:pt x="24276" y="59942"/>
                  </a:moveTo>
                  <a:lnTo>
                    <a:pt x="59942" y="95608"/>
                  </a:lnTo>
                  <a:lnTo>
                    <a:pt x="95608" y="59942"/>
                  </a:lnTo>
                  <a:lnTo>
                    <a:pt x="59942" y="24391"/>
                  </a:lnTo>
                  <a:lnTo>
                    <a:pt x="24276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0066338" y="4735512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30" y="59653"/>
                  </a:moveTo>
                  <a:lnTo>
                    <a:pt x="59653" y="95375"/>
                  </a:lnTo>
                  <a:lnTo>
                    <a:pt x="95375" y="59653"/>
                  </a:lnTo>
                  <a:lnTo>
                    <a:pt x="59653" y="23815"/>
                  </a:lnTo>
                  <a:lnTo>
                    <a:pt x="23930" y="59653"/>
                  </a:lnTo>
                  <a:close/>
                  <a:moveTo>
                    <a:pt x="59653" y="119884"/>
                  </a:moveTo>
                  <a:lnTo>
                    <a:pt x="55953" y="119306"/>
                  </a:lnTo>
                  <a:lnTo>
                    <a:pt x="54682" y="117919"/>
                  </a:lnTo>
                  <a:lnTo>
                    <a:pt x="52716" y="116763"/>
                  </a:lnTo>
                  <a:lnTo>
                    <a:pt x="2543" y="67167"/>
                  </a:lnTo>
                  <a:lnTo>
                    <a:pt x="1271" y="65202"/>
                  </a:lnTo>
                  <a:lnTo>
                    <a:pt x="693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687"/>
                  </a:lnTo>
                  <a:lnTo>
                    <a:pt x="693" y="55838"/>
                  </a:lnTo>
                  <a:lnTo>
                    <a:pt x="1271" y="53988"/>
                  </a:lnTo>
                  <a:lnTo>
                    <a:pt x="2543" y="52716"/>
                  </a:lnTo>
                  <a:lnTo>
                    <a:pt x="52716" y="2427"/>
                  </a:lnTo>
                  <a:lnTo>
                    <a:pt x="54682" y="1156"/>
                  </a:lnTo>
                  <a:lnTo>
                    <a:pt x="55953" y="578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2196" y="0"/>
                  </a:lnTo>
                  <a:lnTo>
                    <a:pt x="64046" y="578"/>
                  </a:lnTo>
                  <a:lnTo>
                    <a:pt x="65317" y="1156"/>
                  </a:lnTo>
                  <a:lnTo>
                    <a:pt x="67167" y="2427"/>
                  </a:lnTo>
                  <a:lnTo>
                    <a:pt x="116763" y="52716"/>
                  </a:lnTo>
                  <a:lnTo>
                    <a:pt x="118034" y="54566"/>
                  </a:lnTo>
                  <a:lnTo>
                    <a:pt x="119306" y="55838"/>
                  </a:lnTo>
                  <a:lnTo>
                    <a:pt x="119884" y="59653"/>
                  </a:lnTo>
                  <a:lnTo>
                    <a:pt x="119306" y="63352"/>
                  </a:lnTo>
                  <a:lnTo>
                    <a:pt x="118034" y="65202"/>
                  </a:lnTo>
                  <a:lnTo>
                    <a:pt x="116763" y="67167"/>
                  </a:lnTo>
                  <a:lnTo>
                    <a:pt x="67167" y="116763"/>
                  </a:lnTo>
                  <a:lnTo>
                    <a:pt x="65317" y="117919"/>
                  </a:lnTo>
                  <a:lnTo>
                    <a:pt x="63352" y="119306"/>
                  </a:lnTo>
                  <a:lnTo>
                    <a:pt x="59653" y="119884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1310938" y="5470525"/>
              <a:ext cx="3746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306"/>
                  </a:lnTo>
                  <a:lnTo>
                    <a:pt x="54304" y="118034"/>
                  </a:lnTo>
                  <a:lnTo>
                    <a:pt x="53039" y="116763"/>
                  </a:lnTo>
                  <a:lnTo>
                    <a:pt x="3106" y="67167"/>
                  </a:lnTo>
                  <a:lnTo>
                    <a:pt x="1840" y="65317"/>
                  </a:lnTo>
                  <a:lnTo>
                    <a:pt x="575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803"/>
                  </a:lnTo>
                  <a:lnTo>
                    <a:pt x="575" y="55838"/>
                  </a:lnTo>
                  <a:lnTo>
                    <a:pt x="1840" y="54682"/>
                  </a:lnTo>
                  <a:lnTo>
                    <a:pt x="3106" y="52716"/>
                  </a:lnTo>
                  <a:lnTo>
                    <a:pt x="53039" y="2427"/>
                  </a:lnTo>
                  <a:lnTo>
                    <a:pt x="54304" y="1271"/>
                  </a:lnTo>
                  <a:lnTo>
                    <a:pt x="56145" y="578"/>
                  </a:lnTo>
                  <a:lnTo>
                    <a:pt x="57986" y="0"/>
                  </a:lnTo>
                  <a:lnTo>
                    <a:pt x="59942" y="0"/>
                  </a:lnTo>
                  <a:lnTo>
                    <a:pt x="61783" y="0"/>
                  </a:lnTo>
                  <a:lnTo>
                    <a:pt x="63624" y="578"/>
                  </a:lnTo>
                  <a:lnTo>
                    <a:pt x="65580" y="1271"/>
                  </a:lnTo>
                  <a:lnTo>
                    <a:pt x="66845" y="2427"/>
                  </a:lnTo>
                  <a:lnTo>
                    <a:pt x="116663" y="52716"/>
                  </a:lnTo>
                  <a:lnTo>
                    <a:pt x="118044" y="54682"/>
                  </a:lnTo>
                  <a:lnTo>
                    <a:pt x="118619" y="55838"/>
                  </a:lnTo>
                  <a:lnTo>
                    <a:pt x="119309" y="57803"/>
                  </a:lnTo>
                  <a:lnTo>
                    <a:pt x="119884" y="59653"/>
                  </a:lnTo>
                  <a:lnTo>
                    <a:pt x="119309" y="62080"/>
                  </a:lnTo>
                  <a:lnTo>
                    <a:pt x="118619" y="64046"/>
                  </a:lnTo>
                  <a:lnTo>
                    <a:pt x="118044" y="65317"/>
                  </a:lnTo>
                  <a:lnTo>
                    <a:pt x="116663" y="67167"/>
                  </a:lnTo>
                  <a:lnTo>
                    <a:pt x="66845" y="116763"/>
                  </a:lnTo>
                  <a:lnTo>
                    <a:pt x="65580" y="118034"/>
                  </a:lnTo>
                  <a:lnTo>
                    <a:pt x="63624" y="119306"/>
                  </a:lnTo>
                  <a:lnTo>
                    <a:pt x="59942" y="119884"/>
                  </a:lnTo>
                  <a:close/>
                  <a:moveTo>
                    <a:pt x="24276" y="59653"/>
                  </a:moveTo>
                  <a:lnTo>
                    <a:pt x="59942" y="95491"/>
                  </a:lnTo>
                  <a:lnTo>
                    <a:pt x="95493" y="59653"/>
                  </a:lnTo>
                  <a:lnTo>
                    <a:pt x="59942" y="23815"/>
                  </a:lnTo>
                  <a:lnTo>
                    <a:pt x="24276" y="5965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533063" y="3957637"/>
              <a:ext cx="61913" cy="30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90707"/>
                  </a:lnTo>
                  <a:lnTo>
                    <a:pt x="100114" y="111367"/>
                  </a:lnTo>
                  <a:lnTo>
                    <a:pt x="100114" y="111367"/>
                  </a:lnTo>
                  <a:lnTo>
                    <a:pt x="111085" y="115188"/>
                  </a:lnTo>
                  <a:lnTo>
                    <a:pt x="119314" y="11985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0220325" y="4076700"/>
              <a:ext cx="3111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137" y="2543"/>
                  </a:moveTo>
                  <a:lnTo>
                    <a:pt x="78758" y="1156"/>
                  </a:lnTo>
                  <a:lnTo>
                    <a:pt x="76413" y="578"/>
                  </a:lnTo>
                  <a:lnTo>
                    <a:pt x="74206" y="0"/>
                  </a:lnTo>
                  <a:lnTo>
                    <a:pt x="71862" y="0"/>
                  </a:lnTo>
                  <a:lnTo>
                    <a:pt x="69655" y="0"/>
                  </a:lnTo>
                  <a:lnTo>
                    <a:pt x="67448" y="578"/>
                  </a:lnTo>
                  <a:lnTo>
                    <a:pt x="65241" y="1156"/>
                  </a:lnTo>
                  <a:lnTo>
                    <a:pt x="63724" y="2543"/>
                  </a:lnTo>
                  <a:lnTo>
                    <a:pt x="3724" y="52716"/>
                  </a:lnTo>
                  <a:lnTo>
                    <a:pt x="2344" y="53988"/>
                  </a:lnTo>
                  <a:lnTo>
                    <a:pt x="1517" y="55838"/>
                  </a:lnTo>
                  <a:lnTo>
                    <a:pt x="827" y="57687"/>
                  </a:lnTo>
                  <a:lnTo>
                    <a:pt x="0" y="59653"/>
                  </a:lnTo>
                  <a:lnTo>
                    <a:pt x="827" y="62196"/>
                  </a:lnTo>
                  <a:lnTo>
                    <a:pt x="1517" y="64046"/>
                  </a:lnTo>
                  <a:lnTo>
                    <a:pt x="2344" y="65317"/>
                  </a:lnTo>
                  <a:lnTo>
                    <a:pt x="3724" y="67167"/>
                  </a:lnTo>
                  <a:lnTo>
                    <a:pt x="63724" y="116763"/>
                  </a:lnTo>
                  <a:lnTo>
                    <a:pt x="65241" y="118034"/>
                  </a:lnTo>
                  <a:lnTo>
                    <a:pt x="67448" y="119306"/>
                  </a:lnTo>
                  <a:lnTo>
                    <a:pt x="71862" y="119884"/>
                  </a:lnTo>
                  <a:lnTo>
                    <a:pt x="76413" y="119306"/>
                  </a:lnTo>
                  <a:lnTo>
                    <a:pt x="78758" y="118034"/>
                  </a:lnTo>
                  <a:lnTo>
                    <a:pt x="80137" y="116763"/>
                  </a:lnTo>
                  <a:lnTo>
                    <a:pt x="119862" y="84161"/>
                  </a:lnTo>
                  <a:lnTo>
                    <a:pt x="119862" y="35838"/>
                  </a:lnTo>
                  <a:lnTo>
                    <a:pt x="80137" y="2543"/>
                  </a:lnTo>
                  <a:close/>
                  <a:moveTo>
                    <a:pt x="71862" y="95491"/>
                  </a:moveTo>
                  <a:lnTo>
                    <a:pt x="29241" y="59653"/>
                  </a:lnTo>
                  <a:lnTo>
                    <a:pt x="71862" y="23815"/>
                  </a:lnTo>
                  <a:lnTo>
                    <a:pt x="114620" y="59653"/>
                  </a:lnTo>
                  <a:lnTo>
                    <a:pt x="71862" y="95491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0594975" y="42624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0533063" y="4187825"/>
              <a:ext cx="61913" cy="14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29"/>
                  </a:moveTo>
                  <a:lnTo>
                    <a:pt x="119314" y="58997"/>
                  </a:lnTo>
                  <a:lnTo>
                    <a:pt x="119314" y="58997"/>
                  </a:lnTo>
                  <a:lnTo>
                    <a:pt x="111085" y="49546"/>
                  </a:lnTo>
                  <a:lnTo>
                    <a:pt x="100114" y="41813"/>
                  </a:lnTo>
                  <a:lnTo>
                    <a:pt x="0" y="0"/>
                  </a:lnTo>
                  <a:lnTo>
                    <a:pt x="0" y="119713"/>
                  </a:lnTo>
                  <a:lnTo>
                    <a:pt x="100114" y="77613"/>
                  </a:lnTo>
                  <a:lnTo>
                    <a:pt x="100114" y="77613"/>
                  </a:lnTo>
                  <a:lnTo>
                    <a:pt x="111085" y="69880"/>
                  </a:lnTo>
                  <a:lnTo>
                    <a:pt x="119314" y="6042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844213" y="3833812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5"/>
                  </a:moveTo>
                  <a:lnTo>
                    <a:pt x="56145" y="118620"/>
                  </a:lnTo>
                  <a:lnTo>
                    <a:pt x="54304" y="118045"/>
                  </a:lnTo>
                  <a:lnTo>
                    <a:pt x="52464" y="116781"/>
                  </a:lnTo>
                  <a:lnTo>
                    <a:pt x="3106" y="66896"/>
                  </a:lnTo>
                  <a:lnTo>
                    <a:pt x="1840" y="65632"/>
                  </a:lnTo>
                  <a:lnTo>
                    <a:pt x="575" y="63793"/>
                  </a:lnTo>
                  <a:lnTo>
                    <a:pt x="0" y="61839"/>
                  </a:lnTo>
                  <a:lnTo>
                    <a:pt x="0" y="60000"/>
                  </a:lnTo>
                  <a:lnTo>
                    <a:pt x="0" y="58045"/>
                  </a:lnTo>
                  <a:lnTo>
                    <a:pt x="575" y="56206"/>
                  </a:lnTo>
                  <a:lnTo>
                    <a:pt x="1840" y="54367"/>
                  </a:lnTo>
                  <a:lnTo>
                    <a:pt x="3106" y="52528"/>
                  </a:lnTo>
                  <a:lnTo>
                    <a:pt x="52464" y="3103"/>
                  </a:lnTo>
                  <a:lnTo>
                    <a:pt x="54304" y="1839"/>
                  </a:lnTo>
                  <a:lnTo>
                    <a:pt x="56145" y="689"/>
                  </a:lnTo>
                  <a:lnTo>
                    <a:pt x="58101" y="0"/>
                  </a:lnTo>
                  <a:lnTo>
                    <a:pt x="59942" y="0"/>
                  </a:lnTo>
                  <a:lnTo>
                    <a:pt x="61898" y="0"/>
                  </a:lnTo>
                  <a:lnTo>
                    <a:pt x="63739" y="689"/>
                  </a:lnTo>
                  <a:lnTo>
                    <a:pt x="65580" y="1839"/>
                  </a:lnTo>
                  <a:lnTo>
                    <a:pt x="66845" y="3103"/>
                  </a:lnTo>
                  <a:lnTo>
                    <a:pt x="116778" y="52528"/>
                  </a:lnTo>
                  <a:lnTo>
                    <a:pt x="118044" y="54367"/>
                  </a:lnTo>
                  <a:lnTo>
                    <a:pt x="118619" y="56206"/>
                  </a:lnTo>
                  <a:lnTo>
                    <a:pt x="119309" y="58045"/>
                  </a:lnTo>
                  <a:lnTo>
                    <a:pt x="119884" y="60000"/>
                  </a:lnTo>
                  <a:lnTo>
                    <a:pt x="119309" y="61839"/>
                  </a:lnTo>
                  <a:lnTo>
                    <a:pt x="118619" y="63793"/>
                  </a:lnTo>
                  <a:lnTo>
                    <a:pt x="118044" y="65632"/>
                  </a:lnTo>
                  <a:lnTo>
                    <a:pt x="116778" y="66896"/>
                  </a:lnTo>
                  <a:lnTo>
                    <a:pt x="66845" y="116781"/>
                  </a:lnTo>
                  <a:lnTo>
                    <a:pt x="65580" y="118045"/>
                  </a:lnTo>
                  <a:lnTo>
                    <a:pt x="63739" y="118620"/>
                  </a:lnTo>
                  <a:lnTo>
                    <a:pt x="59942" y="119885"/>
                  </a:lnTo>
                  <a:close/>
                  <a:moveTo>
                    <a:pt x="24276" y="60000"/>
                  </a:moveTo>
                  <a:lnTo>
                    <a:pt x="59942" y="95632"/>
                  </a:lnTo>
                  <a:lnTo>
                    <a:pt x="95608" y="60000"/>
                  </a:lnTo>
                  <a:lnTo>
                    <a:pt x="59942" y="24367"/>
                  </a:lnTo>
                  <a:lnTo>
                    <a:pt x="24276" y="6000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156950" y="1773238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5"/>
                  </a:moveTo>
                  <a:lnTo>
                    <a:pt x="55838" y="119195"/>
                  </a:lnTo>
                  <a:lnTo>
                    <a:pt x="53872" y="117931"/>
                  </a:lnTo>
                  <a:lnTo>
                    <a:pt x="52716" y="116781"/>
                  </a:lnTo>
                  <a:lnTo>
                    <a:pt x="2427" y="67356"/>
                  </a:lnTo>
                  <a:lnTo>
                    <a:pt x="1156" y="65517"/>
                  </a:lnTo>
                  <a:lnTo>
                    <a:pt x="578" y="63678"/>
                  </a:lnTo>
                  <a:lnTo>
                    <a:pt x="0" y="61724"/>
                  </a:lnTo>
                  <a:lnTo>
                    <a:pt x="0" y="59885"/>
                  </a:lnTo>
                  <a:lnTo>
                    <a:pt x="0" y="58045"/>
                  </a:lnTo>
                  <a:lnTo>
                    <a:pt x="578" y="56206"/>
                  </a:lnTo>
                  <a:lnTo>
                    <a:pt x="1156" y="54252"/>
                  </a:lnTo>
                  <a:lnTo>
                    <a:pt x="2427" y="52988"/>
                  </a:lnTo>
                  <a:lnTo>
                    <a:pt x="52716" y="3103"/>
                  </a:lnTo>
                  <a:lnTo>
                    <a:pt x="53872" y="1839"/>
                  </a:lnTo>
                  <a:lnTo>
                    <a:pt x="55838" y="1264"/>
                  </a:lnTo>
                  <a:lnTo>
                    <a:pt x="57687" y="574"/>
                  </a:lnTo>
                  <a:lnTo>
                    <a:pt x="59537" y="0"/>
                  </a:lnTo>
                  <a:lnTo>
                    <a:pt x="61387" y="574"/>
                  </a:lnTo>
                  <a:lnTo>
                    <a:pt x="63352" y="1264"/>
                  </a:lnTo>
                  <a:lnTo>
                    <a:pt x="65202" y="1839"/>
                  </a:lnTo>
                  <a:lnTo>
                    <a:pt x="67167" y="3103"/>
                  </a:lnTo>
                  <a:lnTo>
                    <a:pt x="116763" y="52988"/>
                  </a:lnTo>
                  <a:lnTo>
                    <a:pt x="117919" y="54252"/>
                  </a:lnTo>
                  <a:lnTo>
                    <a:pt x="119190" y="56206"/>
                  </a:lnTo>
                  <a:lnTo>
                    <a:pt x="119884" y="59885"/>
                  </a:lnTo>
                  <a:lnTo>
                    <a:pt x="119190" y="63678"/>
                  </a:lnTo>
                  <a:lnTo>
                    <a:pt x="117919" y="65517"/>
                  </a:lnTo>
                  <a:lnTo>
                    <a:pt x="116763" y="67356"/>
                  </a:lnTo>
                  <a:lnTo>
                    <a:pt x="67167" y="116781"/>
                  </a:lnTo>
                  <a:lnTo>
                    <a:pt x="65202" y="117931"/>
                  </a:lnTo>
                  <a:lnTo>
                    <a:pt x="63352" y="119195"/>
                  </a:lnTo>
                  <a:lnTo>
                    <a:pt x="59537" y="119885"/>
                  </a:lnTo>
                  <a:close/>
                  <a:moveTo>
                    <a:pt x="23815" y="59885"/>
                  </a:moveTo>
                  <a:lnTo>
                    <a:pt x="59537" y="95517"/>
                  </a:lnTo>
                  <a:lnTo>
                    <a:pt x="95375" y="59885"/>
                  </a:lnTo>
                  <a:lnTo>
                    <a:pt x="59537" y="24252"/>
                  </a:lnTo>
                  <a:lnTo>
                    <a:pt x="23815" y="598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1623675" y="693737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4"/>
                  </a:moveTo>
                  <a:lnTo>
                    <a:pt x="55838" y="119191"/>
                  </a:lnTo>
                  <a:lnTo>
                    <a:pt x="54682" y="118498"/>
                  </a:lnTo>
                  <a:lnTo>
                    <a:pt x="52716" y="117343"/>
                  </a:lnTo>
                  <a:lnTo>
                    <a:pt x="2543" y="67102"/>
                  </a:lnTo>
                  <a:lnTo>
                    <a:pt x="1271" y="65832"/>
                  </a:lnTo>
                  <a:lnTo>
                    <a:pt x="693" y="63984"/>
                  </a:lnTo>
                  <a:lnTo>
                    <a:pt x="0" y="62136"/>
                  </a:lnTo>
                  <a:lnTo>
                    <a:pt x="0" y="60288"/>
                  </a:lnTo>
                  <a:lnTo>
                    <a:pt x="0" y="58325"/>
                  </a:lnTo>
                  <a:lnTo>
                    <a:pt x="693" y="56477"/>
                  </a:lnTo>
                  <a:lnTo>
                    <a:pt x="1271" y="54629"/>
                  </a:lnTo>
                  <a:lnTo>
                    <a:pt x="2543" y="52666"/>
                  </a:lnTo>
                  <a:lnTo>
                    <a:pt x="52716" y="3118"/>
                  </a:lnTo>
                  <a:lnTo>
                    <a:pt x="53988" y="1847"/>
                  </a:lnTo>
                  <a:lnTo>
                    <a:pt x="55838" y="692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1502" y="0"/>
                  </a:lnTo>
                  <a:lnTo>
                    <a:pt x="63352" y="692"/>
                  </a:lnTo>
                  <a:lnTo>
                    <a:pt x="65317" y="1847"/>
                  </a:lnTo>
                  <a:lnTo>
                    <a:pt x="67167" y="3118"/>
                  </a:lnTo>
                  <a:lnTo>
                    <a:pt x="116763" y="52666"/>
                  </a:lnTo>
                  <a:lnTo>
                    <a:pt x="118034" y="54629"/>
                  </a:lnTo>
                  <a:lnTo>
                    <a:pt x="119190" y="56477"/>
                  </a:lnTo>
                  <a:lnTo>
                    <a:pt x="119884" y="58325"/>
                  </a:lnTo>
                  <a:lnTo>
                    <a:pt x="119884" y="60288"/>
                  </a:lnTo>
                  <a:lnTo>
                    <a:pt x="119884" y="62136"/>
                  </a:lnTo>
                  <a:lnTo>
                    <a:pt x="119190" y="63984"/>
                  </a:lnTo>
                  <a:lnTo>
                    <a:pt x="118034" y="65832"/>
                  </a:lnTo>
                  <a:lnTo>
                    <a:pt x="116763" y="67102"/>
                  </a:lnTo>
                  <a:lnTo>
                    <a:pt x="67167" y="117343"/>
                  </a:lnTo>
                  <a:lnTo>
                    <a:pt x="65317" y="118498"/>
                  </a:lnTo>
                  <a:lnTo>
                    <a:pt x="63352" y="119191"/>
                  </a:lnTo>
                  <a:lnTo>
                    <a:pt x="59653" y="119884"/>
                  </a:lnTo>
                  <a:close/>
                  <a:moveTo>
                    <a:pt x="23815" y="60288"/>
                  </a:moveTo>
                  <a:lnTo>
                    <a:pt x="59653" y="95976"/>
                  </a:lnTo>
                  <a:lnTo>
                    <a:pt x="95375" y="60288"/>
                  </a:lnTo>
                  <a:lnTo>
                    <a:pt x="59653" y="24485"/>
                  </a:lnTo>
                  <a:lnTo>
                    <a:pt x="23815" y="602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0999788" y="4176712"/>
              <a:ext cx="61913" cy="1144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2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1777663" y="2163763"/>
              <a:ext cx="61913" cy="282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47"/>
                  </a:moveTo>
                  <a:lnTo>
                    <a:pt x="0" y="11984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1156950" y="3522662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191"/>
                  </a:lnTo>
                  <a:lnTo>
                    <a:pt x="53872" y="118614"/>
                  </a:lnTo>
                  <a:lnTo>
                    <a:pt x="52716" y="116766"/>
                  </a:lnTo>
                  <a:lnTo>
                    <a:pt x="2427" y="67218"/>
                  </a:lnTo>
                  <a:lnTo>
                    <a:pt x="1156" y="65255"/>
                  </a:lnTo>
                  <a:lnTo>
                    <a:pt x="578" y="64100"/>
                  </a:lnTo>
                  <a:lnTo>
                    <a:pt x="0" y="62136"/>
                  </a:lnTo>
                  <a:lnTo>
                    <a:pt x="0" y="59595"/>
                  </a:lnTo>
                  <a:lnTo>
                    <a:pt x="0" y="57747"/>
                  </a:lnTo>
                  <a:lnTo>
                    <a:pt x="578" y="55899"/>
                  </a:lnTo>
                  <a:lnTo>
                    <a:pt x="1156" y="54629"/>
                  </a:lnTo>
                  <a:lnTo>
                    <a:pt x="2427" y="52781"/>
                  </a:lnTo>
                  <a:lnTo>
                    <a:pt x="52716" y="2540"/>
                  </a:lnTo>
                  <a:lnTo>
                    <a:pt x="53872" y="1385"/>
                  </a:lnTo>
                  <a:lnTo>
                    <a:pt x="55838" y="692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1387" y="0"/>
                  </a:lnTo>
                  <a:lnTo>
                    <a:pt x="63352" y="692"/>
                  </a:lnTo>
                  <a:lnTo>
                    <a:pt x="65202" y="1385"/>
                  </a:lnTo>
                  <a:lnTo>
                    <a:pt x="67167" y="2540"/>
                  </a:lnTo>
                  <a:lnTo>
                    <a:pt x="116763" y="52781"/>
                  </a:lnTo>
                  <a:lnTo>
                    <a:pt x="117919" y="54629"/>
                  </a:lnTo>
                  <a:lnTo>
                    <a:pt x="119190" y="55899"/>
                  </a:lnTo>
                  <a:lnTo>
                    <a:pt x="119884" y="57747"/>
                  </a:lnTo>
                  <a:lnTo>
                    <a:pt x="119884" y="59595"/>
                  </a:lnTo>
                  <a:lnTo>
                    <a:pt x="119884" y="62136"/>
                  </a:lnTo>
                  <a:lnTo>
                    <a:pt x="119190" y="64100"/>
                  </a:lnTo>
                  <a:lnTo>
                    <a:pt x="117919" y="65255"/>
                  </a:lnTo>
                  <a:lnTo>
                    <a:pt x="116763" y="67218"/>
                  </a:lnTo>
                  <a:lnTo>
                    <a:pt x="67167" y="116766"/>
                  </a:lnTo>
                  <a:lnTo>
                    <a:pt x="65202" y="118614"/>
                  </a:lnTo>
                  <a:lnTo>
                    <a:pt x="63352" y="119191"/>
                  </a:lnTo>
                  <a:lnTo>
                    <a:pt x="59537" y="119884"/>
                  </a:lnTo>
                  <a:close/>
                  <a:moveTo>
                    <a:pt x="23815" y="59595"/>
                  </a:moveTo>
                  <a:lnTo>
                    <a:pt x="59537" y="96092"/>
                  </a:lnTo>
                  <a:lnTo>
                    <a:pt x="95375" y="59595"/>
                  </a:lnTo>
                  <a:lnTo>
                    <a:pt x="59537" y="23907"/>
                  </a:lnTo>
                  <a:lnTo>
                    <a:pt x="23815" y="5959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1623675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16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1927"/>
                  </a:lnTo>
                  <a:lnTo>
                    <a:pt x="108342" y="3811"/>
                  </a:lnTo>
                  <a:lnTo>
                    <a:pt x="96685" y="5476"/>
                  </a:lnTo>
                  <a:lnTo>
                    <a:pt x="85714" y="7185"/>
                  </a:lnTo>
                  <a:lnTo>
                    <a:pt x="67200" y="8587"/>
                  </a:lnTo>
                  <a:lnTo>
                    <a:pt x="48685" y="9769"/>
                  </a:lnTo>
                  <a:lnTo>
                    <a:pt x="22628" y="10952"/>
                  </a:lnTo>
                  <a:lnTo>
                    <a:pt x="0" y="1191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530013" y="15097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1954" y="77114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678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367" y="6295"/>
                  </a:lnTo>
                  <a:lnTo>
                    <a:pt x="89655" y="2360"/>
                  </a:lnTo>
                  <a:lnTo>
                    <a:pt x="7448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2298" y="0"/>
                  </a:lnTo>
                  <a:lnTo>
                    <a:pt x="27126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4597" y="98360"/>
                  </a:lnTo>
                  <a:lnTo>
                    <a:pt x="9655" y="89704"/>
                  </a:lnTo>
                  <a:lnTo>
                    <a:pt x="17011" y="83409"/>
                  </a:lnTo>
                  <a:lnTo>
                    <a:pt x="24827" y="77114"/>
                  </a:lnTo>
                  <a:lnTo>
                    <a:pt x="37241" y="72786"/>
                  </a:lnTo>
                  <a:lnTo>
                    <a:pt x="4689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530013" y="161925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0000"/>
                  </a:moveTo>
                  <a:lnTo>
                    <a:pt x="59770" y="50000"/>
                  </a:lnTo>
                  <a:lnTo>
                    <a:pt x="46896" y="50000"/>
                  </a:lnTo>
                  <a:lnTo>
                    <a:pt x="37241" y="48000"/>
                  </a:lnTo>
                  <a:lnTo>
                    <a:pt x="24827" y="41600"/>
                  </a:lnTo>
                  <a:lnTo>
                    <a:pt x="17011" y="34800"/>
                  </a:lnTo>
                  <a:lnTo>
                    <a:pt x="9655" y="28400"/>
                  </a:lnTo>
                  <a:lnTo>
                    <a:pt x="4597" y="19600"/>
                  </a:lnTo>
                  <a:lnTo>
                    <a:pt x="0" y="8800"/>
                  </a:lnTo>
                  <a:lnTo>
                    <a:pt x="0" y="0"/>
                  </a:lnTo>
                  <a:lnTo>
                    <a:pt x="0" y="108800"/>
                  </a:lnTo>
                  <a:lnTo>
                    <a:pt x="0" y="108800"/>
                  </a:lnTo>
                  <a:lnTo>
                    <a:pt x="14712" y="113200"/>
                  </a:lnTo>
                  <a:lnTo>
                    <a:pt x="27126" y="117600"/>
                  </a:lnTo>
                  <a:lnTo>
                    <a:pt x="42298" y="119600"/>
                  </a:lnTo>
                  <a:lnTo>
                    <a:pt x="59770" y="119600"/>
                  </a:lnTo>
                  <a:lnTo>
                    <a:pt x="59770" y="119600"/>
                  </a:lnTo>
                  <a:lnTo>
                    <a:pt x="74482" y="119600"/>
                  </a:lnTo>
                  <a:lnTo>
                    <a:pt x="89655" y="117600"/>
                  </a:lnTo>
                  <a:lnTo>
                    <a:pt x="104367" y="113200"/>
                  </a:lnTo>
                  <a:lnTo>
                    <a:pt x="119540" y="108800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6781" y="8800"/>
                  </a:lnTo>
                  <a:lnTo>
                    <a:pt x="114482" y="19600"/>
                  </a:lnTo>
                  <a:lnTo>
                    <a:pt x="109425" y="28400"/>
                  </a:lnTo>
                  <a:lnTo>
                    <a:pt x="102068" y="34800"/>
                  </a:lnTo>
                  <a:lnTo>
                    <a:pt x="91954" y="41600"/>
                  </a:lnTo>
                  <a:lnTo>
                    <a:pt x="82298" y="48000"/>
                  </a:lnTo>
                  <a:lnTo>
                    <a:pt x="72183" y="50000"/>
                  </a:lnTo>
                  <a:lnTo>
                    <a:pt x="59770" y="5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1466513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7542" y="41672"/>
                  </a:lnTo>
                  <a:lnTo>
                    <a:pt x="3428" y="49963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3428" y="70036"/>
                  </a:lnTo>
                  <a:lnTo>
                    <a:pt x="7542" y="79418"/>
                  </a:lnTo>
                  <a:lnTo>
                    <a:pt x="18514" y="87709"/>
                  </a:lnTo>
                  <a:lnTo>
                    <a:pt x="33600" y="96218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23675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2628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218"/>
                  </a:lnTo>
                  <a:lnTo>
                    <a:pt x="96685" y="87709"/>
                  </a:lnTo>
                  <a:lnTo>
                    <a:pt x="108342" y="79418"/>
                  </a:lnTo>
                  <a:lnTo>
                    <a:pt x="115885" y="70036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885" y="49963"/>
                  </a:lnTo>
                  <a:lnTo>
                    <a:pt x="108342" y="41672"/>
                  </a:lnTo>
                  <a:lnTo>
                    <a:pt x="96685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10690"/>
                  </a:lnTo>
                  <a:lnTo>
                    <a:pt x="22628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623675" y="2416175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5"/>
                  </a:moveTo>
                  <a:lnTo>
                    <a:pt x="55838" y="119311"/>
                  </a:lnTo>
                  <a:lnTo>
                    <a:pt x="53988" y="118047"/>
                  </a:lnTo>
                  <a:lnTo>
                    <a:pt x="52716" y="116669"/>
                  </a:lnTo>
                  <a:lnTo>
                    <a:pt x="2543" y="67406"/>
                  </a:lnTo>
                  <a:lnTo>
                    <a:pt x="1271" y="65569"/>
                  </a:lnTo>
                  <a:lnTo>
                    <a:pt x="693" y="63732"/>
                  </a:lnTo>
                  <a:lnTo>
                    <a:pt x="0" y="61894"/>
                  </a:lnTo>
                  <a:lnTo>
                    <a:pt x="0" y="59942"/>
                  </a:lnTo>
                  <a:lnTo>
                    <a:pt x="0" y="58105"/>
                  </a:lnTo>
                  <a:lnTo>
                    <a:pt x="693" y="56267"/>
                  </a:lnTo>
                  <a:lnTo>
                    <a:pt x="1271" y="54315"/>
                  </a:lnTo>
                  <a:lnTo>
                    <a:pt x="2543" y="53052"/>
                  </a:lnTo>
                  <a:lnTo>
                    <a:pt x="52716" y="3215"/>
                  </a:lnTo>
                  <a:lnTo>
                    <a:pt x="53988" y="1952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59653" y="0"/>
                  </a:lnTo>
                  <a:lnTo>
                    <a:pt x="61502" y="688"/>
                  </a:lnTo>
                  <a:lnTo>
                    <a:pt x="63352" y="1377"/>
                  </a:lnTo>
                  <a:lnTo>
                    <a:pt x="65317" y="1952"/>
                  </a:lnTo>
                  <a:lnTo>
                    <a:pt x="67167" y="3215"/>
                  </a:lnTo>
                  <a:lnTo>
                    <a:pt x="116763" y="53052"/>
                  </a:lnTo>
                  <a:lnTo>
                    <a:pt x="118034" y="54315"/>
                  </a:lnTo>
                  <a:lnTo>
                    <a:pt x="119190" y="56267"/>
                  </a:lnTo>
                  <a:lnTo>
                    <a:pt x="119884" y="58105"/>
                  </a:lnTo>
                  <a:lnTo>
                    <a:pt x="119884" y="59942"/>
                  </a:lnTo>
                  <a:lnTo>
                    <a:pt x="119884" y="61894"/>
                  </a:lnTo>
                  <a:lnTo>
                    <a:pt x="119190" y="63732"/>
                  </a:lnTo>
                  <a:lnTo>
                    <a:pt x="118034" y="65569"/>
                  </a:lnTo>
                  <a:lnTo>
                    <a:pt x="116763" y="67406"/>
                  </a:lnTo>
                  <a:lnTo>
                    <a:pt x="67167" y="116669"/>
                  </a:lnTo>
                  <a:lnTo>
                    <a:pt x="65317" y="118047"/>
                  </a:lnTo>
                  <a:lnTo>
                    <a:pt x="63352" y="119311"/>
                  </a:lnTo>
                  <a:lnTo>
                    <a:pt x="59653" y="119885"/>
                  </a:lnTo>
                  <a:close/>
                  <a:moveTo>
                    <a:pt x="23815" y="59942"/>
                  </a:moveTo>
                  <a:lnTo>
                    <a:pt x="59653" y="95540"/>
                  </a:lnTo>
                  <a:lnTo>
                    <a:pt x="95375" y="59942"/>
                  </a:lnTo>
                  <a:lnTo>
                    <a:pt x="59653" y="24459"/>
                  </a:lnTo>
                  <a:lnTo>
                    <a:pt x="23815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66513" y="33020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620"/>
                  </a:lnTo>
                  <a:lnTo>
                    <a:pt x="36256" y="115467"/>
                  </a:lnTo>
                  <a:lnTo>
                    <a:pt x="26798" y="109162"/>
                  </a:lnTo>
                  <a:lnTo>
                    <a:pt x="17142" y="102660"/>
                  </a:lnTo>
                  <a:lnTo>
                    <a:pt x="9655" y="93004"/>
                  </a:lnTo>
                  <a:lnTo>
                    <a:pt x="4334" y="83349"/>
                  </a:lnTo>
                  <a:lnTo>
                    <a:pt x="985" y="71527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256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527" y="985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6256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527"/>
                  </a:lnTo>
                  <a:lnTo>
                    <a:pt x="114285" y="83349"/>
                  </a:lnTo>
                  <a:lnTo>
                    <a:pt x="108965" y="93004"/>
                  </a:lnTo>
                  <a:lnTo>
                    <a:pt x="101477" y="102660"/>
                  </a:lnTo>
                  <a:lnTo>
                    <a:pt x="93004" y="109162"/>
                  </a:lnTo>
                  <a:lnTo>
                    <a:pt x="82364" y="115467"/>
                  </a:lnTo>
                  <a:lnTo>
                    <a:pt x="71527" y="118620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256"/>
                  </a:lnTo>
                  <a:lnTo>
                    <a:pt x="44926" y="38423"/>
                  </a:lnTo>
                  <a:lnTo>
                    <a:pt x="41576" y="41576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359"/>
                  </a:lnTo>
                  <a:lnTo>
                    <a:pt x="38423" y="73891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4532"/>
                  </a:lnTo>
                  <a:lnTo>
                    <a:pt x="59901" y="85517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359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576"/>
                  </a:lnTo>
                  <a:lnTo>
                    <a:pt x="73694" y="38423"/>
                  </a:lnTo>
                  <a:lnTo>
                    <a:pt x="69556" y="36256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0375900" y="36195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1"/>
                  </a:moveTo>
                  <a:lnTo>
                    <a:pt x="48196" y="118611"/>
                  </a:lnTo>
                  <a:lnTo>
                    <a:pt x="36393" y="115438"/>
                  </a:lnTo>
                  <a:lnTo>
                    <a:pt x="26950" y="110082"/>
                  </a:lnTo>
                  <a:lnTo>
                    <a:pt x="17114" y="102347"/>
                  </a:lnTo>
                  <a:lnTo>
                    <a:pt x="9639" y="92826"/>
                  </a:lnTo>
                  <a:lnTo>
                    <a:pt x="4327" y="83107"/>
                  </a:lnTo>
                  <a:lnTo>
                    <a:pt x="1180" y="72198"/>
                  </a:lnTo>
                  <a:lnTo>
                    <a:pt x="0" y="60495"/>
                  </a:lnTo>
                  <a:lnTo>
                    <a:pt x="1180" y="47404"/>
                  </a:lnTo>
                  <a:lnTo>
                    <a:pt x="4327" y="36694"/>
                  </a:lnTo>
                  <a:lnTo>
                    <a:pt x="10819" y="25983"/>
                  </a:lnTo>
                  <a:lnTo>
                    <a:pt x="17114" y="17256"/>
                  </a:lnTo>
                  <a:lnTo>
                    <a:pt x="26950" y="9917"/>
                  </a:lnTo>
                  <a:lnTo>
                    <a:pt x="36393" y="4561"/>
                  </a:lnTo>
                  <a:lnTo>
                    <a:pt x="48196" y="1190"/>
                  </a:lnTo>
                  <a:lnTo>
                    <a:pt x="60000" y="0"/>
                  </a:lnTo>
                  <a:lnTo>
                    <a:pt x="71606" y="1190"/>
                  </a:lnTo>
                  <a:lnTo>
                    <a:pt x="83409" y="4561"/>
                  </a:lnTo>
                  <a:lnTo>
                    <a:pt x="93049" y="9917"/>
                  </a:lnTo>
                  <a:lnTo>
                    <a:pt x="101508" y="17256"/>
                  </a:lnTo>
                  <a:lnTo>
                    <a:pt x="108983" y="25983"/>
                  </a:lnTo>
                  <a:lnTo>
                    <a:pt x="114295" y="36694"/>
                  </a:lnTo>
                  <a:lnTo>
                    <a:pt x="118622" y="47404"/>
                  </a:lnTo>
                  <a:lnTo>
                    <a:pt x="119803" y="60495"/>
                  </a:lnTo>
                  <a:lnTo>
                    <a:pt x="118622" y="72198"/>
                  </a:lnTo>
                  <a:lnTo>
                    <a:pt x="114295" y="83107"/>
                  </a:lnTo>
                  <a:lnTo>
                    <a:pt x="108983" y="93818"/>
                  </a:lnTo>
                  <a:lnTo>
                    <a:pt x="101508" y="102347"/>
                  </a:lnTo>
                  <a:lnTo>
                    <a:pt x="93049" y="110082"/>
                  </a:lnTo>
                  <a:lnTo>
                    <a:pt x="83409" y="115438"/>
                  </a:lnTo>
                  <a:lnTo>
                    <a:pt x="71606" y="118611"/>
                  </a:lnTo>
                  <a:lnTo>
                    <a:pt x="60000" y="119801"/>
                  </a:lnTo>
                  <a:close/>
                  <a:moveTo>
                    <a:pt x="60000" y="34710"/>
                  </a:moveTo>
                  <a:lnTo>
                    <a:pt x="54491" y="34710"/>
                  </a:lnTo>
                  <a:lnTo>
                    <a:pt x="50360" y="36694"/>
                  </a:lnTo>
                  <a:lnTo>
                    <a:pt x="46032" y="38876"/>
                  </a:lnTo>
                  <a:lnTo>
                    <a:pt x="41704" y="42049"/>
                  </a:lnTo>
                  <a:lnTo>
                    <a:pt x="38557" y="45421"/>
                  </a:lnTo>
                  <a:lnTo>
                    <a:pt x="36393" y="49586"/>
                  </a:lnTo>
                  <a:lnTo>
                    <a:pt x="35409" y="55140"/>
                  </a:lnTo>
                  <a:lnTo>
                    <a:pt x="34229" y="60495"/>
                  </a:lnTo>
                  <a:lnTo>
                    <a:pt x="35409" y="64859"/>
                  </a:lnTo>
                  <a:lnTo>
                    <a:pt x="36393" y="70214"/>
                  </a:lnTo>
                  <a:lnTo>
                    <a:pt x="38557" y="74380"/>
                  </a:lnTo>
                  <a:lnTo>
                    <a:pt x="41704" y="77553"/>
                  </a:lnTo>
                  <a:lnTo>
                    <a:pt x="46032" y="80925"/>
                  </a:lnTo>
                  <a:lnTo>
                    <a:pt x="50360" y="84099"/>
                  </a:lnTo>
                  <a:lnTo>
                    <a:pt x="54491" y="85289"/>
                  </a:lnTo>
                  <a:lnTo>
                    <a:pt x="60000" y="85289"/>
                  </a:lnTo>
                  <a:lnTo>
                    <a:pt x="65311" y="85289"/>
                  </a:lnTo>
                  <a:lnTo>
                    <a:pt x="69442" y="83107"/>
                  </a:lnTo>
                  <a:lnTo>
                    <a:pt x="73770" y="80925"/>
                  </a:lnTo>
                  <a:lnTo>
                    <a:pt x="78098" y="77553"/>
                  </a:lnTo>
                  <a:lnTo>
                    <a:pt x="81245" y="74380"/>
                  </a:lnTo>
                  <a:lnTo>
                    <a:pt x="83409" y="70214"/>
                  </a:lnTo>
                  <a:lnTo>
                    <a:pt x="84393" y="64859"/>
                  </a:lnTo>
                  <a:lnTo>
                    <a:pt x="85573" y="60495"/>
                  </a:lnTo>
                  <a:lnTo>
                    <a:pt x="84393" y="55140"/>
                  </a:lnTo>
                  <a:lnTo>
                    <a:pt x="83409" y="49586"/>
                  </a:lnTo>
                  <a:lnTo>
                    <a:pt x="81245" y="45421"/>
                  </a:lnTo>
                  <a:lnTo>
                    <a:pt x="78098" y="42049"/>
                  </a:lnTo>
                  <a:lnTo>
                    <a:pt x="73770" y="38876"/>
                  </a:lnTo>
                  <a:lnTo>
                    <a:pt x="69442" y="36694"/>
                  </a:lnTo>
                  <a:lnTo>
                    <a:pt x="65311" y="34710"/>
                  </a:lnTo>
                  <a:lnTo>
                    <a:pt x="60000" y="3471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0844213" y="32734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837" y="93049"/>
                  </a:lnTo>
                  <a:lnTo>
                    <a:pt x="5320" y="83409"/>
                  </a:lnTo>
                  <a:lnTo>
                    <a:pt x="985" y="71606"/>
                  </a:lnTo>
                  <a:lnTo>
                    <a:pt x="0" y="59803"/>
                  </a:lnTo>
                  <a:lnTo>
                    <a:pt x="985" y="48196"/>
                  </a:lnTo>
                  <a:lnTo>
                    <a:pt x="5320" y="37377"/>
                  </a:lnTo>
                  <a:lnTo>
                    <a:pt x="10837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256" y="5311"/>
                  </a:lnTo>
                  <a:lnTo>
                    <a:pt x="48078" y="2163"/>
                  </a:lnTo>
                  <a:lnTo>
                    <a:pt x="59901" y="0"/>
                  </a:lnTo>
                  <a:lnTo>
                    <a:pt x="71527" y="2163"/>
                  </a:lnTo>
                  <a:lnTo>
                    <a:pt x="83349" y="5311"/>
                  </a:lnTo>
                  <a:lnTo>
                    <a:pt x="93004" y="10622"/>
                  </a:lnTo>
                  <a:lnTo>
                    <a:pt x="101477" y="18295"/>
                  </a:lnTo>
                  <a:lnTo>
                    <a:pt x="109162" y="26754"/>
                  </a:lnTo>
                  <a:lnTo>
                    <a:pt x="114482" y="37377"/>
                  </a:lnTo>
                  <a:lnTo>
                    <a:pt x="118817" y="48196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0898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6108" y="38360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256" y="69442"/>
                  </a:lnTo>
                  <a:lnTo>
                    <a:pt x="38423" y="74754"/>
                  </a:lnTo>
                  <a:lnTo>
                    <a:pt x="41576" y="78098"/>
                  </a:lnTo>
                  <a:lnTo>
                    <a:pt x="46108" y="81245"/>
                  </a:lnTo>
                  <a:lnTo>
                    <a:pt x="50246" y="83409"/>
                  </a:lnTo>
                  <a:lnTo>
                    <a:pt x="54581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379" y="74754"/>
                  </a:lnTo>
                  <a:lnTo>
                    <a:pt x="83349" y="69442"/>
                  </a:lnTo>
                  <a:lnTo>
                    <a:pt x="84532" y="65311"/>
                  </a:lnTo>
                  <a:lnTo>
                    <a:pt x="85517" y="59803"/>
                  </a:lnTo>
                  <a:lnTo>
                    <a:pt x="84532" y="54491"/>
                  </a:lnTo>
                  <a:lnTo>
                    <a:pt x="83349" y="50163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0844213" y="48593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078" y="118609"/>
                  </a:lnTo>
                  <a:lnTo>
                    <a:pt x="36256" y="115430"/>
                  </a:lnTo>
                  <a:lnTo>
                    <a:pt x="26798" y="109867"/>
                  </a:lnTo>
                  <a:lnTo>
                    <a:pt x="17142" y="102516"/>
                  </a:lnTo>
                  <a:lnTo>
                    <a:pt x="10837" y="93774"/>
                  </a:lnTo>
                  <a:lnTo>
                    <a:pt x="4334" y="83046"/>
                  </a:lnTo>
                  <a:lnTo>
                    <a:pt x="985" y="72317"/>
                  </a:lnTo>
                  <a:lnTo>
                    <a:pt x="0" y="60397"/>
                  </a:lnTo>
                  <a:lnTo>
                    <a:pt x="985" y="47483"/>
                  </a:lnTo>
                  <a:lnTo>
                    <a:pt x="4334" y="36754"/>
                  </a:lnTo>
                  <a:lnTo>
                    <a:pt x="10837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256" y="4172"/>
                  </a:lnTo>
                  <a:lnTo>
                    <a:pt x="48078" y="993"/>
                  </a:lnTo>
                  <a:lnTo>
                    <a:pt x="59901" y="0"/>
                  </a:lnTo>
                  <a:lnTo>
                    <a:pt x="71527" y="993"/>
                  </a:lnTo>
                  <a:lnTo>
                    <a:pt x="83349" y="4172"/>
                  </a:lnTo>
                  <a:lnTo>
                    <a:pt x="93004" y="9735"/>
                  </a:lnTo>
                  <a:lnTo>
                    <a:pt x="101477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60397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477" y="102516"/>
                  </a:lnTo>
                  <a:lnTo>
                    <a:pt x="93004" y="109867"/>
                  </a:lnTo>
                  <a:lnTo>
                    <a:pt x="83349" y="115430"/>
                  </a:lnTo>
                  <a:lnTo>
                    <a:pt x="71527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741"/>
                  </a:lnTo>
                  <a:lnTo>
                    <a:pt x="41576" y="42119"/>
                  </a:lnTo>
                  <a:lnTo>
                    <a:pt x="38423" y="45298"/>
                  </a:lnTo>
                  <a:lnTo>
                    <a:pt x="36256" y="49470"/>
                  </a:lnTo>
                  <a:lnTo>
                    <a:pt x="35270" y="55033"/>
                  </a:lnTo>
                  <a:lnTo>
                    <a:pt x="34285" y="60397"/>
                  </a:lnTo>
                  <a:lnTo>
                    <a:pt x="35270" y="64768"/>
                  </a:lnTo>
                  <a:lnTo>
                    <a:pt x="36256" y="70132"/>
                  </a:lnTo>
                  <a:lnTo>
                    <a:pt x="38423" y="74304"/>
                  </a:lnTo>
                  <a:lnTo>
                    <a:pt x="41576" y="77682"/>
                  </a:lnTo>
                  <a:lnTo>
                    <a:pt x="46108" y="80860"/>
                  </a:lnTo>
                  <a:lnTo>
                    <a:pt x="50246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029" y="77682"/>
                  </a:lnTo>
                  <a:lnTo>
                    <a:pt x="81379" y="74304"/>
                  </a:lnTo>
                  <a:lnTo>
                    <a:pt x="83349" y="70132"/>
                  </a:lnTo>
                  <a:lnTo>
                    <a:pt x="84532" y="64768"/>
                  </a:lnTo>
                  <a:lnTo>
                    <a:pt x="85517" y="60397"/>
                  </a:lnTo>
                  <a:lnTo>
                    <a:pt x="84532" y="55033"/>
                  </a:lnTo>
                  <a:lnTo>
                    <a:pt x="83349" y="49470"/>
                  </a:lnTo>
                  <a:lnTo>
                    <a:pt x="81379" y="45298"/>
                  </a:lnTo>
                  <a:lnTo>
                    <a:pt x="78029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0533063" y="3848100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7" y="119803"/>
                  </a:moveTo>
                  <a:lnTo>
                    <a:pt x="48557" y="118622"/>
                  </a:lnTo>
                  <a:lnTo>
                    <a:pt x="36815" y="114295"/>
                  </a:lnTo>
                  <a:lnTo>
                    <a:pt x="26865" y="108983"/>
                  </a:lnTo>
                  <a:lnTo>
                    <a:pt x="17313" y="101704"/>
                  </a:lnTo>
                  <a:lnTo>
                    <a:pt x="9751" y="93049"/>
                  </a:lnTo>
                  <a:lnTo>
                    <a:pt x="4378" y="82426"/>
                  </a:lnTo>
                  <a:lnTo>
                    <a:pt x="1194" y="71606"/>
                  </a:lnTo>
                  <a:lnTo>
                    <a:pt x="0" y="60000"/>
                  </a:lnTo>
                  <a:lnTo>
                    <a:pt x="1194" y="48000"/>
                  </a:lnTo>
                  <a:lnTo>
                    <a:pt x="4378" y="36393"/>
                  </a:lnTo>
                  <a:lnTo>
                    <a:pt x="9751" y="26754"/>
                  </a:lnTo>
                  <a:lnTo>
                    <a:pt x="17313" y="17114"/>
                  </a:lnTo>
                  <a:lnTo>
                    <a:pt x="25870" y="10819"/>
                  </a:lnTo>
                  <a:lnTo>
                    <a:pt x="36815" y="4327"/>
                  </a:lnTo>
                  <a:lnTo>
                    <a:pt x="47562" y="983"/>
                  </a:lnTo>
                  <a:lnTo>
                    <a:pt x="60497" y="0"/>
                  </a:lnTo>
                  <a:lnTo>
                    <a:pt x="72437" y="983"/>
                  </a:lnTo>
                  <a:lnTo>
                    <a:pt x="83184" y="4327"/>
                  </a:lnTo>
                  <a:lnTo>
                    <a:pt x="93930" y="10819"/>
                  </a:lnTo>
                  <a:lnTo>
                    <a:pt x="102686" y="17114"/>
                  </a:lnTo>
                  <a:lnTo>
                    <a:pt x="110248" y="26754"/>
                  </a:lnTo>
                  <a:lnTo>
                    <a:pt x="115621" y="36393"/>
                  </a:lnTo>
                  <a:lnTo>
                    <a:pt x="118805" y="48000"/>
                  </a:lnTo>
                  <a:lnTo>
                    <a:pt x="119800" y="60000"/>
                  </a:lnTo>
                  <a:lnTo>
                    <a:pt x="118805" y="71606"/>
                  </a:lnTo>
                  <a:lnTo>
                    <a:pt x="115621" y="83409"/>
                  </a:lnTo>
                  <a:lnTo>
                    <a:pt x="110248" y="93049"/>
                  </a:lnTo>
                  <a:lnTo>
                    <a:pt x="102686" y="101704"/>
                  </a:lnTo>
                  <a:lnTo>
                    <a:pt x="93930" y="108983"/>
                  </a:lnTo>
                  <a:lnTo>
                    <a:pt x="83184" y="114295"/>
                  </a:lnTo>
                  <a:lnTo>
                    <a:pt x="72437" y="117639"/>
                  </a:lnTo>
                  <a:lnTo>
                    <a:pt x="60497" y="119803"/>
                  </a:lnTo>
                  <a:close/>
                  <a:moveTo>
                    <a:pt x="60497" y="34229"/>
                  </a:moveTo>
                  <a:lnTo>
                    <a:pt x="55124" y="34229"/>
                  </a:lnTo>
                  <a:lnTo>
                    <a:pt x="49751" y="36393"/>
                  </a:lnTo>
                  <a:lnTo>
                    <a:pt x="45373" y="38557"/>
                  </a:lnTo>
                  <a:lnTo>
                    <a:pt x="42189" y="41704"/>
                  </a:lnTo>
                  <a:lnTo>
                    <a:pt x="38805" y="44852"/>
                  </a:lnTo>
                  <a:lnTo>
                    <a:pt x="36815" y="50163"/>
                  </a:lnTo>
                  <a:lnTo>
                    <a:pt x="34626" y="54491"/>
                  </a:lnTo>
                  <a:lnTo>
                    <a:pt x="34626" y="60000"/>
                  </a:lnTo>
                  <a:lnTo>
                    <a:pt x="34626" y="64131"/>
                  </a:lnTo>
                  <a:lnTo>
                    <a:pt x="36815" y="69442"/>
                  </a:lnTo>
                  <a:lnTo>
                    <a:pt x="38805" y="73770"/>
                  </a:lnTo>
                  <a:lnTo>
                    <a:pt x="42189" y="77901"/>
                  </a:lnTo>
                  <a:lnTo>
                    <a:pt x="45373" y="81245"/>
                  </a:lnTo>
                  <a:lnTo>
                    <a:pt x="49751" y="83409"/>
                  </a:lnTo>
                  <a:lnTo>
                    <a:pt x="55124" y="84393"/>
                  </a:lnTo>
                  <a:lnTo>
                    <a:pt x="60497" y="85573"/>
                  </a:lnTo>
                  <a:lnTo>
                    <a:pt x="65870" y="84393"/>
                  </a:lnTo>
                  <a:lnTo>
                    <a:pt x="70248" y="83409"/>
                  </a:lnTo>
                  <a:lnTo>
                    <a:pt x="74427" y="81245"/>
                  </a:lnTo>
                  <a:lnTo>
                    <a:pt x="78805" y="77901"/>
                  </a:lnTo>
                  <a:lnTo>
                    <a:pt x="80995" y="73770"/>
                  </a:lnTo>
                  <a:lnTo>
                    <a:pt x="84179" y="69442"/>
                  </a:lnTo>
                  <a:lnTo>
                    <a:pt x="85373" y="65311"/>
                  </a:lnTo>
                  <a:lnTo>
                    <a:pt x="85373" y="60000"/>
                  </a:lnTo>
                  <a:lnTo>
                    <a:pt x="85373" y="54491"/>
                  </a:lnTo>
                  <a:lnTo>
                    <a:pt x="84179" y="50163"/>
                  </a:lnTo>
                  <a:lnTo>
                    <a:pt x="80995" y="44852"/>
                  </a:lnTo>
                  <a:lnTo>
                    <a:pt x="77810" y="41704"/>
                  </a:lnTo>
                  <a:lnTo>
                    <a:pt x="74427" y="38557"/>
                  </a:lnTo>
                  <a:lnTo>
                    <a:pt x="70248" y="36393"/>
                  </a:lnTo>
                  <a:lnTo>
                    <a:pt x="64875" y="34229"/>
                  </a:lnTo>
                  <a:lnTo>
                    <a:pt x="60497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77663" y="373538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453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1182" y="71606"/>
                  </a:lnTo>
                  <a:lnTo>
                    <a:pt x="0" y="59803"/>
                  </a:lnTo>
                  <a:lnTo>
                    <a:pt x="1182" y="48196"/>
                  </a:lnTo>
                  <a:lnTo>
                    <a:pt x="5320" y="36393"/>
                  </a:lnTo>
                  <a:lnTo>
                    <a:pt x="10640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453" y="5311"/>
                  </a:lnTo>
                  <a:lnTo>
                    <a:pt x="48078" y="1180"/>
                  </a:lnTo>
                  <a:lnTo>
                    <a:pt x="59901" y="0"/>
                  </a:lnTo>
                  <a:lnTo>
                    <a:pt x="71724" y="1180"/>
                  </a:lnTo>
                  <a:lnTo>
                    <a:pt x="83349" y="4327"/>
                  </a:lnTo>
                  <a:lnTo>
                    <a:pt x="93004" y="10622"/>
                  </a:lnTo>
                  <a:lnTo>
                    <a:pt x="102660" y="18295"/>
                  </a:lnTo>
                  <a:lnTo>
                    <a:pt x="110147" y="26754"/>
                  </a:lnTo>
                  <a:lnTo>
                    <a:pt x="115467" y="37573"/>
                  </a:lnTo>
                  <a:lnTo>
                    <a:pt x="118620" y="48196"/>
                  </a:lnTo>
                  <a:lnTo>
                    <a:pt x="119802" y="59803"/>
                  </a:lnTo>
                  <a:lnTo>
                    <a:pt x="118620" y="71606"/>
                  </a:lnTo>
                  <a:lnTo>
                    <a:pt x="115467" y="82229"/>
                  </a:lnTo>
                  <a:lnTo>
                    <a:pt x="110147" y="93049"/>
                  </a:lnTo>
                  <a:lnTo>
                    <a:pt x="102660" y="102688"/>
                  </a:lnTo>
                  <a:lnTo>
                    <a:pt x="93004" y="109967"/>
                  </a:lnTo>
                  <a:lnTo>
                    <a:pt x="83349" y="115475"/>
                  </a:lnTo>
                  <a:lnTo>
                    <a:pt x="71724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5911" y="38360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8098"/>
                  </a:lnTo>
                  <a:lnTo>
                    <a:pt x="45911" y="81245"/>
                  </a:lnTo>
                  <a:lnTo>
                    <a:pt x="50246" y="83409"/>
                  </a:lnTo>
                  <a:lnTo>
                    <a:pt x="54581" y="84393"/>
                  </a:lnTo>
                  <a:lnTo>
                    <a:pt x="59901" y="85573"/>
                  </a:lnTo>
                  <a:lnTo>
                    <a:pt x="65221" y="84393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182" y="73770"/>
                  </a:lnTo>
                  <a:lnTo>
                    <a:pt x="83349" y="69442"/>
                  </a:lnTo>
                  <a:lnTo>
                    <a:pt x="85517" y="65311"/>
                  </a:lnTo>
                  <a:lnTo>
                    <a:pt x="85517" y="59803"/>
                  </a:lnTo>
                  <a:lnTo>
                    <a:pt x="85517" y="54491"/>
                  </a:lnTo>
                  <a:lnTo>
                    <a:pt x="83349" y="50163"/>
                  </a:lnTo>
                  <a:lnTo>
                    <a:pt x="81182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9909175" y="48133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10640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10640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172"/>
                  </a:lnTo>
                  <a:lnTo>
                    <a:pt x="48275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3546" y="4172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59403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3546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741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304"/>
                  </a:lnTo>
                  <a:lnTo>
                    <a:pt x="41773" y="77682"/>
                  </a:lnTo>
                  <a:lnTo>
                    <a:pt x="45911" y="80860"/>
                  </a:lnTo>
                  <a:lnTo>
                    <a:pt x="50246" y="83046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046"/>
                  </a:lnTo>
                  <a:lnTo>
                    <a:pt x="73694" y="80860"/>
                  </a:lnTo>
                  <a:lnTo>
                    <a:pt x="78226" y="77682"/>
                  </a:lnTo>
                  <a:lnTo>
                    <a:pt x="81379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741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9909175" y="52911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2781"/>
                  </a:lnTo>
                  <a:lnTo>
                    <a:pt x="4334" y="83245"/>
                  </a:lnTo>
                  <a:lnTo>
                    <a:pt x="1182" y="71324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6026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2364" y="4370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7019"/>
                  </a:lnTo>
                  <a:lnTo>
                    <a:pt x="115467" y="36754"/>
                  </a:lnTo>
                  <a:lnTo>
                    <a:pt x="118817" y="48476"/>
                  </a:lnTo>
                  <a:lnTo>
                    <a:pt x="119802" y="59403"/>
                  </a:lnTo>
                  <a:lnTo>
                    <a:pt x="118817" y="71324"/>
                  </a:lnTo>
                  <a:lnTo>
                    <a:pt x="115467" y="82052"/>
                  </a:lnTo>
                  <a:lnTo>
                    <a:pt x="110147" y="92781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2364" y="115430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940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503"/>
                  </a:lnTo>
                  <a:lnTo>
                    <a:pt x="41773" y="77880"/>
                  </a:lnTo>
                  <a:lnTo>
                    <a:pt x="45911" y="81059"/>
                  </a:lnTo>
                  <a:lnTo>
                    <a:pt x="50246" y="83245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245"/>
                  </a:lnTo>
                  <a:lnTo>
                    <a:pt x="73694" y="81059"/>
                  </a:lnTo>
                  <a:lnTo>
                    <a:pt x="78226" y="77880"/>
                  </a:lnTo>
                  <a:lnTo>
                    <a:pt x="81379" y="74503"/>
                  </a:lnTo>
                  <a:lnTo>
                    <a:pt x="83546" y="69139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940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9909175" y="5399087"/>
              <a:ext cx="61913" cy="146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0"/>
                  </a:moveTo>
                  <a:lnTo>
                    <a:pt x="0" y="11997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0220325" y="4262437"/>
              <a:ext cx="61913" cy="333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4090"/>
                  </a:lnTo>
                  <a:lnTo>
                    <a:pt x="0" y="84090"/>
                  </a:lnTo>
                  <a:lnTo>
                    <a:pt x="26057" y="87061"/>
                  </a:lnTo>
                  <a:lnTo>
                    <a:pt x="48685" y="90548"/>
                  </a:lnTo>
                  <a:lnTo>
                    <a:pt x="70628" y="94036"/>
                  </a:lnTo>
                  <a:lnTo>
                    <a:pt x="85714" y="98170"/>
                  </a:lnTo>
                  <a:lnTo>
                    <a:pt x="100800" y="103207"/>
                  </a:lnTo>
                  <a:lnTo>
                    <a:pt x="111771" y="108762"/>
                  </a:lnTo>
                  <a:lnTo>
                    <a:pt x="119314" y="113670"/>
                  </a:lnTo>
                  <a:lnTo>
                    <a:pt x="119314" y="119870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0220325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326"/>
                  </a:lnTo>
                  <a:lnTo>
                    <a:pt x="0" y="119782"/>
                  </a:lnTo>
                  <a:lnTo>
                    <a:pt x="0" y="119782"/>
                  </a:lnTo>
                  <a:lnTo>
                    <a:pt x="26057" y="114773"/>
                  </a:lnTo>
                  <a:lnTo>
                    <a:pt x="48685" y="110199"/>
                  </a:lnTo>
                  <a:lnTo>
                    <a:pt x="70628" y="103012"/>
                  </a:lnTo>
                  <a:lnTo>
                    <a:pt x="85714" y="96043"/>
                  </a:lnTo>
                  <a:lnTo>
                    <a:pt x="100800" y="87549"/>
                  </a:lnTo>
                  <a:lnTo>
                    <a:pt x="111771" y="79491"/>
                  </a:lnTo>
                  <a:lnTo>
                    <a:pt x="119314" y="69909"/>
                  </a:lnTo>
                  <a:lnTo>
                    <a:pt x="119314" y="60326"/>
                  </a:lnTo>
                  <a:lnTo>
                    <a:pt x="119314" y="60326"/>
                  </a:lnTo>
                  <a:lnTo>
                    <a:pt x="119314" y="49872"/>
                  </a:lnTo>
                  <a:lnTo>
                    <a:pt x="111771" y="41597"/>
                  </a:lnTo>
                  <a:lnTo>
                    <a:pt x="100800" y="32232"/>
                  </a:lnTo>
                  <a:lnTo>
                    <a:pt x="85714" y="23738"/>
                  </a:lnTo>
                  <a:lnTo>
                    <a:pt x="70628" y="16769"/>
                  </a:lnTo>
                  <a:lnTo>
                    <a:pt x="48685" y="10889"/>
                  </a:lnTo>
                  <a:lnTo>
                    <a:pt x="26057" y="5009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0128250" y="607060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34426"/>
                  </a:moveTo>
                  <a:lnTo>
                    <a:pt x="60937" y="34426"/>
                  </a:lnTo>
                  <a:lnTo>
                    <a:pt x="71250" y="35409"/>
                  </a:lnTo>
                  <a:lnTo>
                    <a:pt x="83906" y="36393"/>
                  </a:lnTo>
                  <a:lnTo>
                    <a:pt x="91406" y="38557"/>
                  </a:lnTo>
                  <a:lnTo>
                    <a:pt x="101718" y="41901"/>
                  </a:lnTo>
                  <a:lnTo>
                    <a:pt x="109218" y="45049"/>
                  </a:lnTo>
                  <a:lnTo>
                    <a:pt x="114843" y="49180"/>
                  </a:lnTo>
                  <a:lnTo>
                    <a:pt x="119531" y="53704"/>
                  </a:lnTo>
                  <a:lnTo>
                    <a:pt x="119531" y="59016"/>
                  </a:lnTo>
                  <a:lnTo>
                    <a:pt x="119531" y="6491"/>
                  </a:lnTo>
                  <a:lnTo>
                    <a:pt x="119531" y="6491"/>
                  </a:lnTo>
                  <a:lnTo>
                    <a:pt x="106875" y="3344"/>
                  </a:lnTo>
                  <a:lnTo>
                    <a:pt x="91406" y="2163"/>
                  </a:lnTo>
                  <a:lnTo>
                    <a:pt x="76406" y="1180"/>
                  </a:lnTo>
                  <a:lnTo>
                    <a:pt x="60937" y="0"/>
                  </a:lnTo>
                  <a:lnTo>
                    <a:pt x="60937" y="0"/>
                  </a:lnTo>
                  <a:lnTo>
                    <a:pt x="43593" y="1180"/>
                  </a:lnTo>
                  <a:lnTo>
                    <a:pt x="28125" y="2163"/>
                  </a:lnTo>
                  <a:lnTo>
                    <a:pt x="12656" y="3344"/>
                  </a:lnTo>
                  <a:lnTo>
                    <a:pt x="0" y="6491"/>
                  </a:lnTo>
                  <a:lnTo>
                    <a:pt x="0" y="113508"/>
                  </a:lnTo>
                  <a:lnTo>
                    <a:pt x="0" y="113508"/>
                  </a:lnTo>
                  <a:lnTo>
                    <a:pt x="12656" y="116655"/>
                  </a:lnTo>
                  <a:lnTo>
                    <a:pt x="28125" y="117639"/>
                  </a:lnTo>
                  <a:lnTo>
                    <a:pt x="43593" y="119803"/>
                  </a:lnTo>
                  <a:lnTo>
                    <a:pt x="60937" y="119803"/>
                  </a:lnTo>
                  <a:lnTo>
                    <a:pt x="60937" y="119803"/>
                  </a:lnTo>
                  <a:lnTo>
                    <a:pt x="76406" y="119803"/>
                  </a:lnTo>
                  <a:lnTo>
                    <a:pt x="91406" y="117639"/>
                  </a:lnTo>
                  <a:lnTo>
                    <a:pt x="106875" y="116655"/>
                  </a:lnTo>
                  <a:lnTo>
                    <a:pt x="119531" y="113508"/>
                  </a:lnTo>
                  <a:lnTo>
                    <a:pt x="119531" y="60983"/>
                  </a:lnTo>
                  <a:lnTo>
                    <a:pt x="119531" y="60983"/>
                  </a:lnTo>
                  <a:lnTo>
                    <a:pt x="119531" y="66295"/>
                  </a:lnTo>
                  <a:lnTo>
                    <a:pt x="114843" y="70622"/>
                  </a:lnTo>
                  <a:lnTo>
                    <a:pt x="109218" y="74950"/>
                  </a:lnTo>
                  <a:lnTo>
                    <a:pt x="101718" y="78295"/>
                  </a:lnTo>
                  <a:lnTo>
                    <a:pt x="91406" y="81442"/>
                  </a:lnTo>
                  <a:lnTo>
                    <a:pt x="83906" y="83606"/>
                  </a:lnTo>
                  <a:lnTo>
                    <a:pt x="71250" y="84590"/>
                  </a:lnTo>
                  <a:lnTo>
                    <a:pt x="60937" y="85573"/>
                  </a:lnTo>
                  <a:lnTo>
                    <a:pt x="60937" y="85573"/>
                  </a:lnTo>
                  <a:lnTo>
                    <a:pt x="48281" y="84590"/>
                  </a:lnTo>
                  <a:lnTo>
                    <a:pt x="35625" y="83606"/>
                  </a:lnTo>
                  <a:lnTo>
                    <a:pt x="25312" y="81442"/>
                  </a:lnTo>
                  <a:lnTo>
                    <a:pt x="17812" y="78295"/>
                  </a:lnTo>
                  <a:lnTo>
                    <a:pt x="10312" y="73770"/>
                  </a:lnTo>
                  <a:lnTo>
                    <a:pt x="5156" y="69639"/>
                  </a:lnTo>
                  <a:lnTo>
                    <a:pt x="0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4491"/>
                  </a:lnTo>
                  <a:lnTo>
                    <a:pt x="5156" y="50360"/>
                  </a:lnTo>
                  <a:lnTo>
                    <a:pt x="10312" y="46032"/>
                  </a:lnTo>
                  <a:lnTo>
                    <a:pt x="17812" y="41901"/>
                  </a:lnTo>
                  <a:lnTo>
                    <a:pt x="25312" y="38557"/>
                  </a:lnTo>
                  <a:lnTo>
                    <a:pt x="35625" y="36393"/>
                  </a:lnTo>
                  <a:lnTo>
                    <a:pt x="48281" y="35409"/>
                  </a:lnTo>
                  <a:lnTo>
                    <a:pt x="60937" y="3442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0128250" y="448786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0"/>
                  </a:moveTo>
                  <a:lnTo>
                    <a:pt x="60937" y="0"/>
                  </a:lnTo>
                  <a:lnTo>
                    <a:pt x="43593" y="0"/>
                  </a:lnTo>
                  <a:lnTo>
                    <a:pt x="28125" y="2360"/>
                  </a:lnTo>
                  <a:lnTo>
                    <a:pt x="12656" y="6688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5156" y="98360"/>
                  </a:lnTo>
                  <a:lnTo>
                    <a:pt x="10312" y="90098"/>
                  </a:lnTo>
                  <a:lnTo>
                    <a:pt x="17812" y="83409"/>
                  </a:lnTo>
                  <a:lnTo>
                    <a:pt x="25312" y="77114"/>
                  </a:lnTo>
                  <a:lnTo>
                    <a:pt x="35625" y="72786"/>
                  </a:lnTo>
                  <a:lnTo>
                    <a:pt x="48281" y="68852"/>
                  </a:lnTo>
                  <a:lnTo>
                    <a:pt x="60937" y="68852"/>
                  </a:lnTo>
                  <a:lnTo>
                    <a:pt x="60937" y="68852"/>
                  </a:lnTo>
                  <a:lnTo>
                    <a:pt x="71250" y="68852"/>
                  </a:lnTo>
                  <a:lnTo>
                    <a:pt x="83906" y="72786"/>
                  </a:lnTo>
                  <a:lnTo>
                    <a:pt x="94218" y="77114"/>
                  </a:lnTo>
                  <a:lnTo>
                    <a:pt x="101718" y="83409"/>
                  </a:lnTo>
                  <a:lnTo>
                    <a:pt x="109218" y="90098"/>
                  </a:lnTo>
                  <a:lnTo>
                    <a:pt x="117187" y="98360"/>
                  </a:lnTo>
                  <a:lnTo>
                    <a:pt x="119531" y="108983"/>
                  </a:lnTo>
                  <a:lnTo>
                    <a:pt x="119531" y="119606"/>
                  </a:lnTo>
                  <a:lnTo>
                    <a:pt x="119531" y="10622"/>
                  </a:lnTo>
                  <a:lnTo>
                    <a:pt x="119531" y="10622"/>
                  </a:lnTo>
                  <a:lnTo>
                    <a:pt x="106875" y="6688"/>
                  </a:lnTo>
                  <a:lnTo>
                    <a:pt x="91406" y="2360"/>
                  </a:lnTo>
                  <a:lnTo>
                    <a:pt x="76406" y="0"/>
                  </a:lnTo>
                  <a:lnTo>
                    <a:pt x="60937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0128250" y="459581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51372"/>
                  </a:moveTo>
                  <a:lnTo>
                    <a:pt x="60937" y="51372"/>
                  </a:lnTo>
                  <a:lnTo>
                    <a:pt x="48281" y="49019"/>
                  </a:lnTo>
                  <a:lnTo>
                    <a:pt x="35625" y="47450"/>
                  </a:lnTo>
                  <a:lnTo>
                    <a:pt x="25312" y="40784"/>
                  </a:lnTo>
                  <a:lnTo>
                    <a:pt x="17812" y="36470"/>
                  </a:lnTo>
                  <a:lnTo>
                    <a:pt x="10312" y="27843"/>
                  </a:lnTo>
                  <a:lnTo>
                    <a:pt x="5156" y="19607"/>
                  </a:lnTo>
                  <a:lnTo>
                    <a:pt x="0" y="9019"/>
                  </a:lnTo>
                  <a:lnTo>
                    <a:pt x="0" y="0"/>
                  </a:lnTo>
                  <a:lnTo>
                    <a:pt x="0" y="107058"/>
                  </a:lnTo>
                  <a:lnTo>
                    <a:pt x="0" y="107058"/>
                  </a:lnTo>
                  <a:lnTo>
                    <a:pt x="12656" y="110980"/>
                  </a:lnTo>
                  <a:lnTo>
                    <a:pt x="28125" y="115294"/>
                  </a:lnTo>
                  <a:lnTo>
                    <a:pt x="43593" y="117647"/>
                  </a:lnTo>
                  <a:lnTo>
                    <a:pt x="60937" y="119607"/>
                  </a:lnTo>
                  <a:lnTo>
                    <a:pt x="60937" y="119607"/>
                  </a:lnTo>
                  <a:lnTo>
                    <a:pt x="76406" y="117647"/>
                  </a:lnTo>
                  <a:lnTo>
                    <a:pt x="91406" y="115294"/>
                  </a:lnTo>
                  <a:lnTo>
                    <a:pt x="106875" y="110980"/>
                  </a:lnTo>
                  <a:lnTo>
                    <a:pt x="119531" y="107058"/>
                  </a:lnTo>
                  <a:lnTo>
                    <a:pt x="119531" y="0"/>
                  </a:lnTo>
                  <a:lnTo>
                    <a:pt x="119531" y="0"/>
                  </a:lnTo>
                  <a:lnTo>
                    <a:pt x="119531" y="9019"/>
                  </a:lnTo>
                  <a:lnTo>
                    <a:pt x="117187" y="19607"/>
                  </a:lnTo>
                  <a:lnTo>
                    <a:pt x="109218" y="27843"/>
                  </a:lnTo>
                  <a:lnTo>
                    <a:pt x="101718" y="36470"/>
                  </a:lnTo>
                  <a:lnTo>
                    <a:pt x="94218" y="40784"/>
                  </a:lnTo>
                  <a:lnTo>
                    <a:pt x="83906" y="47450"/>
                  </a:lnTo>
                  <a:lnTo>
                    <a:pt x="71250" y="49019"/>
                  </a:lnTo>
                  <a:lnTo>
                    <a:pt x="60937" y="5137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0066338" y="4595812"/>
              <a:ext cx="61913" cy="2271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0"/>
                  </a:lnTo>
                  <a:lnTo>
                    <a:pt x="119314" y="119980"/>
                  </a:lnTo>
                  <a:lnTo>
                    <a:pt x="119314" y="88812"/>
                  </a:lnTo>
                  <a:lnTo>
                    <a:pt x="119314" y="88812"/>
                  </a:lnTo>
                  <a:lnTo>
                    <a:pt x="93257" y="88489"/>
                  </a:lnTo>
                  <a:lnTo>
                    <a:pt x="70628" y="87975"/>
                  </a:lnTo>
                  <a:lnTo>
                    <a:pt x="48685" y="87348"/>
                  </a:lnTo>
                  <a:lnTo>
                    <a:pt x="33600" y="86740"/>
                  </a:lnTo>
                  <a:lnTo>
                    <a:pt x="19200" y="86018"/>
                  </a:lnTo>
                  <a:lnTo>
                    <a:pt x="7542" y="85296"/>
                  </a:lnTo>
                  <a:lnTo>
                    <a:pt x="0" y="84459"/>
                  </a:lnTo>
                  <a:lnTo>
                    <a:pt x="0" y="83642"/>
                  </a:lnTo>
                  <a:lnTo>
                    <a:pt x="0" y="83642"/>
                  </a:lnTo>
                  <a:lnTo>
                    <a:pt x="0" y="82806"/>
                  </a:lnTo>
                  <a:lnTo>
                    <a:pt x="7542" y="81989"/>
                  </a:lnTo>
                  <a:lnTo>
                    <a:pt x="19200" y="81267"/>
                  </a:lnTo>
                  <a:lnTo>
                    <a:pt x="33600" y="80544"/>
                  </a:lnTo>
                  <a:lnTo>
                    <a:pt x="48685" y="79917"/>
                  </a:lnTo>
                  <a:lnTo>
                    <a:pt x="70628" y="79309"/>
                  </a:lnTo>
                  <a:lnTo>
                    <a:pt x="93257" y="78796"/>
                  </a:lnTo>
                  <a:lnTo>
                    <a:pt x="119314" y="78473"/>
                  </a:lnTo>
                  <a:lnTo>
                    <a:pt x="119314" y="5188"/>
                  </a:lnTo>
                  <a:lnTo>
                    <a:pt x="119314" y="5188"/>
                  </a:lnTo>
                  <a:lnTo>
                    <a:pt x="93257" y="4751"/>
                  </a:lnTo>
                  <a:lnTo>
                    <a:pt x="70628" y="4352"/>
                  </a:lnTo>
                  <a:lnTo>
                    <a:pt x="48685" y="3725"/>
                  </a:lnTo>
                  <a:lnTo>
                    <a:pt x="33600" y="3116"/>
                  </a:lnTo>
                  <a:lnTo>
                    <a:pt x="19200" y="2375"/>
                  </a:lnTo>
                  <a:lnTo>
                    <a:pt x="7542" y="1672"/>
                  </a:lnTo>
                  <a:lnTo>
                    <a:pt x="0" y="836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0066338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5009"/>
                  </a:lnTo>
                  <a:lnTo>
                    <a:pt x="70628" y="10889"/>
                  </a:lnTo>
                  <a:lnTo>
                    <a:pt x="48685" y="16769"/>
                  </a:lnTo>
                  <a:lnTo>
                    <a:pt x="33600" y="23738"/>
                  </a:lnTo>
                  <a:lnTo>
                    <a:pt x="19200" y="32232"/>
                  </a:lnTo>
                  <a:lnTo>
                    <a:pt x="7542" y="41597"/>
                  </a:lnTo>
                  <a:lnTo>
                    <a:pt x="0" y="49872"/>
                  </a:lnTo>
                  <a:lnTo>
                    <a:pt x="0" y="60326"/>
                  </a:lnTo>
                  <a:lnTo>
                    <a:pt x="0" y="60326"/>
                  </a:lnTo>
                  <a:lnTo>
                    <a:pt x="0" y="69909"/>
                  </a:lnTo>
                  <a:lnTo>
                    <a:pt x="7542" y="79491"/>
                  </a:lnTo>
                  <a:lnTo>
                    <a:pt x="19200" y="87549"/>
                  </a:lnTo>
                  <a:lnTo>
                    <a:pt x="33600" y="96043"/>
                  </a:lnTo>
                  <a:lnTo>
                    <a:pt x="48685" y="103012"/>
                  </a:lnTo>
                  <a:lnTo>
                    <a:pt x="70628" y="110199"/>
                  </a:lnTo>
                  <a:lnTo>
                    <a:pt x="93257" y="114773"/>
                  </a:lnTo>
                  <a:lnTo>
                    <a:pt x="119314" y="119782"/>
                  </a:lnTo>
                  <a:lnTo>
                    <a:pt x="119314" y="60326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0066338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889"/>
                  </a:moveTo>
                  <a:lnTo>
                    <a:pt x="0" y="59889"/>
                  </a:lnTo>
                  <a:lnTo>
                    <a:pt x="0" y="69357"/>
                  </a:lnTo>
                  <a:lnTo>
                    <a:pt x="7542" y="79045"/>
                  </a:lnTo>
                  <a:lnTo>
                    <a:pt x="19200" y="87412"/>
                  </a:lnTo>
                  <a:lnTo>
                    <a:pt x="33600" y="95779"/>
                  </a:lnTo>
                  <a:lnTo>
                    <a:pt x="48685" y="102825"/>
                  </a:lnTo>
                  <a:lnTo>
                    <a:pt x="70628" y="110091"/>
                  </a:lnTo>
                  <a:lnTo>
                    <a:pt x="93257" y="116036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3743"/>
                  </a:lnTo>
                  <a:lnTo>
                    <a:pt x="70628" y="9688"/>
                  </a:lnTo>
                  <a:lnTo>
                    <a:pt x="48685" y="16733"/>
                  </a:lnTo>
                  <a:lnTo>
                    <a:pt x="33600" y="24000"/>
                  </a:lnTo>
                  <a:lnTo>
                    <a:pt x="19200" y="32366"/>
                  </a:lnTo>
                  <a:lnTo>
                    <a:pt x="7542" y="40733"/>
                  </a:lnTo>
                  <a:lnTo>
                    <a:pt x="0" y="50201"/>
                  </a:lnTo>
                  <a:lnTo>
                    <a:pt x="0" y="5988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84421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8"/>
                  </a:moveTo>
                  <a:lnTo>
                    <a:pt x="0" y="11994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0999788" y="2271713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754"/>
                  </a:lnTo>
                  <a:lnTo>
                    <a:pt x="45123" y="38741"/>
                  </a:lnTo>
                  <a:lnTo>
                    <a:pt x="41773" y="42119"/>
                  </a:lnTo>
                  <a:lnTo>
                    <a:pt x="38620" y="45298"/>
                  </a:lnTo>
                  <a:lnTo>
                    <a:pt x="36453" y="49470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304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470"/>
                  </a:lnTo>
                  <a:lnTo>
                    <a:pt x="80394" y="45298"/>
                  </a:lnTo>
                  <a:lnTo>
                    <a:pt x="78226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466513" y="18510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09162"/>
                  </a:lnTo>
                  <a:lnTo>
                    <a:pt x="17142" y="102857"/>
                  </a:lnTo>
                  <a:lnTo>
                    <a:pt x="9655" y="93004"/>
                  </a:lnTo>
                  <a:lnTo>
                    <a:pt x="4334" y="83546"/>
                  </a:lnTo>
                  <a:lnTo>
                    <a:pt x="985" y="71724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453"/>
                  </a:lnTo>
                  <a:lnTo>
                    <a:pt x="9655" y="26600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527" y="1182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600"/>
                  </a:lnTo>
                  <a:lnTo>
                    <a:pt x="114285" y="36453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724"/>
                  </a:lnTo>
                  <a:lnTo>
                    <a:pt x="114285" y="83546"/>
                  </a:lnTo>
                  <a:lnTo>
                    <a:pt x="108965" y="93004"/>
                  </a:lnTo>
                  <a:lnTo>
                    <a:pt x="101477" y="102857"/>
                  </a:lnTo>
                  <a:lnTo>
                    <a:pt x="93004" y="109162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8423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556"/>
                  </a:lnTo>
                  <a:lnTo>
                    <a:pt x="38423" y="73891"/>
                  </a:lnTo>
                  <a:lnTo>
                    <a:pt x="41576" y="78226"/>
                  </a:lnTo>
                  <a:lnTo>
                    <a:pt x="44926" y="81379"/>
                  </a:lnTo>
                  <a:lnTo>
                    <a:pt x="50246" y="83546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546"/>
                  </a:lnTo>
                  <a:lnTo>
                    <a:pt x="73694" y="81379"/>
                  </a:lnTo>
                  <a:lnTo>
                    <a:pt x="78029" y="78226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8423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0844213" y="4545012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10163"/>
                  </a:lnTo>
                  <a:lnTo>
                    <a:pt x="17142" y="102688"/>
                  </a:lnTo>
                  <a:lnTo>
                    <a:pt x="10837" y="93049"/>
                  </a:lnTo>
                  <a:lnTo>
                    <a:pt x="4334" y="83409"/>
                  </a:lnTo>
                  <a:lnTo>
                    <a:pt x="985" y="71606"/>
                  </a:lnTo>
                  <a:lnTo>
                    <a:pt x="0" y="60000"/>
                  </a:lnTo>
                  <a:lnTo>
                    <a:pt x="985" y="48196"/>
                  </a:lnTo>
                  <a:lnTo>
                    <a:pt x="4334" y="37573"/>
                  </a:lnTo>
                  <a:lnTo>
                    <a:pt x="10837" y="26950"/>
                  </a:lnTo>
                  <a:lnTo>
                    <a:pt x="17142" y="18295"/>
                  </a:lnTo>
                  <a:lnTo>
                    <a:pt x="26798" y="10819"/>
                  </a:lnTo>
                  <a:lnTo>
                    <a:pt x="36256" y="5508"/>
                  </a:lnTo>
                  <a:lnTo>
                    <a:pt x="48078" y="2360"/>
                  </a:lnTo>
                  <a:lnTo>
                    <a:pt x="59901" y="0"/>
                  </a:lnTo>
                  <a:lnTo>
                    <a:pt x="71527" y="2360"/>
                  </a:lnTo>
                  <a:lnTo>
                    <a:pt x="83349" y="5508"/>
                  </a:lnTo>
                  <a:lnTo>
                    <a:pt x="93004" y="10819"/>
                  </a:lnTo>
                  <a:lnTo>
                    <a:pt x="101477" y="18295"/>
                  </a:lnTo>
                  <a:lnTo>
                    <a:pt x="109162" y="26950"/>
                  </a:lnTo>
                  <a:lnTo>
                    <a:pt x="114482" y="37573"/>
                  </a:lnTo>
                  <a:lnTo>
                    <a:pt x="118817" y="48196"/>
                  </a:lnTo>
                  <a:lnTo>
                    <a:pt x="119802" y="60000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1016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409"/>
                  </a:lnTo>
                  <a:lnTo>
                    <a:pt x="50246" y="36393"/>
                  </a:lnTo>
                  <a:lnTo>
                    <a:pt x="46108" y="38557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360"/>
                  </a:lnTo>
                  <a:lnTo>
                    <a:pt x="35270" y="54688"/>
                  </a:lnTo>
                  <a:lnTo>
                    <a:pt x="34285" y="60000"/>
                  </a:lnTo>
                  <a:lnTo>
                    <a:pt x="35270" y="65311"/>
                  </a:lnTo>
                  <a:lnTo>
                    <a:pt x="36256" y="70622"/>
                  </a:lnTo>
                  <a:lnTo>
                    <a:pt x="38423" y="74950"/>
                  </a:lnTo>
                  <a:lnTo>
                    <a:pt x="41576" y="78098"/>
                  </a:lnTo>
                  <a:lnTo>
                    <a:pt x="46108" y="81442"/>
                  </a:lnTo>
                  <a:lnTo>
                    <a:pt x="50246" y="83409"/>
                  </a:lnTo>
                  <a:lnTo>
                    <a:pt x="54581" y="85573"/>
                  </a:lnTo>
                  <a:lnTo>
                    <a:pt x="59901" y="85573"/>
                  </a:lnTo>
                  <a:lnTo>
                    <a:pt x="65221" y="85573"/>
                  </a:lnTo>
                  <a:lnTo>
                    <a:pt x="69556" y="83409"/>
                  </a:lnTo>
                  <a:lnTo>
                    <a:pt x="73891" y="81442"/>
                  </a:lnTo>
                  <a:lnTo>
                    <a:pt x="78029" y="78098"/>
                  </a:lnTo>
                  <a:lnTo>
                    <a:pt x="81379" y="74950"/>
                  </a:lnTo>
                  <a:lnTo>
                    <a:pt x="83349" y="70622"/>
                  </a:lnTo>
                  <a:lnTo>
                    <a:pt x="84532" y="65311"/>
                  </a:lnTo>
                  <a:lnTo>
                    <a:pt x="85517" y="60000"/>
                  </a:lnTo>
                  <a:lnTo>
                    <a:pt x="84532" y="54688"/>
                  </a:lnTo>
                  <a:lnTo>
                    <a:pt x="83349" y="50360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557"/>
                  </a:lnTo>
                  <a:lnTo>
                    <a:pt x="69556" y="36393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53775" y="53673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275" y="118622"/>
                  </a:lnTo>
                  <a:lnTo>
                    <a:pt x="37438" y="115475"/>
                  </a:lnTo>
                  <a:lnTo>
                    <a:pt x="26798" y="109967"/>
                  </a:lnTo>
                  <a:lnTo>
                    <a:pt x="18325" y="102491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2167" y="71606"/>
                  </a:lnTo>
                  <a:lnTo>
                    <a:pt x="0" y="59803"/>
                  </a:lnTo>
                  <a:lnTo>
                    <a:pt x="2167" y="48000"/>
                  </a:lnTo>
                  <a:lnTo>
                    <a:pt x="5320" y="37377"/>
                  </a:lnTo>
                  <a:lnTo>
                    <a:pt x="10640" y="26754"/>
                  </a:lnTo>
                  <a:lnTo>
                    <a:pt x="18325" y="18098"/>
                  </a:lnTo>
                  <a:lnTo>
                    <a:pt x="26798" y="10819"/>
                  </a:lnTo>
                  <a:lnTo>
                    <a:pt x="37438" y="5311"/>
                  </a:lnTo>
                  <a:lnTo>
                    <a:pt x="48275" y="983"/>
                  </a:lnTo>
                  <a:lnTo>
                    <a:pt x="59901" y="0"/>
                  </a:lnTo>
                  <a:lnTo>
                    <a:pt x="72709" y="2163"/>
                  </a:lnTo>
                  <a:lnTo>
                    <a:pt x="83546" y="5311"/>
                  </a:lnTo>
                  <a:lnTo>
                    <a:pt x="93004" y="10819"/>
                  </a:lnTo>
                  <a:lnTo>
                    <a:pt x="102660" y="18098"/>
                  </a:lnTo>
                  <a:lnTo>
                    <a:pt x="110344" y="26754"/>
                  </a:lnTo>
                  <a:lnTo>
                    <a:pt x="115665" y="37377"/>
                  </a:lnTo>
                  <a:lnTo>
                    <a:pt x="118817" y="48000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5665" y="83409"/>
                  </a:lnTo>
                  <a:lnTo>
                    <a:pt x="110344" y="93049"/>
                  </a:lnTo>
                  <a:lnTo>
                    <a:pt x="102660" y="102491"/>
                  </a:lnTo>
                  <a:lnTo>
                    <a:pt x="93004" y="109967"/>
                  </a:lnTo>
                  <a:lnTo>
                    <a:pt x="83546" y="115475"/>
                  </a:lnTo>
                  <a:lnTo>
                    <a:pt x="72709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5763" y="35409"/>
                  </a:lnTo>
                  <a:lnTo>
                    <a:pt x="50443" y="36196"/>
                  </a:lnTo>
                  <a:lnTo>
                    <a:pt x="45911" y="38557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5475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7901"/>
                  </a:lnTo>
                  <a:lnTo>
                    <a:pt x="45911" y="81245"/>
                  </a:lnTo>
                  <a:lnTo>
                    <a:pt x="50443" y="83409"/>
                  </a:lnTo>
                  <a:lnTo>
                    <a:pt x="55763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70541" y="83409"/>
                  </a:lnTo>
                  <a:lnTo>
                    <a:pt x="74876" y="81245"/>
                  </a:lnTo>
                  <a:lnTo>
                    <a:pt x="78226" y="77901"/>
                  </a:lnTo>
                  <a:lnTo>
                    <a:pt x="81379" y="74754"/>
                  </a:lnTo>
                  <a:lnTo>
                    <a:pt x="83546" y="70622"/>
                  </a:lnTo>
                  <a:lnTo>
                    <a:pt x="85714" y="65311"/>
                  </a:lnTo>
                  <a:lnTo>
                    <a:pt x="85714" y="59803"/>
                  </a:lnTo>
                  <a:lnTo>
                    <a:pt x="85714" y="54491"/>
                  </a:lnTo>
                  <a:lnTo>
                    <a:pt x="83546" y="50163"/>
                  </a:lnTo>
                  <a:lnTo>
                    <a:pt x="81379" y="46032"/>
                  </a:lnTo>
                  <a:lnTo>
                    <a:pt x="78226" y="41704"/>
                  </a:lnTo>
                  <a:lnTo>
                    <a:pt x="74876" y="38557"/>
                  </a:lnTo>
                  <a:lnTo>
                    <a:pt x="70541" y="36196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1466513" y="29051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10344"/>
                  </a:lnTo>
                  <a:lnTo>
                    <a:pt x="17142" y="102660"/>
                  </a:lnTo>
                  <a:lnTo>
                    <a:pt x="9655" y="93201"/>
                  </a:lnTo>
                  <a:lnTo>
                    <a:pt x="4334" y="83349"/>
                  </a:lnTo>
                  <a:lnTo>
                    <a:pt x="985" y="72709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7438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2167"/>
                  </a:lnTo>
                  <a:lnTo>
                    <a:pt x="59901" y="0"/>
                  </a:lnTo>
                  <a:lnTo>
                    <a:pt x="71527" y="2167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7438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2709"/>
                  </a:lnTo>
                  <a:lnTo>
                    <a:pt x="114285" y="83349"/>
                  </a:lnTo>
                  <a:lnTo>
                    <a:pt x="108965" y="93201"/>
                  </a:lnTo>
                  <a:lnTo>
                    <a:pt x="101477" y="102660"/>
                  </a:lnTo>
                  <a:lnTo>
                    <a:pt x="93004" y="110344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9605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70541"/>
                  </a:lnTo>
                  <a:lnTo>
                    <a:pt x="38423" y="74876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4876"/>
                  </a:lnTo>
                  <a:lnTo>
                    <a:pt x="83349" y="70541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9605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0533063" y="59261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127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672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1600" y="96000"/>
                  </a:lnTo>
                  <a:lnTo>
                    <a:pt x="104228" y="84000"/>
                  </a:lnTo>
                  <a:lnTo>
                    <a:pt x="115199" y="72218"/>
                  </a:lnTo>
                  <a:lnTo>
                    <a:pt x="119314" y="59127"/>
                  </a:lnTo>
                  <a:lnTo>
                    <a:pt x="119314" y="59127"/>
                  </a:lnTo>
                  <a:lnTo>
                    <a:pt x="115199" y="46254"/>
                  </a:lnTo>
                  <a:lnTo>
                    <a:pt x="104228" y="34254"/>
                  </a:lnTo>
                  <a:lnTo>
                    <a:pt x="81600" y="22472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29485" y="4581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1777663" y="5060950"/>
              <a:ext cx="61913" cy="808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5173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6"/>
                  </a:lnTo>
                  <a:lnTo>
                    <a:pt x="0" y="119946"/>
                  </a:lnTo>
                  <a:lnTo>
                    <a:pt x="4114" y="117333"/>
                  </a:lnTo>
                  <a:lnTo>
                    <a:pt x="10971" y="115306"/>
                  </a:lnTo>
                  <a:lnTo>
                    <a:pt x="18514" y="113013"/>
                  </a:lnTo>
                  <a:lnTo>
                    <a:pt x="33600" y="110986"/>
                  </a:lnTo>
                  <a:lnTo>
                    <a:pt x="52114" y="109226"/>
                  </a:lnTo>
                  <a:lnTo>
                    <a:pt x="70628" y="107786"/>
                  </a:lnTo>
                  <a:lnTo>
                    <a:pt x="93257" y="106346"/>
                  </a:lnTo>
                  <a:lnTo>
                    <a:pt x="119314" y="10517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1777663" y="541655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453" y="115665"/>
                  </a:lnTo>
                  <a:lnTo>
                    <a:pt x="26798" y="109162"/>
                  </a:lnTo>
                  <a:lnTo>
                    <a:pt x="18128" y="102660"/>
                  </a:lnTo>
                  <a:lnTo>
                    <a:pt x="10640" y="93201"/>
                  </a:lnTo>
                  <a:lnTo>
                    <a:pt x="5320" y="83349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078"/>
                  </a:lnTo>
                  <a:lnTo>
                    <a:pt x="5320" y="36453"/>
                  </a:lnTo>
                  <a:lnTo>
                    <a:pt x="10640" y="26798"/>
                  </a:lnTo>
                  <a:lnTo>
                    <a:pt x="18128" y="18128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724" y="985"/>
                  </a:lnTo>
                  <a:lnTo>
                    <a:pt x="83349" y="5320"/>
                  </a:lnTo>
                  <a:lnTo>
                    <a:pt x="93004" y="10640"/>
                  </a:lnTo>
                  <a:lnTo>
                    <a:pt x="102660" y="18128"/>
                  </a:lnTo>
                  <a:lnTo>
                    <a:pt x="109162" y="26798"/>
                  </a:lnTo>
                  <a:lnTo>
                    <a:pt x="115467" y="36453"/>
                  </a:lnTo>
                  <a:lnTo>
                    <a:pt x="118620" y="48078"/>
                  </a:lnTo>
                  <a:lnTo>
                    <a:pt x="119802" y="59901"/>
                  </a:lnTo>
                  <a:lnTo>
                    <a:pt x="118620" y="71724"/>
                  </a:lnTo>
                  <a:lnTo>
                    <a:pt x="115467" y="83349"/>
                  </a:lnTo>
                  <a:lnTo>
                    <a:pt x="109162" y="93201"/>
                  </a:lnTo>
                  <a:lnTo>
                    <a:pt x="102660" y="102660"/>
                  </a:lnTo>
                  <a:lnTo>
                    <a:pt x="93004" y="109162"/>
                  </a:lnTo>
                  <a:lnTo>
                    <a:pt x="83349" y="115665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581" y="35270"/>
                  </a:lnTo>
                  <a:lnTo>
                    <a:pt x="50246" y="36453"/>
                  </a:lnTo>
                  <a:lnTo>
                    <a:pt x="45911" y="38620"/>
                  </a:lnTo>
                  <a:lnTo>
                    <a:pt x="41773" y="41773"/>
                  </a:lnTo>
                  <a:lnTo>
                    <a:pt x="38620" y="45911"/>
                  </a:lnTo>
                  <a:lnTo>
                    <a:pt x="36453" y="50246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029"/>
                  </a:lnTo>
                  <a:lnTo>
                    <a:pt x="45911" y="81182"/>
                  </a:lnTo>
                  <a:lnTo>
                    <a:pt x="50246" y="83349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891" y="81182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891" y="38620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11841163" y="205740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9600"/>
                  </a:moveTo>
                  <a:lnTo>
                    <a:pt x="59770" y="69600"/>
                  </a:lnTo>
                  <a:lnTo>
                    <a:pt x="72183" y="69600"/>
                  </a:lnTo>
                  <a:lnTo>
                    <a:pt x="82298" y="71600"/>
                  </a:lnTo>
                  <a:lnTo>
                    <a:pt x="92413" y="78400"/>
                  </a:lnTo>
                  <a:lnTo>
                    <a:pt x="102068" y="84800"/>
                  </a:lnTo>
                  <a:lnTo>
                    <a:pt x="109425" y="91600"/>
                  </a:lnTo>
                  <a:lnTo>
                    <a:pt x="114482" y="100000"/>
                  </a:lnTo>
                  <a:lnTo>
                    <a:pt x="117241" y="110800"/>
                  </a:lnTo>
                  <a:lnTo>
                    <a:pt x="119540" y="119600"/>
                  </a:lnTo>
                  <a:lnTo>
                    <a:pt x="119540" y="10800"/>
                  </a:lnTo>
                  <a:lnTo>
                    <a:pt x="119540" y="10800"/>
                  </a:lnTo>
                  <a:lnTo>
                    <a:pt x="104827" y="6800"/>
                  </a:lnTo>
                  <a:lnTo>
                    <a:pt x="92413" y="240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400"/>
                  </a:lnTo>
                  <a:lnTo>
                    <a:pt x="14712" y="6800"/>
                  </a:lnTo>
                  <a:lnTo>
                    <a:pt x="0" y="10800"/>
                  </a:lnTo>
                  <a:lnTo>
                    <a:pt x="0" y="119600"/>
                  </a:lnTo>
                  <a:lnTo>
                    <a:pt x="0" y="119600"/>
                  </a:lnTo>
                  <a:lnTo>
                    <a:pt x="2298" y="110800"/>
                  </a:lnTo>
                  <a:lnTo>
                    <a:pt x="5057" y="100000"/>
                  </a:lnTo>
                  <a:lnTo>
                    <a:pt x="10114" y="91600"/>
                  </a:lnTo>
                  <a:lnTo>
                    <a:pt x="17471" y="84800"/>
                  </a:lnTo>
                  <a:lnTo>
                    <a:pt x="27126" y="78400"/>
                  </a:lnTo>
                  <a:lnTo>
                    <a:pt x="37241" y="71600"/>
                  </a:lnTo>
                  <a:lnTo>
                    <a:pt x="47356" y="69600"/>
                  </a:lnTo>
                  <a:lnTo>
                    <a:pt x="59770" y="696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11841163" y="2163763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51147"/>
                  </a:lnTo>
                  <a:lnTo>
                    <a:pt x="37241" y="47213"/>
                  </a:lnTo>
                  <a:lnTo>
                    <a:pt x="27126" y="42885"/>
                  </a:lnTo>
                  <a:lnTo>
                    <a:pt x="17471" y="36196"/>
                  </a:lnTo>
                  <a:lnTo>
                    <a:pt x="10114" y="29901"/>
                  </a:lnTo>
                  <a:lnTo>
                    <a:pt x="5057" y="21639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4712" y="113311"/>
                  </a:lnTo>
                  <a:lnTo>
                    <a:pt x="29885" y="117639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9606"/>
                  </a:lnTo>
                  <a:lnTo>
                    <a:pt x="92413" y="117639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21639"/>
                  </a:lnTo>
                  <a:lnTo>
                    <a:pt x="109425" y="29901"/>
                  </a:lnTo>
                  <a:lnTo>
                    <a:pt x="102068" y="36196"/>
                  </a:lnTo>
                  <a:lnTo>
                    <a:pt x="92413" y="42885"/>
                  </a:lnTo>
                  <a:lnTo>
                    <a:pt x="82298" y="47213"/>
                  </a:lnTo>
                  <a:lnTo>
                    <a:pt x="72183" y="51147"/>
                  </a:lnTo>
                  <a:lnTo>
                    <a:pt x="59770" y="511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1777663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4114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4114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934825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8327"/>
                  </a:lnTo>
                  <a:lnTo>
                    <a:pt x="115199" y="700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199" y="49963"/>
                  </a:lnTo>
                  <a:lnTo>
                    <a:pt x="111771" y="40363"/>
                  </a:lnTo>
                  <a:lnTo>
                    <a:pt x="100800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960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533063" y="2978150"/>
              <a:ext cx="674687" cy="665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502" y="1748"/>
                  </a:moveTo>
                  <a:lnTo>
                    <a:pt x="64502" y="1748"/>
                  </a:lnTo>
                  <a:lnTo>
                    <a:pt x="63799" y="1036"/>
                  </a:lnTo>
                  <a:lnTo>
                    <a:pt x="62714" y="323"/>
                  </a:lnTo>
                  <a:lnTo>
                    <a:pt x="61692" y="0"/>
                  </a:lnTo>
                  <a:lnTo>
                    <a:pt x="60670" y="0"/>
                  </a:lnTo>
                  <a:lnTo>
                    <a:pt x="60670" y="0"/>
                  </a:lnTo>
                  <a:lnTo>
                    <a:pt x="59648" y="0"/>
                  </a:lnTo>
                  <a:lnTo>
                    <a:pt x="58626" y="323"/>
                  </a:lnTo>
                  <a:lnTo>
                    <a:pt x="57541" y="1036"/>
                  </a:lnTo>
                  <a:lnTo>
                    <a:pt x="56838" y="1748"/>
                  </a:lnTo>
                  <a:lnTo>
                    <a:pt x="1405" y="57701"/>
                  </a:lnTo>
                  <a:lnTo>
                    <a:pt x="1405" y="57701"/>
                  </a:lnTo>
                  <a:lnTo>
                    <a:pt x="638" y="58737"/>
                  </a:lnTo>
                  <a:lnTo>
                    <a:pt x="383" y="59449"/>
                  </a:lnTo>
                  <a:lnTo>
                    <a:pt x="0" y="60485"/>
                  </a:lnTo>
                  <a:lnTo>
                    <a:pt x="0" y="61910"/>
                  </a:lnTo>
                  <a:lnTo>
                    <a:pt x="0" y="61910"/>
                  </a:lnTo>
                  <a:lnTo>
                    <a:pt x="0" y="62946"/>
                  </a:lnTo>
                  <a:lnTo>
                    <a:pt x="383" y="63982"/>
                  </a:lnTo>
                  <a:lnTo>
                    <a:pt x="638" y="64695"/>
                  </a:lnTo>
                  <a:lnTo>
                    <a:pt x="1405" y="65731"/>
                  </a:lnTo>
                  <a:lnTo>
                    <a:pt x="55114" y="119935"/>
                  </a:lnTo>
                  <a:lnTo>
                    <a:pt x="55114" y="104133"/>
                  </a:lnTo>
                  <a:lnTo>
                    <a:pt x="13155" y="61521"/>
                  </a:lnTo>
                  <a:lnTo>
                    <a:pt x="60670" y="13729"/>
                  </a:lnTo>
                  <a:lnTo>
                    <a:pt x="111953" y="65731"/>
                  </a:lnTo>
                  <a:lnTo>
                    <a:pt x="119936" y="57701"/>
                  </a:lnTo>
                  <a:lnTo>
                    <a:pt x="64502" y="174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379412" y="1447800"/>
            <a:ext cx="5486399" cy="4678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2"/>
          </p:nvPr>
        </p:nvSpPr>
        <p:spPr>
          <a:xfrm>
            <a:off x="6206573" y="1447800"/>
            <a:ext cx="5486399" cy="4678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 with Image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379412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270098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3"/>
          </p:nvPr>
        </p:nvSpPr>
        <p:spPr>
          <a:xfrm>
            <a:off x="8160785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body" idx="4"/>
          </p:nvPr>
        </p:nvSpPr>
        <p:spPr>
          <a:xfrm>
            <a:off x="379412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body" idx="5"/>
          </p:nvPr>
        </p:nvSpPr>
        <p:spPr>
          <a:xfrm>
            <a:off x="4270098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6"/>
          </p:nvPr>
        </p:nvSpPr>
        <p:spPr>
          <a:xfrm>
            <a:off x="8160785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1" name="Shape 671"/>
          <p:cNvSpPr>
            <a:spLocks noGrp="1"/>
          </p:cNvSpPr>
          <p:nvPr>
            <p:ph type="pic" idx="7"/>
          </p:nvPr>
        </p:nvSpPr>
        <p:spPr>
          <a:xfrm>
            <a:off x="379412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2" name="Shape 672"/>
          <p:cNvSpPr>
            <a:spLocks noGrp="1"/>
          </p:cNvSpPr>
          <p:nvPr>
            <p:ph type="pic" idx="8"/>
          </p:nvPr>
        </p:nvSpPr>
        <p:spPr>
          <a:xfrm>
            <a:off x="4270098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Shape 673"/>
          <p:cNvSpPr>
            <a:spLocks noGrp="1"/>
          </p:cNvSpPr>
          <p:nvPr>
            <p:ph type="pic" idx="9"/>
          </p:nvPr>
        </p:nvSpPr>
        <p:spPr>
          <a:xfrm>
            <a:off x="8160785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BLUE">
    <p:bg>
      <p:bgPr>
        <a:solidFill>
          <a:schemeClr val="dk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0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Shape 679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680" name="Shape 680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DARK BLUE">
    <p:bg>
      <p:bgPr>
        <a:solidFill>
          <a:schemeClr val="dk1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379412" y="274637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0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690" name="Shape 690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691" name="Shape 691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WHITE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BLUE">
    <p:bg>
      <p:bgPr>
        <a:solidFill>
          <a:schemeClr val="dk2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Shape 701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02" name="Shape 702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Shape 710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DARK BLUE">
    <p:bg>
      <p:bgPr>
        <a:solidFill>
          <a:schemeClr val="dk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Shape 712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13" name="Shape 71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Shape 721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WHI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66" name="Shape 66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 descr="Cloudera_Data_Art_Color_9C_rgb.png"/>
          <p:cNvPicPr preferRelativeResize="0"/>
          <p:nvPr/>
        </p:nvPicPr>
        <p:blipFill rotWithShape="1">
          <a:blip r:embed="rId2">
            <a:alphaModFix/>
          </a:blip>
          <a:srcRect r="21214" b="32474"/>
          <a:stretch/>
        </p:blipFill>
        <p:spPr>
          <a:xfrm rot="-5400000">
            <a:off x="7458885" y="1219940"/>
            <a:ext cx="5949884" cy="35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solidFill>
          <a:schemeClr val="dk2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 BLUE">
    <p:bg>
      <p:bgPr>
        <a:solidFill>
          <a:schemeClr val="dk1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pic" idx="2"/>
          </p:nvPr>
        </p:nvSpPr>
        <p:spPr>
          <a:xfrm>
            <a:off x="4078860" y="0"/>
            <a:ext cx="8109963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396387" y="3439160"/>
            <a:ext cx="3192633" cy="2186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635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1500" marR="0" lvl="2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 WHITE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Shape 733"/>
          <p:cNvGrpSpPr/>
          <p:nvPr/>
        </p:nvGrpSpPr>
        <p:grpSpPr>
          <a:xfrm>
            <a:off x="506922" y="6032407"/>
            <a:ext cx="1347277" cy="478500"/>
            <a:chOff x="443422" y="6032407"/>
            <a:chExt cx="1347277" cy="478500"/>
          </a:xfrm>
        </p:grpSpPr>
        <p:grpSp>
          <p:nvGrpSpPr>
            <p:cNvPr id="734" name="Shape 734"/>
            <p:cNvGrpSpPr/>
            <p:nvPr/>
          </p:nvGrpSpPr>
          <p:grpSpPr>
            <a:xfrm>
              <a:off x="443422" y="6165891"/>
              <a:ext cx="1164826" cy="226840"/>
              <a:chOff x="382587" y="4784726"/>
              <a:chExt cx="896937" cy="174625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1087437" y="4824412"/>
                <a:ext cx="77788" cy="134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769" y="0"/>
                    </a:moveTo>
                    <a:lnTo>
                      <a:pt x="106769" y="0"/>
                    </a:lnTo>
                    <a:cubicBezTo>
                      <a:pt x="93230" y="0"/>
                      <a:pt x="79692" y="900"/>
                      <a:pt x="66769" y="3063"/>
                    </a:cubicBezTo>
                    <a:cubicBezTo>
                      <a:pt x="60615" y="4144"/>
                      <a:pt x="54769" y="5405"/>
                      <a:pt x="49538" y="6846"/>
                    </a:cubicBezTo>
                    <a:cubicBezTo>
                      <a:pt x="48615" y="5945"/>
                      <a:pt x="47384" y="5045"/>
                      <a:pt x="45846" y="4324"/>
                    </a:cubicBezTo>
                    <a:cubicBezTo>
                      <a:pt x="40615" y="1261"/>
                      <a:pt x="34461" y="0"/>
                      <a:pt x="27384" y="0"/>
                    </a:cubicBezTo>
                    <a:lnTo>
                      <a:pt x="0" y="0"/>
                    </a:lnTo>
                    <a:lnTo>
                      <a:pt x="0" y="120000"/>
                    </a:lnTo>
                    <a:lnTo>
                      <a:pt x="53538" y="120000"/>
                    </a:lnTo>
                    <a:lnTo>
                      <a:pt x="53538" y="57657"/>
                    </a:lnTo>
                    <a:cubicBezTo>
                      <a:pt x="53538" y="45585"/>
                      <a:pt x="56923" y="40720"/>
                      <a:pt x="64307" y="36576"/>
                    </a:cubicBezTo>
                    <a:cubicBezTo>
                      <a:pt x="71076" y="32432"/>
                      <a:pt x="82153" y="30270"/>
                      <a:pt x="96923" y="30270"/>
                    </a:cubicBezTo>
                    <a:lnTo>
                      <a:pt x="120000" y="30270"/>
                    </a:lnTo>
                    <a:lnTo>
                      <a:pt x="120000" y="0"/>
                    </a:lnTo>
                    <a:lnTo>
                      <a:pt x="1067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512762" y="4784726"/>
                <a:ext cx="33338" cy="1730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734" y="0"/>
                    </a:moveTo>
                    <a:lnTo>
                      <a:pt x="61734" y="0"/>
                    </a:lnTo>
                    <a:lnTo>
                      <a:pt x="0" y="0"/>
                    </a:lnTo>
                    <a:lnTo>
                      <a:pt x="0" y="108584"/>
                    </a:lnTo>
                    <a:cubicBezTo>
                      <a:pt x="0" y="111786"/>
                      <a:pt x="4855" y="114431"/>
                      <a:pt x="16647" y="116658"/>
                    </a:cubicBezTo>
                    <a:cubicBezTo>
                      <a:pt x="28439" y="118886"/>
                      <a:pt x="42312" y="120000"/>
                      <a:pt x="58265" y="120000"/>
                    </a:cubicBezTo>
                    <a:lnTo>
                      <a:pt x="120000" y="120000"/>
                    </a:lnTo>
                    <a:lnTo>
                      <a:pt x="120000" y="11276"/>
                    </a:lnTo>
                    <a:cubicBezTo>
                      <a:pt x="120000" y="8074"/>
                      <a:pt x="114450" y="5290"/>
                      <a:pt x="103352" y="3201"/>
                    </a:cubicBezTo>
                    <a:cubicBezTo>
                      <a:pt x="90867" y="974"/>
                      <a:pt x="77687" y="0"/>
                      <a:pt x="6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560387" y="4821237"/>
                <a:ext cx="119063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703" y="0"/>
                    </a:moveTo>
                    <a:lnTo>
                      <a:pt x="59703" y="0"/>
                    </a:lnTo>
                    <a:cubicBezTo>
                      <a:pt x="98451" y="0"/>
                      <a:pt x="119999" y="22674"/>
                      <a:pt x="119999" y="60174"/>
                    </a:cubicBezTo>
                    <a:cubicBezTo>
                      <a:pt x="119999" y="97674"/>
                      <a:pt x="98451" y="120000"/>
                      <a:pt x="59703" y="120000"/>
                    </a:cubicBezTo>
                    <a:cubicBezTo>
                      <a:pt x="20362" y="120000"/>
                      <a:pt x="0" y="97674"/>
                      <a:pt x="0" y="60174"/>
                    </a:cubicBezTo>
                    <a:cubicBezTo>
                      <a:pt x="0" y="22674"/>
                      <a:pt x="20362" y="0"/>
                      <a:pt x="59703" y="0"/>
                    </a:cubicBezTo>
                    <a:close/>
                    <a:moveTo>
                      <a:pt x="59703" y="95406"/>
                    </a:moveTo>
                    <a:lnTo>
                      <a:pt x="59703" y="95406"/>
                    </a:lnTo>
                    <a:cubicBezTo>
                      <a:pt x="80065" y="95406"/>
                      <a:pt x="86589" y="76569"/>
                      <a:pt x="86589" y="60523"/>
                    </a:cubicBezTo>
                    <a:cubicBezTo>
                      <a:pt x="86589" y="44651"/>
                      <a:pt x="80065" y="25465"/>
                      <a:pt x="59703" y="25465"/>
                    </a:cubicBezTo>
                    <a:cubicBezTo>
                      <a:pt x="39341" y="25465"/>
                      <a:pt x="33212" y="44651"/>
                      <a:pt x="33212" y="60523"/>
                    </a:cubicBezTo>
                    <a:cubicBezTo>
                      <a:pt x="33212" y="76569"/>
                      <a:pt x="39341" y="95406"/>
                      <a:pt x="59703" y="95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382587" y="4821237"/>
                <a:ext cx="117474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18" y="95268"/>
                    </a:moveTo>
                    <a:lnTo>
                      <a:pt x="61418" y="95268"/>
                    </a:lnTo>
                    <a:cubicBezTo>
                      <a:pt x="40337" y="95268"/>
                      <a:pt x="34054" y="76458"/>
                      <a:pt x="34054" y="60435"/>
                    </a:cubicBezTo>
                    <a:cubicBezTo>
                      <a:pt x="34054" y="44586"/>
                      <a:pt x="40337" y="25428"/>
                      <a:pt x="61418" y="25428"/>
                    </a:cubicBezTo>
                    <a:cubicBezTo>
                      <a:pt x="72162" y="25428"/>
                      <a:pt x="79256" y="30653"/>
                      <a:pt x="83513" y="37793"/>
                    </a:cubicBezTo>
                    <a:lnTo>
                      <a:pt x="120000" y="37793"/>
                    </a:lnTo>
                    <a:cubicBezTo>
                      <a:pt x="112702" y="13933"/>
                      <a:pt x="92432" y="0"/>
                      <a:pt x="61418" y="0"/>
                    </a:cubicBezTo>
                    <a:cubicBezTo>
                      <a:pt x="20878" y="0"/>
                      <a:pt x="0" y="22641"/>
                      <a:pt x="0" y="60087"/>
                    </a:cubicBezTo>
                    <a:cubicBezTo>
                      <a:pt x="0" y="97532"/>
                      <a:pt x="20878" y="120000"/>
                      <a:pt x="61418" y="120000"/>
                    </a:cubicBezTo>
                    <a:cubicBezTo>
                      <a:pt x="92432" y="120000"/>
                      <a:pt x="112702" y="106066"/>
                      <a:pt x="120000" y="82380"/>
                    </a:cubicBezTo>
                    <a:lnTo>
                      <a:pt x="96081" y="82380"/>
                    </a:lnTo>
                    <a:cubicBezTo>
                      <a:pt x="96081" y="82380"/>
                      <a:pt x="89594" y="82380"/>
                      <a:pt x="85945" y="85515"/>
                    </a:cubicBezTo>
                    <a:cubicBezTo>
                      <a:pt x="79459" y="90566"/>
                      <a:pt x="74391" y="95268"/>
                      <a:pt x="61418" y="952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692150" y="4824412"/>
                <a:ext cx="114300" cy="134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008" y="4464"/>
                    </a:moveTo>
                    <a:lnTo>
                      <a:pt x="115008" y="4464"/>
                    </a:lnTo>
                    <a:cubicBezTo>
                      <a:pt x="111889" y="1428"/>
                      <a:pt x="107729" y="0"/>
                      <a:pt x="102322" y="0"/>
                    </a:cubicBezTo>
                    <a:lnTo>
                      <a:pt x="84436" y="0"/>
                    </a:lnTo>
                    <a:lnTo>
                      <a:pt x="84436" y="74464"/>
                    </a:lnTo>
                    <a:cubicBezTo>
                      <a:pt x="84436" y="81607"/>
                      <a:pt x="81733" y="86785"/>
                      <a:pt x="76949" y="90000"/>
                    </a:cubicBezTo>
                    <a:cubicBezTo>
                      <a:pt x="71958" y="93214"/>
                      <a:pt x="66135" y="94821"/>
                      <a:pt x="59896" y="94821"/>
                    </a:cubicBezTo>
                    <a:cubicBezTo>
                      <a:pt x="53864" y="94821"/>
                      <a:pt x="48249" y="93214"/>
                      <a:pt x="43258" y="90000"/>
                    </a:cubicBezTo>
                    <a:cubicBezTo>
                      <a:pt x="38266" y="86785"/>
                      <a:pt x="35771" y="81607"/>
                      <a:pt x="35771" y="74464"/>
                    </a:cubicBezTo>
                    <a:lnTo>
                      <a:pt x="35771" y="15178"/>
                    </a:lnTo>
                    <a:cubicBezTo>
                      <a:pt x="35771" y="10892"/>
                      <a:pt x="34107" y="7321"/>
                      <a:pt x="30779" y="4464"/>
                    </a:cubicBezTo>
                    <a:cubicBezTo>
                      <a:pt x="27452" y="1428"/>
                      <a:pt x="23292" y="0"/>
                      <a:pt x="18301" y="0"/>
                    </a:cubicBezTo>
                    <a:lnTo>
                      <a:pt x="0" y="0"/>
                    </a:lnTo>
                    <a:lnTo>
                      <a:pt x="0" y="69107"/>
                    </a:lnTo>
                    <a:cubicBezTo>
                      <a:pt x="0" y="90178"/>
                      <a:pt x="7071" y="103035"/>
                      <a:pt x="19341" y="110357"/>
                    </a:cubicBezTo>
                    <a:cubicBezTo>
                      <a:pt x="31403" y="117678"/>
                      <a:pt x="44922" y="120000"/>
                      <a:pt x="59896" y="120000"/>
                    </a:cubicBezTo>
                    <a:cubicBezTo>
                      <a:pt x="75285" y="120000"/>
                      <a:pt x="88596" y="117678"/>
                      <a:pt x="100866" y="110357"/>
                    </a:cubicBezTo>
                    <a:cubicBezTo>
                      <a:pt x="113136" y="103035"/>
                      <a:pt x="120000" y="90178"/>
                      <a:pt x="120000" y="69107"/>
                    </a:cubicBezTo>
                    <a:lnTo>
                      <a:pt x="120000" y="15178"/>
                    </a:lnTo>
                    <a:cubicBezTo>
                      <a:pt x="120000" y="10892"/>
                      <a:pt x="118336" y="7321"/>
                      <a:pt x="115008" y="44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820737" y="4784726"/>
                <a:ext cx="122237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05" y="100368"/>
                    </a:moveTo>
                    <a:lnTo>
                      <a:pt x="59805" y="100368"/>
                    </a:lnTo>
                    <a:cubicBezTo>
                      <a:pt x="39417" y="100368"/>
                      <a:pt x="33203" y="85437"/>
                      <a:pt x="33203" y="72718"/>
                    </a:cubicBezTo>
                    <a:cubicBezTo>
                      <a:pt x="33203" y="60138"/>
                      <a:pt x="39417" y="44930"/>
                      <a:pt x="59805" y="44930"/>
                    </a:cubicBezTo>
                    <a:cubicBezTo>
                      <a:pt x="80194" y="44930"/>
                      <a:pt x="86601" y="60000"/>
                      <a:pt x="86601" y="72580"/>
                    </a:cubicBezTo>
                    <a:lnTo>
                      <a:pt x="86601" y="72857"/>
                    </a:lnTo>
                    <a:cubicBezTo>
                      <a:pt x="86601" y="85437"/>
                      <a:pt x="80194" y="100368"/>
                      <a:pt x="59805" y="100368"/>
                    </a:cubicBezTo>
                    <a:close/>
                    <a:moveTo>
                      <a:pt x="115145" y="3179"/>
                    </a:moveTo>
                    <a:lnTo>
                      <a:pt x="115145" y="3179"/>
                    </a:lnTo>
                    <a:cubicBezTo>
                      <a:pt x="111844" y="967"/>
                      <a:pt x="108155" y="0"/>
                      <a:pt x="103495" y="0"/>
                    </a:cubicBezTo>
                    <a:lnTo>
                      <a:pt x="86601" y="0"/>
                    </a:lnTo>
                    <a:lnTo>
                      <a:pt x="86601" y="34009"/>
                    </a:lnTo>
                    <a:cubicBezTo>
                      <a:pt x="81553" y="30552"/>
                      <a:pt x="70679" y="24746"/>
                      <a:pt x="54368" y="24746"/>
                    </a:cubicBezTo>
                    <a:cubicBezTo>
                      <a:pt x="19805" y="24746"/>
                      <a:pt x="0" y="42718"/>
                      <a:pt x="0" y="72442"/>
                    </a:cubicBezTo>
                    <a:cubicBezTo>
                      <a:pt x="0" y="102165"/>
                      <a:pt x="20582" y="120000"/>
                      <a:pt x="59805" y="120000"/>
                    </a:cubicBezTo>
                    <a:cubicBezTo>
                      <a:pt x="98252" y="120000"/>
                      <a:pt x="119611" y="102304"/>
                      <a:pt x="120000" y="72857"/>
                    </a:cubicBezTo>
                    <a:lnTo>
                      <a:pt x="120000" y="11198"/>
                    </a:lnTo>
                    <a:cubicBezTo>
                      <a:pt x="120000" y="8018"/>
                      <a:pt x="118252" y="5253"/>
                      <a:pt x="115145" y="3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955675" y="4821237"/>
                <a:ext cx="119063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25428"/>
                    </a:moveTo>
                    <a:lnTo>
                      <a:pt x="60000" y="25428"/>
                    </a:lnTo>
                    <a:cubicBezTo>
                      <a:pt x="45742" y="25428"/>
                      <a:pt x="36435" y="34833"/>
                      <a:pt x="35247" y="45631"/>
                    </a:cubicBezTo>
                    <a:lnTo>
                      <a:pt x="84950" y="45631"/>
                    </a:lnTo>
                    <a:cubicBezTo>
                      <a:pt x="84752" y="34833"/>
                      <a:pt x="73861" y="25428"/>
                      <a:pt x="60000" y="25428"/>
                    </a:cubicBezTo>
                    <a:close/>
                    <a:moveTo>
                      <a:pt x="120000" y="53468"/>
                    </a:moveTo>
                    <a:lnTo>
                      <a:pt x="120000" y="53468"/>
                    </a:lnTo>
                    <a:cubicBezTo>
                      <a:pt x="120000" y="55732"/>
                      <a:pt x="119405" y="57997"/>
                      <a:pt x="118217" y="60087"/>
                    </a:cubicBezTo>
                    <a:cubicBezTo>
                      <a:pt x="117425" y="61480"/>
                      <a:pt x="116435" y="62525"/>
                      <a:pt x="115247" y="63744"/>
                    </a:cubicBezTo>
                    <a:cubicBezTo>
                      <a:pt x="112079" y="66531"/>
                      <a:pt x="108316" y="68098"/>
                      <a:pt x="103762" y="68098"/>
                    </a:cubicBezTo>
                    <a:lnTo>
                      <a:pt x="34059" y="68098"/>
                    </a:lnTo>
                    <a:cubicBezTo>
                      <a:pt x="34851" y="81857"/>
                      <a:pt x="42772" y="95268"/>
                      <a:pt x="60000" y="95268"/>
                    </a:cubicBezTo>
                    <a:cubicBezTo>
                      <a:pt x="72871" y="95268"/>
                      <a:pt x="77821" y="90566"/>
                      <a:pt x="83960" y="85515"/>
                    </a:cubicBezTo>
                    <a:cubicBezTo>
                      <a:pt x="87524" y="82380"/>
                      <a:pt x="93861" y="82380"/>
                      <a:pt x="93861" y="82380"/>
                    </a:cubicBezTo>
                    <a:lnTo>
                      <a:pt x="117425" y="82380"/>
                    </a:lnTo>
                    <a:cubicBezTo>
                      <a:pt x="110099" y="106066"/>
                      <a:pt x="90495" y="120000"/>
                      <a:pt x="60000" y="120000"/>
                    </a:cubicBezTo>
                    <a:cubicBezTo>
                      <a:pt x="20594" y="120000"/>
                      <a:pt x="0" y="97532"/>
                      <a:pt x="0" y="60087"/>
                    </a:cubicBezTo>
                    <a:cubicBezTo>
                      <a:pt x="0" y="22641"/>
                      <a:pt x="20594" y="0"/>
                      <a:pt x="60000" y="0"/>
                    </a:cubicBezTo>
                    <a:cubicBezTo>
                      <a:pt x="90495" y="0"/>
                      <a:pt x="110099" y="13933"/>
                      <a:pt x="117425" y="37793"/>
                    </a:cubicBezTo>
                    <a:cubicBezTo>
                      <a:pt x="118613" y="42148"/>
                      <a:pt x="119405" y="46676"/>
                      <a:pt x="120000" y="51727"/>
                    </a:cubicBezTo>
                    <a:lnTo>
                      <a:pt x="120000" y="534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1169987" y="4821237"/>
                <a:ext cx="109537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856" y="88604"/>
                    </a:moveTo>
                    <a:lnTo>
                      <a:pt x="79856" y="88604"/>
                    </a:lnTo>
                    <a:cubicBezTo>
                      <a:pt x="74060" y="93139"/>
                      <a:pt x="66332" y="95406"/>
                      <a:pt x="56457" y="95406"/>
                    </a:cubicBezTo>
                    <a:cubicBezTo>
                      <a:pt x="53452" y="95406"/>
                      <a:pt x="43577" y="94883"/>
                      <a:pt x="39499" y="91744"/>
                    </a:cubicBezTo>
                    <a:cubicBezTo>
                      <a:pt x="36493" y="89476"/>
                      <a:pt x="34561" y="87034"/>
                      <a:pt x="34561" y="82848"/>
                    </a:cubicBezTo>
                    <a:cubicBezTo>
                      <a:pt x="34561" y="79709"/>
                      <a:pt x="36064" y="76744"/>
                      <a:pt x="38425" y="74825"/>
                    </a:cubicBezTo>
                    <a:cubicBezTo>
                      <a:pt x="43577" y="70290"/>
                      <a:pt x="49373" y="69593"/>
                      <a:pt x="61824" y="67325"/>
                    </a:cubicBezTo>
                    <a:cubicBezTo>
                      <a:pt x="70196" y="65930"/>
                      <a:pt x="80071" y="63488"/>
                      <a:pt x="85438" y="61046"/>
                    </a:cubicBezTo>
                    <a:lnTo>
                      <a:pt x="85438" y="69767"/>
                    </a:lnTo>
                    <a:cubicBezTo>
                      <a:pt x="85438" y="77790"/>
                      <a:pt x="85652" y="84244"/>
                      <a:pt x="79856" y="88604"/>
                    </a:cubicBezTo>
                    <a:close/>
                    <a:moveTo>
                      <a:pt x="120000" y="32267"/>
                    </a:moveTo>
                    <a:lnTo>
                      <a:pt x="120000" y="32267"/>
                    </a:lnTo>
                    <a:cubicBezTo>
                      <a:pt x="120000" y="21976"/>
                      <a:pt x="114633" y="13953"/>
                      <a:pt x="104329" y="8197"/>
                    </a:cubicBezTo>
                    <a:cubicBezTo>
                      <a:pt x="94454" y="2965"/>
                      <a:pt x="79642" y="0"/>
                      <a:pt x="59677" y="0"/>
                    </a:cubicBezTo>
                    <a:cubicBezTo>
                      <a:pt x="42075" y="0"/>
                      <a:pt x="28121" y="3488"/>
                      <a:pt x="18676" y="9941"/>
                    </a:cubicBezTo>
                    <a:cubicBezTo>
                      <a:pt x="10089" y="15697"/>
                      <a:pt x="4937" y="23546"/>
                      <a:pt x="3649" y="32267"/>
                    </a:cubicBezTo>
                    <a:lnTo>
                      <a:pt x="39284" y="32267"/>
                    </a:lnTo>
                    <a:cubicBezTo>
                      <a:pt x="41001" y="28779"/>
                      <a:pt x="44007" y="26511"/>
                      <a:pt x="48085" y="25465"/>
                    </a:cubicBezTo>
                    <a:cubicBezTo>
                      <a:pt x="51949" y="24244"/>
                      <a:pt x="56243" y="23720"/>
                      <a:pt x="61395" y="23720"/>
                    </a:cubicBezTo>
                    <a:cubicBezTo>
                      <a:pt x="67620" y="23720"/>
                      <a:pt x="71914" y="24244"/>
                      <a:pt x="76422" y="25639"/>
                    </a:cubicBezTo>
                    <a:cubicBezTo>
                      <a:pt x="81788" y="27209"/>
                      <a:pt x="84579" y="29651"/>
                      <a:pt x="84579" y="34011"/>
                    </a:cubicBezTo>
                    <a:cubicBezTo>
                      <a:pt x="84579" y="38546"/>
                      <a:pt x="76851" y="42906"/>
                      <a:pt x="61395" y="44476"/>
                    </a:cubicBezTo>
                    <a:cubicBezTo>
                      <a:pt x="42504" y="46395"/>
                      <a:pt x="27692" y="48139"/>
                      <a:pt x="14168" y="56162"/>
                    </a:cubicBezTo>
                    <a:cubicBezTo>
                      <a:pt x="5581" y="61395"/>
                      <a:pt x="0" y="70813"/>
                      <a:pt x="0" y="82848"/>
                    </a:cubicBezTo>
                    <a:cubicBezTo>
                      <a:pt x="0" y="95755"/>
                      <a:pt x="4937" y="104825"/>
                      <a:pt x="14382" y="110406"/>
                    </a:cubicBezTo>
                    <a:cubicBezTo>
                      <a:pt x="22969" y="115639"/>
                      <a:pt x="36493" y="120000"/>
                      <a:pt x="58819" y="120000"/>
                    </a:cubicBezTo>
                    <a:cubicBezTo>
                      <a:pt x="78568" y="120000"/>
                      <a:pt x="93595" y="116511"/>
                      <a:pt x="103470" y="111104"/>
                    </a:cubicBezTo>
                    <a:cubicBezTo>
                      <a:pt x="113774" y="105348"/>
                      <a:pt x="119570" y="98720"/>
                      <a:pt x="120000" y="86686"/>
                    </a:cubicBezTo>
                    <a:lnTo>
                      <a:pt x="120000" y="322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43" name="Shape 743"/>
            <p:cNvCxnSpPr>
              <a:endCxn id="732" idx="3"/>
            </p:cNvCxnSpPr>
            <p:nvPr/>
          </p:nvCxnSpPr>
          <p:spPr>
            <a:xfrm>
              <a:off x="1790699" y="6032407"/>
              <a:ext cx="0" cy="4785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19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WHITE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8" name="Shape 748"/>
          <p:cNvSpPr txBox="1">
            <a:spLocks noGrp="1"/>
          </p:cNvSpPr>
          <p:nvPr>
            <p:ph type="subTitle" idx="1"/>
          </p:nvPr>
        </p:nvSpPr>
        <p:spPr>
          <a:xfrm>
            <a:off x="435702" y="46629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BLUE">
    <p:bg>
      <p:bgPr>
        <a:solidFill>
          <a:schemeClr val="dk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4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1" name="Shape 751"/>
          <p:cNvSpPr txBox="1">
            <a:spLocks noGrp="1"/>
          </p:cNvSpPr>
          <p:nvPr>
            <p:ph type="subTitle" idx="1"/>
          </p:nvPr>
        </p:nvSpPr>
        <p:spPr>
          <a:xfrm>
            <a:off x="435702" y="46629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52" name="Shape 752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53" name="Shape 75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DARK BLUE">
    <p:bg>
      <p:bgPr>
        <a:solidFill>
          <a:schemeClr val="dk1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4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subTitle" idx="1"/>
          </p:nvPr>
        </p:nvSpPr>
        <p:spPr>
          <a:xfrm>
            <a:off x="435702" y="46756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DC9E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4" name="Shape 764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65" name="Shape 765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WHITE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ctrTitle"/>
          </p:nvPr>
        </p:nvSpPr>
        <p:spPr>
          <a:xfrm>
            <a:off x="5740842" y="2971799"/>
            <a:ext cx="5282757" cy="757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775" name="Shape 775"/>
          <p:cNvGrpSpPr/>
          <p:nvPr/>
        </p:nvGrpSpPr>
        <p:grpSpPr>
          <a:xfrm>
            <a:off x="5853509" y="2436319"/>
            <a:ext cx="1633139" cy="318040"/>
            <a:chOff x="382587" y="4784726"/>
            <a:chExt cx="896937" cy="174625"/>
          </a:xfrm>
        </p:grpSpPr>
        <p:sp>
          <p:nvSpPr>
            <p:cNvPr id="776" name="Shape 776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4" name="Shape 7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6700" y="1308291"/>
            <a:ext cx="3689175" cy="4233672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 txBox="1">
            <a:spLocks noGrp="1"/>
          </p:cNvSpPr>
          <p:nvPr>
            <p:ph type="subTitle" idx="1"/>
          </p:nvPr>
        </p:nvSpPr>
        <p:spPr>
          <a:xfrm>
            <a:off x="5777310" y="3756673"/>
            <a:ext cx="5246289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BLUE">
    <p:bg>
      <p:bgPr>
        <a:solidFill>
          <a:schemeClr val="dk2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ctrTitle"/>
          </p:nvPr>
        </p:nvSpPr>
        <p:spPr>
          <a:xfrm>
            <a:off x="5740842" y="2933700"/>
            <a:ext cx="5282757" cy="79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5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789" name="Shape 789"/>
          <p:cNvGrpSpPr/>
          <p:nvPr/>
        </p:nvGrpSpPr>
        <p:grpSpPr>
          <a:xfrm>
            <a:off x="5853509" y="2436319"/>
            <a:ext cx="1633139" cy="318040"/>
            <a:chOff x="382587" y="4784726"/>
            <a:chExt cx="896937" cy="174625"/>
          </a:xfrm>
        </p:grpSpPr>
        <p:sp>
          <p:nvSpPr>
            <p:cNvPr id="790" name="Shape 790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Shape 798"/>
          <p:cNvSpPr/>
          <p:nvPr/>
        </p:nvSpPr>
        <p:spPr>
          <a:xfrm>
            <a:off x="1536700" y="1309687"/>
            <a:ext cx="3684216" cy="42336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1285"/>
                </a:moveTo>
                <a:cubicBezTo>
                  <a:pt x="120000" y="30407"/>
                  <a:pt x="119495" y="29623"/>
                  <a:pt x="118631" y="29216"/>
                </a:cubicBezTo>
                <a:cubicBezTo>
                  <a:pt x="61368" y="438"/>
                  <a:pt x="61368" y="438"/>
                  <a:pt x="61368" y="438"/>
                </a:cubicBezTo>
                <a:cubicBezTo>
                  <a:pt x="60540" y="0"/>
                  <a:pt x="59459" y="0"/>
                  <a:pt x="58631" y="438"/>
                </a:cubicBezTo>
                <a:cubicBezTo>
                  <a:pt x="1368" y="29216"/>
                  <a:pt x="1368" y="29216"/>
                  <a:pt x="1368" y="29216"/>
                </a:cubicBezTo>
                <a:cubicBezTo>
                  <a:pt x="540" y="29623"/>
                  <a:pt x="0" y="30407"/>
                  <a:pt x="0" y="31285"/>
                </a:cubicBezTo>
                <a:cubicBezTo>
                  <a:pt x="0" y="88808"/>
                  <a:pt x="0" y="88808"/>
                  <a:pt x="0" y="88808"/>
                </a:cubicBezTo>
                <a:cubicBezTo>
                  <a:pt x="0" y="89686"/>
                  <a:pt x="504" y="90470"/>
                  <a:pt x="1368" y="90909"/>
                </a:cubicBezTo>
                <a:cubicBezTo>
                  <a:pt x="58631" y="119686"/>
                  <a:pt x="58631" y="119686"/>
                  <a:pt x="58631" y="119686"/>
                </a:cubicBezTo>
                <a:cubicBezTo>
                  <a:pt x="59063" y="119874"/>
                  <a:pt x="59531" y="120000"/>
                  <a:pt x="60000" y="120000"/>
                </a:cubicBezTo>
                <a:cubicBezTo>
                  <a:pt x="60468" y="120000"/>
                  <a:pt x="60972" y="119874"/>
                  <a:pt x="61368" y="119686"/>
                </a:cubicBezTo>
                <a:cubicBezTo>
                  <a:pt x="118631" y="90909"/>
                  <a:pt x="118631" y="90909"/>
                  <a:pt x="118631" y="90909"/>
                </a:cubicBezTo>
                <a:cubicBezTo>
                  <a:pt x="119495" y="90470"/>
                  <a:pt x="120000" y="89686"/>
                  <a:pt x="120000" y="88840"/>
                </a:cubicBezTo>
                <a:lnTo>
                  <a:pt x="120000" y="31285"/>
                </a:lnTo>
                <a:close/>
                <a:moveTo>
                  <a:pt x="114489" y="53072"/>
                </a:moveTo>
                <a:cubicBezTo>
                  <a:pt x="107503" y="56614"/>
                  <a:pt x="107503" y="56614"/>
                  <a:pt x="107503" y="56614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14489" y="35423"/>
                  <a:pt x="114489" y="35423"/>
                  <a:pt x="114489" y="35423"/>
                </a:cubicBezTo>
                <a:lnTo>
                  <a:pt x="114489" y="53072"/>
                </a:lnTo>
                <a:close/>
                <a:moveTo>
                  <a:pt x="62773" y="6677"/>
                </a:moveTo>
                <a:cubicBezTo>
                  <a:pt x="79411" y="15047"/>
                  <a:pt x="79411" y="15047"/>
                  <a:pt x="79411" y="15047"/>
                </a:cubicBezTo>
                <a:cubicBezTo>
                  <a:pt x="72388" y="18557"/>
                  <a:pt x="72388" y="18557"/>
                  <a:pt x="72388" y="18557"/>
                </a:cubicBezTo>
                <a:cubicBezTo>
                  <a:pt x="62773" y="13699"/>
                  <a:pt x="62773" y="13699"/>
                  <a:pt x="62773" y="13699"/>
                </a:cubicBezTo>
                <a:lnTo>
                  <a:pt x="62773" y="6677"/>
                </a:lnTo>
                <a:close/>
                <a:moveTo>
                  <a:pt x="92340" y="41034"/>
                </a:moveTo>
                <a:cubicBezTo>
                  <a:pt x="65510" y="27554"/>
                  <a:pt x="65510" y="27554"/>
                  <a:pt x="65510" y="27554"/>
                </a:cubicBezTo>
                <a:cubicBezTo>
                  <a:pt x="72388" y="24106"/>
                  <a:pt x="72388" y="24106"/>
                  <a:pt x="72388" y="24106"/>
                </a:cubicBezTo>
                <a:cubicBezTo>
                  <a:pt x="99219" y="37586"/>
                  <a:pt x="99219" y="37586"/>
                  <a:pt x="99219" y="37586"/>
                </a:cubicBezTo>
                <a:lnTo>
                  <a:pt x="92340" y="41034"/>
                </a:lnTo>
                <a:close/>
                <a:moveTo>
                  <a:pt x="101992" y="41724"/>
                </a:moveTo>
                <a:cubicBezTo>
                  <a:pt x="101992" y="45862"/>
                  <a:pt x="101992" y="45862"/>
                  <a:pt x="101992" y="45862"/>
                </a:cubicBezTo>
                <a:cubicBezTo>
                  <a:pt x="97851" y="43793"/>
                  <a:pt x="97851" y="43793"/>
                  <a:pt x="97851" y="43793"/>
                </a:cubicBezTo>
                <a:lnTo>
                  <a:pt x="101992" y="41724"/>
                </a:lnTo>
                <a:close/>
                <a:moveTo>
                  <a:pt x="65582" y="80062"/>
                </a:moveTo>
                <a:cubicBezTo>
                  <a:pt x="81320" y="72163"/>
                  <a:pt x="81320" y="72163"/>
                  <a:pt x="81320" y="72163"/>
                </a:cubicBezTo>
                <a:cubicBezTo>
                  <a:pt x="82184" y="71724"/>
                  <a:pt x="82689" y="70940"/>
                  <a:pt x="82689" y="70062"/>
                </a:cubicBezTo>
                <a:cubicBezTo>
                  <a:pt x="82689" y="50031"/>
                  <a:pt x="82689" y="50031"/>
                  <a:pt x="82689" y="50031"/>
                </a:cubicBezTo>
                <a:cubicBezTo>
                  <a:pt x="82689" y="49184"/>
                  <a:pt x="82184" y="48369"/>
                  <a:pt x="81320" y="47962"/>
                </a:cubicBezTo>
                <a:cubicBezTo>
                  <a:pt x="77899" y="46238"/>
                  <a:pt x="77899" y="46238"/>
                  <a:pt x="77899" y="46238"/>
                </a:cubicBezTo>
                <a:cubicBezTo>
                  <a:pt x="72388" y="49028"/>
                  <a:pt x="72388" y="49028"/>
                  <a:pt x="72388" y="49028"/>
                </a:cubicBezTo>
                <a:cubicBezTo>
                  <a:pt x="77178" y="51410"/>
                  <a:pt x="77178" y="51410"/>
                  <a:pt x="77178" y="51410"/>
                </a:cubicBezTo>
                <a:cubicBezTo>
                  <a:pt x="77178" y="68683"/>
                  <a:pt x="77178" y="68683"/>
                  <a:pt x="77178" y="68683"/>
                </a:cubicBezTo>
                <a:cubicBezTo>
                  <a:pt x="62773" y="75924"/>
                  <a:pt x="62773" y="75924"/>
                  <a:pt x="62773" y="75924"/>
                </a:cubicBezTo>
                <a:cubicBezTo>
                  <a:pt x="62773" y="69028"/>
                  <a:pt x="62773" y="69028"/>
                  <a:pt x="62773" y="69028"/>
                </a:cubicBezTo>
                <a:cubicBezTo>
                  <a:pt x="68931" y="65924"/>
                  <a:pt x="68931" y="65924"/>
                  <a:pt x="68931" y="65924"/>
                </a:cubicBezTo>
                <a:cubicBezTo>
                  <a:pt x="69759" y="65485"/>
                  <a:pt x="70300" y="64702"/>
                  <a:pt x="70300" y="63855"/>
                </a:cubicBezTo>
                <a:cubicBezTo>
                  <a:pt x="70300" y="56269"/>
                  <a:pt x="70300" y="56269"/>
                  <a:pt x="70300" y="56269"/>
                </a:cubicBezTo>
                <a:cubicBezTo>
                  <a:pt x="70300" y="55391"/>
                  <a:pt x="69759" y="54608"/>
                  <a:pt x="68931" y="54200"/>
                </a:cubicBezTo>
                <a:cubicBezTo>
                  <a:pt x="65510" y="52476"/>
                  <a:pt x="65510" y="52476"/>
                  <a:pt x="65510" y="52476"/>
                </a:cubicBezTo>
                <a:cubicBezTo>
                  <a:pt x="72388" y="49028"/>
                  <a:pt x="72388" y="49028"/>
                  <a:pt x="72388" y="49028"/>
                </a:cubicBezTo>
                <a:cubicBezTo>
                  <a:pt x="77899" y="46238"/>
                  <a:pt x="77899" y="46238"/>
                  <a:pt x="77899" y="46238"/>
                </a:cubicBezTo>
                <a:cubicBezTo>
                  <a:pt x="84777" y="42789"/>
                  <a:pt x="84777" y="42789"/>
                  <a:pt x="84777" y="42789"/>
                </a:cubicBezTo>
                <a:cubicBezTo>
                  <a:pt x="89567" y="45172"/>
                  <a:pt x="89567" y="45172"/>
                  <a:pt x="89567" y="45172"/>
                </a:cubicBezTo>
                <a:cubicBezTo>
                  <a:pt x="89567" y="74921"/>
                  <a:pt x="89567" y="74921"/>
                  <a:pt x="89567" y="74921"/>
                </a:cubicBezTo>
                <a:cubicBezTo>
                  <a:pt x="72460" y="83510"/>
                  <a:pt x="72460" y="83510"/>
                  <a:pt x="72460" y="83510"/>
                </a:cubicBezTo>
                <a:lnTo>
                  <a:pt x="65582" y="80062"/>
                </a:lnTo>
                <a:close/>
                <a:moveTo>
                  <a:pt x="66950" y="86300"/>
                </a:moveTo>
                <a:cubicBezTo>
                  <a:pt x="62773" y="88401"/>
                  <a:pt x="62773" y="88401"/>
                  <a:pt x="62773" y="88401"/>
                </a:cubicBezTo>
                <a:cubicBezTo>
                  <a:pt x="62773" y="84169"/>
                  <a:pt x="62773" y="84169"/>
                  <a:pt x="62773" y="84169"/>
                </a:cubicBezTo>
                <a:lnTo>
                  <a:pt x="66950" y="86300"/>
                </a:lnTo>
                <a:close/>
                <a:moveTo>
                  <a:pt x="62773" y="19247"/>
                </a:moveTo>
                <a:cubicBezTo>
                  <a:pt x="66878" y="21316"/>
                  <a:pt x="66878" y="21316"/>
                  <a:pt x="66878" y="21316"/>
                </a:cubicBezTo>
                <a:cubicBezTo>
                  <a:pt x="62773" y="23385"/>
                  <a:pt x="62773" y="23385"/>
                  <a:pt x="62773" y="23385"/>
                </a:cubicBezTo>
                <a:lnTo>
                  <a:pt x="62773" y="19247"/>
                </a:lnTo>
                <a:close/>
                <a:moveTo>
                  <a:pt x="62773" y="31724"/>
                </a:moveTo>
                <a:cubicBezTo>
                  <a:pt x="79267" y="40000"/>
                  <a:pt x="79267" y="40000"/>
                  <a:pt x="79267" y="40000"/>
                </a:cubicBezTo>
                <a:cubicBezTo>
                  <a:pt x="72388" y="43479"/>
                  <a:pt x="72388" y="43479"/>
                  <a:pt x="72388" y="43479"/>
                </a:cubicBezTo>
                <a:cubicBezTo>
                  <a:pt x="62773" y="38620"/>
                  <a:pt x="62773" y="38620"/>
                  <a:pt x="62773" y="38620"/>
                </a:cubicBezTo>
                <a:lnTo>
                  <a:pt x="62773" y="31724"/>
                </a:lnTo>
                <a:close/>
                <a:moveTo>
                  <a:pt x="62773" y="44169"/>
                </a:moveTo>
                <a:cubicBezTo>
                  <a:pt x="66878" y="46238"/>
                  <a:pt x="66878" y="46238"/>
                  <a:pt x="66878" y="46238"/>
                </a:cubicBezTo>
                <a:cubicBezTo>
                  <a:pt x="66878" y="46238"/>
                  <a:pt x="66878" y="46238"/>
                  <a:pt x="66878" y="46238"/>
                </a:cubicBezTo>
                <a:cubicBezTo>
                  <a:pt x="62773" y="48307"/>
                  <a:pt x="62773" y="48307"/>
                  <a:pt x="62773" y="48307"/>
                </a:cubicBezTo>
                <a:lnTo>
                  <a:pt x="62773" y="44169"/>
                </a:lnTo>
                <a:close/>
                <a:moveTo>
                  <a:pt x="49699" y="62445"/>
                </a:moveTo>
                <a:cubicBezTo>
                  <a:pt x="42821" y="65924"/>
                  <a:pt x="42821" y="65924"/>
                  <a:pt x="42821" y="65924"/>
                </a:cubicBezTo>
                <a:cubicBezTo>
                  <a:pt x="42821" y="51410"/>
                  <a:pt x="42821" y="51410"/>
                  <a:pt x="42821" y="51410"/>
                </a:cubicBezTo>
                <a:cubicBezTo>
                  <a:pt x="57262" y="44169"/>
                  <a:pt x="57262" y="44169"/>
                  <a:pt x="57262" y="44169"/>
                </a:cubicBezTo>
                <a:cubicBezTo>
                  <a:pt x="57262" y="51097"/>
                  <a:pt x="57262" y="51097"/>
                  <a:pt x="57262" y="51097"/>
                </a:cubicBezTo>
                <a:cubicBezTo>
                  <a:pt x="58595" y="50407"/>
                  <a:pt x="58595" y="50407"/>
                  <a:pt x="58595" y="50407"/>
                </a:cubicBezTo>
                <a:cubicBezTo>
                  <a:pt x="58595" y="50407"/>
                  <a:pt x="58595" y="50407"/>
                  <a:pt x="58595" y="50407"/>
                </a:cubicBezTo>
                <a:cubicBezTo>
                  <a:pt x="51068" y="54200"/>
                  <a:pt x="51068" y="54200"/>
                  <a:pt x="51068" y="54200"/>
                </a:cubicBezTo>
                <a:cubicBezTo>
                  <a:pt x="50240" y="54608"/>
                  <a:pt x="49699" y="55423"/>
                  <a:pt x="49699" y="56269"/>
                </a:cubicBezTo>
                <a:lnTo>
                  <a:pt x="49699" y="62445"/>
                </a:lnTo>
                <a:close/>
                <a:moveTo>
                  <a:pt x="37310" y="83918"/>
                </a:moveTo>
                <a:cubicBezTo>
                  <a:pt x="42821" y="86677"/>
                  <a:pt x="42821" y="86677"/>
                  <a:pt x="42821" y="86677"/>
                </a:cubicBezTo>
                <a:cubicBezTo>
                  <a:pt x="47034" y="88808"/>
                  <a:pt x="47034" y="88808"/>
                  <a:pt x="47034" y="88808"/>
                </a:cubicBezTo>
                <a:cubicBezTo>
                  <a:pt x="40120" y="92257"/>
                  <a:pt x="40120" y="92257"/>
                  <a:pt x="40120" y="92257"/>
                </a:cubicBezTo>
                <a:cubicBezTo>
                  <a:pt x="30432" y="87366"/>
                  <a:pt x="30432" y="87366"/>
                  <a:pt x="30432" y="87366"/>
                </a:cubicBezTo>
                <a:cubicBezTo>
                  <a:pt x="30432" y="80470"/>
                  <a:pt x="30432" y="80470"/>
                  <a:pt x="30432" y="80470"/>
                </a:cubicBezTo>
                <a:lnTo>
                  <a:pt x="37310" y="83918"/>
                </a:lnTo>
                <a:close/>
                <a:moveTo>
                  <a:pt x="33169" y="76300"/>
                </a:moveTo>
                <a:cubicBezTo>
                  <a:pt x="37310" y="74231"/>
                  <a:pt x="37310" y="74231"/>
                  <a:pt x="37310" y="74231"/>
                </a:cubicBezTo>
                <a:cubicBezTo>
                  <a:pt x="37310" y="78369"/>
                  <a:pt x="37310" y="78369"/>
                  <a:pt x="37310" y="78369"/>
                </a:cubicBezTo>
                <a:lnTo>
                  <a:pt x="33169" y="76300"/>
                </a:lnTo>
                <a:close/>
                <a:moveTo>
                  <a:pt x="38679" y="47962"/>
                </a:moveTo>
                <a:cubicBezTo>
                  <a:pt x="37815" y="48369"/>
                  <a:pt x="37310" y="49184"/>
                  <a:pt x="37310" y="50031"/>
                </a:cubicBezTo>
                <a:cubicBezTo>
                  <a:pt x="37310" y="68683"/>
                  <a:pt x="37310" y="68683"/>
                  <a:pt x="37310" y="68683"/>
                </a:cubicBezTo>
                <a:cubicBezTo>
                  <a:pt x="30432" y="72163"/>
                  <a:pt x="30432" y="72163"/>
                  <a:pt x="30432" y="72163"/>
                </a:cubicBezTo>
                <a:cubicBezTo>
                  <a:pt x="30432" y="45172"/>
                  <a:pt x="30432" y="45172"/>
                  <a:pt x="30432" y="45172"/>
                </a:cubicBezTo>
                <a:cubicBezTo>
                  <a:pt x="37346" y="41724"/>
                  <a:pt x="37346" y="41724"/>
                  <a:pt x="37346" y="41724"/>
                </a:cubicBezTo>
                <a:cubicBezTo>
                  <a:pt x="44225" y="45172"/>
                  <a:pt x="44225" y="45172"/>
                  <a:pt x="44225" y="45172"/>
                </a:cubicBezTo>
                <a:lnTo>
                  <a:pt x="38679" y="47962"/>
                </a:lnTo>
                <a:close/>
                <a:moveTo>
                  <a:pt x="52472" y="38620"/>
                </a:moveTo>
                <a:cubicBezTo>
                  <a:pt x="52472" y="34106"/>
                  <a:pt x="52472" y="34106"/>
                  <a:pt x="52472" y="34106"/>
                </a:cubicBezTo>
                <a:cubicBezTo>
                  <a:pt x="57262" y="31724"/>
                  <a:pt x="57262" y="31724"/>
                  <a:pt x="57262" y="31724"/>
                </a:cubicBezTo>
                <a:cubicBezTo>
                  <a:pt x="57262" y="38620"/>
                  <a:pt x="57262" y="38620"/>
                  <a:pt x="57262" y="38620"/>
                </a:cubicBezTo>
                <a:cubicBezTo>
                  <a:pt x="52472" y="41034"/>
                  <a:pt x="52472" y="41034"/>
                  <a:pt x="52472" y="41034"/>
                </a:cubicBezTo>
                <a:lnTo>
                  <a:pt x="52472" y="38620"/>
                </a:lnTo>
                <a:close/>
                <a:moveTo>
                  <a:pt x="52472" y="28557"/>
                </a:moveTo>
                <a:cubicBezTo>
                  <a:pt x="52472" y="32539"/>
                  <a:pt x="52472" y="32539"/>
                  <a:pt x="52472" y="32539"/>
                </a:cubicBezTo>
                <a:cubicBezTo>
                  <a:pt x="52472" y="32539"/>
                  <a:pt x="52472" y="32539"/>
                  <a:pt x="52472" y="32539"/>
                </a:cubicBezTo>
                <a:cubicBezTo>
                  <a:pt x="52472" y="28557"/>
                  <a:pt x="52472" y="28557"/>
                  <a:pt x="52472" y="28557"/>
                </a:cubicBezTo>
                <a:cubicBezTo>
                  <a:pt x="52472" y="28557"/>
                  <a:pt x="52472" y="28557"/>
                  <a:pt x="52472" y="28557"/>
                </a:cubicBezTo>
                <a:cubicBezTo>
                  <a:pt x="52472" y="21661"/>
                  <a:pt x="52472" y="21661"/>
                  <a:pt x="52472" y="21661"/>
                </a:cubicBezTo>
                <a:cubicBezTo>
                  <a:pt x="57262" y="19247"/>
                  <a:pt x="57262" y="19247"/>
                  <a:pt x="57262" y="19247"/>
                </a:cubicBezTo>
                <a:cubicBezTo>
                  <a:pt x="57262" y="26175"/>
                  <a:pt x="57262" y="26175"/>
                  <a:pt x="57262" y="26175"/>
                </a:cubicBezTo>
                <a:lnTo>
                  <a:pt x="52472" y="28557"/>
                </a:lnTo>
                <a:close/>
                <a:moveTo>
                  <a:pt x="46962" y="38620"/>
                </a:moveTo>
                <a:cubicBezTo>
                  <a:pt x="46962" y="41003"/>
                  <a:pt x="46962" y="41003"/>
                  <a:pt x="46962" y="41003"/>
                </a:cubicBezTo>
                <a:cubicBezTo>
                  <a:pt x="42857" y="38934"/>
                  <a:pt x="42857" y="38934"/>
                  <a:pt x="42857" y="38934"/>
                </a:cubicBezTo>
                <a:cubicBezTo>
                  <a:pt x="46962" y="36865"/>
                  <a:pt x="46962" y="36865"/>
                  <a:pt x="46962" y="36865"/>
                </a:cubicBezTo>
                <a:lnTo>
                  <a:pt x="46962" y="38620"/>
                </a:lnTo>
                <a:close/>
                <a:moveTo>
                  <a:pt x="5510" y="32664"/>
                </a:moveTo>
                <a:cubicBezTo>
                  <a:pt x="12460" y="29153"/>
                  <a:pt x="12460" y="29153"/>
                  <a:pt x="12460" y="29153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3901" y="35485"/>
                  <a:pt x="13901" y="35485"/>
                  <a:pt x="13901" y="35485"/>
                </a:cubicBezTo>
                <a:cubicBezTo>
                  <a:pt x="13901" y="35485"/>
                  <a:pt x="13901" y="35485"/>
                  <a:pt x="13901" y="35485"/>
                </a:cubicBezTo>
                <a:cubicBezTo>
                  <a:pt x="5510" y="39717"/>
                  <a:pt x="5510" y="39717"/>
                  <a:pt x="5510" y="39717"/>
                </a:cubicBezTo>
                <a:lnTo>
                  <a:pt x="5510" y="32664"/>
                </a:lnTo>
                <a:close/>
                <a:moveTo>
                  <a:pt x="5510" y="45235"/>
                </a:moveTo>
                <a:cubicBezTo>
                  <a:pt x="12533" y="41724"/>
                  <a:pt x="12533" y="41724"/>
                  <a:pt x="12533" y="41724"/>
                </a:cubicBezTo>
                <a:cubicBezTo>
                  <a:pt x="12533" y="48652"/>
                  <a:pt x="12533" y="48652"/>
                  <a:pt x="12533" y="48652"/>
                </a:cubicBezTo>
                <a:cubicBezTo>
                  <a:pt x="5510" y="52163"/>
                  <a:pt x="5510" y="52163"/>
                  <a:pt x="5510" y="52163"/>
                </a:cubicBezTo>
                <a:lnTo>
                  <a:pt x="5510" y="45235"/>
                </a:lnTo>
                <a:close/>
                <a:moveTo>
                  <a:pt x="12533" y="54200"/>
                </a:moveTo>
                <a:cubicBezTo>
                  <a:pt x="12533" y="58087"/>
                  <a:pt x="12533" y="58087"/>
                  <a:pt x="12533" y="58087"/>
                </a:cubicBezTo>
                <a:cubicBezTo>
                  <a:pt x="8643" y="56144"/>
                  <a:pt x="8643" y="56144"/>
                  <a:pt x="8643" y="56144"/>
                </a:cubicBezTo>
                <a:lnTo>
                  <a:pt x="12533" y="54200"/>
                </a:lnTo>
                <a:close/>
                <a:moveTo>
                  <a:pt x="5510" y="60125"/>
                </a:moveTo>
                <a:cubicBezTo>
                  <a:pt x="12496" y="63636"/>
                  <a:pt x="12496" y="63636"/>
                  <a:pt x="12496" y="63636"/>
                </a:cubicBezTo>
                <a:cubicBezTo>
                  <a:pt x="12496" y="81159"/>
                  <a:pt x="12496" y="81159"/>
                  <a:pt x="12496" y="81159"/>
                </a:cubicBezTo>
                <a:cubicBezTo>
                  <a:pt x="5510" y="84670"/>
                  <a:pt x="5510" y="84670"/>
                  <a:pt x="5510" y="84670"/>
                </a:cubicBezTo>
                <a:lnTo>
                  <a:pt x="5510" y="60125"/>
                </a:lnTo>
                <a:close/>
                <a:moveTo>
                  <a:pt x="24921" y="97178"/>
                </a:moveTo>
                <a:cubicBezTo>
                  <a:pt x="8283" y="88840"/>
                  <a:pt x="8283" y="88840"/>
                  <a:pt x="8283" y="88840"/>
                </a:cubicBezTo>
                <a:cubicBezTo>
                  <a:pt x="15270" y="85297"/>
                  <a:pt x="15270" y="85297"/>
                  <a:pt x="15270" y="85297"/>
                </a:cubicBezTo>
                <a:cubicBezTo>
                  <a:pt x="24921" y="90156"/>
                  <a:pt x="24921" y="90156"/>
                  <a:pt x="24921" y="90156"/>
                </a:cubicBezTo>
                <a:lnTo>
                  <a:pt x="24921" y="97178"/>
                </a:lnTo>
                <a:close/>
                <a:moveTo>
                  <a:pt x="24921" y="84608"/>
                </a:moveTo>
                <a:cubicBezTo>
                  <a:pt x="20780" y="82539"/>
                  <a:pt x="20780" y="82539"/>
                  <a:pt x="20780" y="82539"/>
                </a:cubicBezTo>
                <a:cubicBezTo>
                  <a:pt x="20780" y="82539"/>
                  <a:pt x="20780" y="82539"/>
                  <a:pt x="20780" y="82539"/>
                </a:cubicBezTo>
                <a:cubicBezTo>
                  <a:pt x="24921" y="80470"/>
                  <a:pt x="24921" y="80470"/>
                  <a:pt x="24921" y="80470"/>
                </a:cubicBezTo>
                <a:lnTo>
                  <a:pt x="24921" y="84608"/>
                </a:lnTo>
                <a:close/>
                <a:moveTo>
                  <a:pt x="24921" y="74921"/>
                </a:moveTo>
                <a:cubicBezTo>
                  <a:pt x="18007" y="78369"/>
                  <a:pt x="18007" y="78369"/>
                  <a:pt x="18007" y="78369"/>
                </a:cubicBezTo>
                <a:cubicBezTo>
                  <a:pt x="18043" y="51410"/>
                  <a:pt x="18043" y="51410"/>
                  <a:pt x="18043" y="51410"/>
                </a:cubicBezTo>
                <a:cubicBezTo>
                  <a:pt x="24921" y="47962"/>
                  <a:pt x="24921" y="47962"/>
                  <a:pt x="24921" y="47962"/>
                </a:cubicBezTo>
                <a:lnTo>
                  <a:pt x="24921" y="74921"/>
                </a:lnTo>
                <a:close/>
                <a:moveTo>
                  <a:pt x="26290" y="41724"/>
                </a:moveTo>
                <a:cubicBezTo>
                  <a:pt x="18043" y="45862"/>
                  <a:pt x="18043" y="45862"/>
                  <a:pt x="18043" y="45862"/>
                </a:cubicBezTo>
                <a:cubicBezTo>
                  <a:pt x="18043" y="38965"/>
                  <a:pt x="18043" y="38965"/>
                  <a:pt x="18043" y="38965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24957" y="29937"/>
                  <a:pt x="24957" y="29937"/>
                  <a:pt x="24957" y="29937"/>
                </a:cubicBezTo>
                <a:cubicBezTo>
                  <a:pt x="24993" y="29937"/>
                  <a:pt x="24993" y="29937"/>
                  <a:pt x="24993" y="29937"/>
                </a:cubicBezTo>
                <a:cubicBezTo>
                  <a:pt x="17971" y="26394"/>
                  <a:pt x="17971" y="26394"/>
                  <a:pt x="17971" y="26394"/>
                </a:cubicBezTo>
                <a:cubicBezTo>
                  <a:pt x="57262" y="6677"/>
                  <a:pt x="57262" y="6677"/>
                  <a:pt x="57262" y="6677"/>
                </a:cubicBezTo>
                <a:cubicBezTo>
                  <a:pt x="57262" y="13699"/>
                  <a:pt x="57262" y="13699"/>
                  <a:pt x="57262" y="13699"/>
                </a:cubicBezTo>
                <a:cubicBezTo>
                  <a:pt x="52472" y="16112"/>
                  <a:pt x="52472" y="16112"/>
                  <a:pt x="52472" y="16112"/>
                </a:cubicBezTo>
                <a:cubicBezTo>
                  <a:pt x="46962" y="18871"/>
                  <a:pt x="46962" y="18871"/>
                  <a:pt x="46962" y="18871"/>
                </a:cubicBezTo>
                <a:cubicBezTo>
                  <a:pt x="24993" y="29937"/>
                  <a:pt x="24993" y="29937"/>
                  <a:pt x="24993" y="29937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46962" y="24420"/>
                  <a:pt x="46962" y="24420"/>
                  <a:pt x="46962" y="24420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37346" y="36175"/>
                  <a:pt x="37346" y="36175"/>
                  <a:pt x="37346" y="36175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31836" y="38934"/>
                  <a:pt x="31836" y="38934"/>
                  <a:pt x="31836" y="38934"/>
                </a:cubicBezTo>
                <a:cubicBezTo>
                  <a:pt x="26290" y="41724"/>
                  <a:pt x="26290" y="41724"/>
                  <a:pt x="26290" y="41724"/>
                </a:cubicBezTo>
                <a:cubicBezTo>
                  <a:pt x="26290" y="41724"/>
                  <a:pt x="26290" y="41724"/>
                  <a:pt x="26290" y="41724"/>
                </a:cubicBezTo>
                <a:close/>
                <a:moveTo>
                  <a:pt x="30432" y="92915"/>
                </a:moveTo>
                <a:cubicBezTo>
                  <a:pt x="34609" y="95015"/>
                  <a:pt x="34609" y="95015"/>
                  <a:pt x="34609" y="95015"/>
                </a:cubicBezTo>
                <a:cubicBezTo>
                  <a:pt x="30432" y="97147"/>
                  <a:pt x="30432" y="97147"/>
                  <a:pt x="30432" y="97147"/>
                </a:cubicBezTo>
                <a:lnTo>
                  <a:pt x="30432" y="92915"/>
                </a:lnTo>
                <a:close/>
                <a:moveTo>
                  <a:pt x="57262" y="113448"/>
                </a:moveTo>
                <a:cubicBezTo>
                  <a:pt x="33133" y="101316"/>
                  <a:pt x="33133" y="101316"/>
                  <a:pt x="33133" y="101316"/>
                </a:cubicBezTo>
                <a:cubicBezTo>
                  <a:pt x="40120" y="97805"/>
                  <a:pt x="40120" y="97805"/>
                  <a:pt x="40120" y="97805"/>
                </a:cubicBezTo>
                <a:cubicBezTo>
                  <a:pt x="57262" y="106394"/>
                  <a:pt x="57262" y="106394"/>
                  <a:pt x="57262" y="106394"/>
                </a:cubicBezTo>
                <a:lnTo>
                  <a:pt x="57262" y="113448"/>
                </a:lnTo>
                <a:close/>
                <a:moveTo>
                  <a:pt x="57262" y="100846"/>
                </a:moveTo>
                <a:cubicBezTo>
                  <a:pt x="45630" y="95015"/>
                  <a:pt x="45630" y="95015"/>
                  <a:pt x="45630" y="95015"/>
                </a:cubicBezTo>
                <a:cubicBezTo>
                  <a:pt x="52545" y="91567"/>
                  <a:pt x="52545" y="91567"/>
                  <a:pt x="52545" y="91567"/>
                </a:cubicBezTo>
                <a:cubicBezTo>
                  <a:pt x="57262" y="93949"/>
                  <a:pt x="57262" y="93949"/>
                  <a:pt x="57262" y="93949"/>
                </a:cubicBezTo>
                <a:lnTo>
                  <a:pt x="57262" y="100846"/>
                </a:lnTo>
                <a:close/>
                <a:moveTo>
                  <a:pt x="57262" y="88401"/>
                </a:moveTo>
                <a:cubicBezTo>
                  <a:pt x="42821" y="81159"/>
                  <a:pt x="42821" y="81159"/>
                  <a:pt x="42821" y="81159"/>
                </a:cubicBezTo>
                <a:cubicBezTo>
                  <a:pt x="42821" y="74231"/>
                  <a:pt x="42821" y="74231"/>
                  <a:pt x="42821" y="74231"/>
                </a:cubicBezTo>
                <a:cubicBezTo>
                  <a:pt x="57262" y="81473"/>
                  <a:pt x="57262" y="81473"/>
                  <a:pt x="57262" y="81473"/>
                </a:cubicBezTo>
                <a:lnTo>
                  <a:pt x="57262" y="88401"/>
                </a:lnTo>
                <a:close/>
                <a:moveTo>
                  <a:pt x="57262" y="75924"/>
                </a:moveTo>
                <a:cubicBezTo>
                  <a:pt x="45594" y="70062"/>
                  <a:pt x="45594" y="70062"/>
                  <a:pt x="45594" y="70062"/>
                </a:cubicBezTo>
                <a:cubicBezTo>
                  <a:pt x="52472" y="66614"/>
                  <a:pt x="52472" y="66614"/>
                  <a:pt x="52472" y="66614"/>
                </a:cubicBezTo>
                <a:cubicBezTo>
                  <a:pt x="57262" y="69028"/>
                  <a:pt x="57262" y="69028"/>
                  <a:pt x="57262" y="69028"/>
                </a:cubicBezTo>
                <a:lnTo>
                  <a:pt x="57262" y="75924"/>
                </a:lnTo>
                <a:close/>
                <a:moveTo>
                  <a:pt x="60000" y="64858"/>
                </a:moveTo>
                <a:cubicBezTo>
                  <a:pt x="55210" y="62445"/>
                  <a:pt x="55210" y="62445"/>
                  <a:pt x="55210" y="62445"/>
                </a:cubicBezTo>
                <a:cubicBezTo>
                  <a:pt x="55210" y="57648"/>
                  <a:pt x="55210" y="57648"/>
                  <a:pt x="55210" y="57648"/>
                </a:cubicBezTo>
                <a:cubicBezTo>
                  <a:pt x="60000" y="55235"/>
                  <a:pt x="60000" y="55235"/>
                  <a:pt x="60000" y="55235"/>
                </a:cubicBezTo>
                <a:cubicBezTo>
                  <a:pt x="64789" y="57648"/>
                  <a:pt x="64789" y="57648"/>
                  <a:pt x="64789" y="57648"/>
                </a:cubicBezTo>
                <a:cubicBezTo>
                  <a:pt x="64789" y="62476"/>
                  <a:pt x="64789" y="62476"/>
                  <a:pt x="64789" y="62476"/>
                </a:cubicBezTo>
                <a:lnTo>
                  <a:pt x="60000" y="64858"/>
                </a:lnTo>
                <a:close/>
                <a:moveTo>
                  <a:pt x="62773" y="113448"/>
                </a:moveTo>
                <a:cubicBezTo>
                  <a:pt x="62773" y="106394"/>
                  <a:pt x="62773" y="106394"/>
                  <a:pt x="62773" y="106394"/>
                </a:cubicBezTo>
                <a:cubicBezTo>
                  <a:pt x="62773" y="106394"/>
                  <a:pt x="62773" y="106394"/>
                  <a:pt x="62773" y="106394"/>
                </a:cubicBezTo>
                <a:cubicBezTo>
                  <a:pt x="62773" y="100846"/>
                  <a:pt x="62773" y="100846"/>
                  <a:pt x="62773" y="100846"/>
                </a:cubicBezTo>
                <a:cubicBezTo>
                  <a:pt x="62773" y="93949"/>
                  <a:pt x="62773" y="93949"/>
                  <a:pt x="62773" y="93949"/>
                </a:cubicBezTo>
                <a:cubicBezTo>
                  <a:pt x="72460" y="89059"/>
                  <a:pt x="72460" y="89059"/>
                  <a:pt x="72460" y="89059"/>
                </a:cubicBezTo>
                <a:cubicBezTo>
                  <a:pt x="79339" y="92539"/>
                  <a:pt x="79339" y="92539"/>
                  <a:pt x="79339" y="92539"/>
                </a:cubicBezTo>
                <a:cubicBezTo>
                  <a:pt x="62773" y="100846"/>
                  <a:pt x="62773" y="100846"/>
                  <a:pt x="62773" y="100846"/>
                </a:cubicBezTo>
                <a:cubicBezTo>
                  <a:pt x="62773" y="106394"/>
                  <a:pt x="62773" y="106394"/>
                  <a:pt x="62773" y="106394"/>
                </a:cubicBezTo>
                <a:cubicBezTo>
                  <a:pt x="84849" y="95297"/>
                  <a:pt x="84849" y="95297"/>
                  <a:pt x="84849" y="95297"/>
                </a:cubicBezTo>
                <a:cubicBezTo>
                  <a:pt x="91836" y="98840"/>
                  <a:pt x="91836" y="98840"/>
                  <a:pt x="91836" y="98840"/>
                </a:cubicBezTo>
                <a:lnTo>
                  <a:pt x="62773" y="113448"/>
                </a:lnTo>
                <a:close/>
                <a:moveTo>
                  <a:pt x="101992" y="93730"/>
                </a:moveTo>
                <a:cubicBezTo>
                  <a:pt x="97346" y="96050"/>
                  <a:pt x="97346" y="96050"/>
                  <a:pt x="97346" y="96050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101992" y="86677"/>
                  <a:pt x="101992" y="86677"/>
                  <a:pt x="101992" y="86677"/>
                </a:cubicBezTo>
                <a:lnTo>
                  <a:pt x="101992" y="93730"/>
                </a:lnTo>
                <a:close/>
                <a:moveTo>
                  <a:pt x="84849" y="89749"/>
                </a:moveTo>
                <a:cubicBezTo>
                  <a:pt x="77971" y="86300"/>
                  <a:pt x="77971" y="86300"/>
                  <a:pt x="77971" y="86300"/>
                </a:cubicBezTo>
                <a:cubicBezTo>
                  <a:pt x="93709" y="78369"/>
                  <a:pt x="93709" y="78369"/>
                  <a:pt x="93709" y="78369"/>
                </a:cubicBezTo>
                <a:cubicBezTo>
                  <a:pt x="94573" y="77962"/>
                  <a:pt x="95078" y="77147"/>
                  <a:pt x="95078" y="76300"/>
                </a:cubicBezTo>
                <a:cubicBezTo>
                  <a:pt x="95078" y="71034"/>
                  <a:pt x="95078" y="71034"/>
                  <a:pt x="95078" y="71034"/>
                </a:cubicBezTo>
                <a:cubicBezTo>
                  <a:pt x="101992" y="74482"/>
                  <a:pt x="101992" y="74482"/>
                  <a:pt x="101992" y="74482"/>
                </a:cubicBezTo>
                <a:cubicBezTo>
                  <a:pt x="101992" y="81159"/>
                  <a:pt x="101992" y="81159"/>
                  <a:pt x="101992" y="81159"/>
                </a:cubicBezTo>
                <a:lnTo>
                  <a:pt x="84849" y="89749"/>
                </a:lnTo>
                <a:close/>
                <a:moveTo>
                  <a:pt x="97959" y="66927"/>
                </a:moveTo>
                <a:cubicBezTo>
                  <a:pt x="101992" y="64921"/>
                  <a:pt x="101992" y="64921"/>
                  <a:pt x="101992" y="64921"/>
                </a:cubicBezTo>
                <a:cubicBezTo>
                  <a:pt x="101992" y="68934"/>
                  <a:pt x="101992" y="68934"/>
                  <a:pt x="101992" y="68934"/>
                </a:cubicBezTo>
                <a:lnTo>
                  <a:pt x="97959" y="66927"/>
                </a:lnTo>
                <a:close/>
                <a:moveTo>
                  <a:pt x="101956" y="59373"/>
                </a:moveTo>
                <a:cubicBezTo>
                  <a:pt x="95078" y="62821"/>
                  <a:pt x="95078" y="62821"/>
                  <a:pt x="95078" y="62821"/>
                </a:cubicBezTo>
                <a:cubicBezTo>
                  <a:pt x="95078" y="47962"/>
                  <a:pt x="95078" y="47962"/>
                  <a:pt x="95078" y="47962"/>
                </a:cubicBezTo>
                <a:cubicBezTo>
                  <a:pt x="101992" y="51410"/>
                  <a:pt x="101992" y="51410"/>
                  <a:pt x="101992" y="51410"/>
                </a:cubicBezTo>
                <a:cubicBezTo>
                  <a:pt x="101992" y="59373"/>
                  <a:pt x="101992" y="59373"/>
                  <a:pt x="101992" y="59373"/>
                </a:cubicBezTo>
                <a:lnTo>
                  <a:pt x="101956" y="59373"/>
                </a:lnTo>
                <a:close/>
                <a:moveTo>
                  <a:pt x="77899" y="21316"/>
                </a:moveTo>
                <a:cubicBezTo>
                  <a:pt x="84921" y="17805"/>
                  <a:pt x="84921" y="17805"/>
                  <a:pt x="84921" y="17805"/>
                </a:cubicBezTo>
                <a:cubicBezTo>
                  <a:pt x="111752" y="31285"/>
                  <a:pt x="111752" y="31285"/>
                  <a:pt x="111752" y="31285"/>
                </a:cubicBezTo>
                <a:cubicBezTo>
                  <a:pt x="104729" y="34796"/>
                  <a:pt x="104729" y="34796"/>
                  <a:pt x="104729" y="34796"/>
                </a:cubicBezTo>
                <a:lnTo>
                  <a:pt x="77899" y="21316"/>
                </a:lnTo>
                <a:close/>
                <a:moveTo>
                  <a:pt x="107503" y="90971"/>
                </a:moveTo>
                <a:cubicBezTo>
                  <a:pt x="107503" y="82539"/>
                  <a:pt x="107503" y="82539"/>
                  <a:pt x="107503" y="82539"/>
                </a:cubicBezTo>
                <a:cubicBezTo>
                  <a:pt x="107503" y="82539"/>
                  <a:pt x="107503" y="82539"/>
                  <a:pt x="107503" y="82539"/>
                </a:cubicBezTo>
                <a:cubicBezTo>
                  <a:pt x="107503" y="62131"/>
                  <a:pt x="107503" y="62131"/>
                  <a:pt x="107503" y="62131"/>
                </a:cubicBezTo>
                <a:cubicBezTo>
                  <a:pt x="107503" y="62131"/>
                  <a:pt x="107503" y="62131"/>
                  <a:pt x="107503" y="62131"/>
                </a:cubicBezTo>
                <a:cubicBezTo>
                  <a:pt x="114489" y="58620"/>
                  <a:pt x="114489" y="58620"/>
                  <a:pt x="114489" y="58620"/>
                </a:cubicBezTo>
                <a:cubicBezTo>
                  <a:pt x="114489" y="87429"/>
                  <a:pt x="114489" y="87429"/>
                  <a:pt x="114489" y="87429"/>
                </a:cubicBezTo>
                <a:lnTo>
                  <a:pt x="107503" y="9097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 txBox="1">
            <a:spLocks noGrp="1"/>
          </p:cNvSpPr>
          <p:nvPr>
            <p:ph type="subTitle" idx="1"/>
          </p:nvPr>
        </p:nvSpPr>
        <p:spPr>
          <a:xfrm>
            <a:off x="5777310" y="3756673"/>
            <a:ext cx="5246289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LINES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79412" y="1803400"/>
            <a:ext cx="11313559" cy="4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BLUE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87" name="Shape 87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97" name="Shape 97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8176895" y="911995"/>
            <a:ext cx="3743608" cy="5946004"/>
            <a:chOff x="8176895" y="950095"/>
            <a:chExt cx="3743608" cy="5946004"/>
          </a:xfrm>
        </p:grpSpPr>
        <p:sp>
          <p:nvSpPr>
            <p:cNvPr id="108" name="Shape 108"/>
            <p:cNvSpPr/>
            <p:nvPr/>
          </p:nvSpPr>
          <p:spPr>
            <a:xfrm>
              <a:off x="8620156" y="2278025"/>
              <a:ext cx="1083114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930" y="120000"/>
                    <a:pt x="54139" y="118883"/>
                    <a:pt x="52279" y="116837"/>
                  </a:cubicBezTo>
                  <a:cubicBezTo>
                    <a:pt x="2976" y="67720"/>
                    <a:pt x="2976" y="67720"/>
                    <a:pt x="2976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674"/>
                    <a:pt x="1116" y="55069"/>
                    <a:pt x="2976" y="53209"/>
                  </a:cubicBezTo>
                  <a:cubicBezTo>
                    <a:pt x="52279" y="4093"/>
                    <a:pt x="52279" y="4093"/>
                    <a:pt x="52279" y="4093"/>
                  </a:cubicBezTo>
                  <a:cubicBezTo>
                    <a:pt x="56186" y="0"/>
                    <a:pt x="62697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116"/>
                    <a:pt x="120000" y="63813"/>
                    <a:pt x="115906" y="67720"/>
                  </a:cubicBezTo>
                  <a:cubicBezTo>
                    <a:pt x="66790" y="116837"/>
                    <a:pt x="66790" y="116837"/>
                    <a:pt x="66790" y="116837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4139" y="60465"/>
                    <a:pt x="94139" y="60465"/>
                    <a:pt x="94139" y="60465"/>
                  </a:cubicBezTo>
                  <a:cubicBezTo>
                    <a:pt x="59534" y="25860"/>
                    <a:pt x="59534" y="25860"/>
                    <a:pt x="59534" y="25860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8176895" y="3460362"/>
              <a:ext cx="1083114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744" y="120000"/>
                    <a:pt x="54139" y="118883"/>
                    <a:pt x="52093" y="117023"/>
                  </a:cubicBezTo>
                  <a:cubicBezTo>
                    <a:pt x="2976" y="67720"/>
                    <a:pt x="2976" y="67720"/>
                    <a:pt x="2976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860"/>
                    <a:pt x="1116" y="55069"/>
                    <a:pt x="2976" y="53209"/>
                  </a:cubicBezTo>
                  <a:cubicBezTo>
                    <a:pt x="52093" y="4093"/>
                    <a:pt x="52093" y="4093"/>
                    <a:pt x="52093" y="4093"/>
                  </a:cubicBezTo>
                  <a:cubicBezTo>
                    <a:pt x="56186" y="0"/>
                    <a:pt x="62697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302"/>
                    <a:pt x="120000" y="63813"/>
                    <a:pt x="115906" y="67720"/>
                  </a:cubicBezTo>
                  <a:cubicBezTo>
                    <a:pt x="66790" y="117023"/>
                    <a:pt x="66790" y="117023"/>
                    <a:pt x="66790" y="117023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3953" y="60465"/>
                    <a:pt x="93953" y="60465"/>
                    <a:pt x="93953" y="60465"/>
                  </a:cubicBezTo>
                  <a:cubicBezTo>
                    <a:pt x="59534" y="26046"/>
                    <a:pt x="59534" y="26046"/>
                    <a:pt x="59534" y="26046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9063417" y="3193293"/>
              <a:ext cx="186392" cy="8132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0395982" y="1496290"/>
              <a:ext cx="186392" cy="20660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282504" y="3267480"/>
              <a:ext cx="186392" cy="36165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725765" y="2823291"/>
              <a:ext cx="186392" cy="40607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839243" y="2823291"/>
              <a:ext cx="186392" cy="11832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0839243" y="4006557"/>
              <a:ext cx="186392" cy="28895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8408"/>
                  </a:lnTo>
                  <a:lnTo>
                    <a:pt x="0" y="30192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39550"/>
                  </a:lnTo>
                  <a:lnTo>
                    <a:pt x="120000" y="28575"/>
                  </a:lnTo>
                  <a:lnTo>
                    <a:pt x="120000" y="18408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0829042" y="2286369"/>
              <a:ext cx="1091461" cy="1074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57415" y="120000"/>
                    <a:pt x="54830" y="118875"/>
                    <a:pt x="52800" y="116812"/>
                  </a:cubicBezTo>
                  <a:cubicBezTo>
                    <a:pt x="4061" y="67312"/>
                    <a:pt x="4061" y="67312"/>
                    <a:pt x="4061" y="67312"/>
                  </a:cubicBezTo>
                  <a:cubicBezTo>
                    <a:pt x="0" y="63375"/>
                    <a:pt x="0" y="56625"/>
                    <a:pt x="4061" y="52687"/>
                  </a:cubicBezTo>
                  <a:cubicBezTo>
                    <a:pt x="52800" y="3187"/>
                    <a:pt x="52800" y="3187"/>
                    <a:pt x="52800" y="3187"/>
                  </a:cubicBezTo>
                  <a:cubicBezTo>
                    <a:pt x="54830" y="1125"/>
                    <a:pt x="57415" y="0"/>
                    <a:pt x="60000" y="0"/>
                  </a:cubicBezTo>
                  <a:cubicBezTo>
                    <a:pt x="62769" y="0"/>
                    <a:pt x="65353" y="1125"/>
                    <a:pt x="67384" y="3187"/>
                  </a:cubicBezTo>
                  <a:cubicBezTo>
                    <a:pt x="116123" y="52687"/>
                    <a:pt x="116123" y="52687"/>
                    <a:pt x="116123" y="52687"/>
                  </a:cubicBezTo>
                  <a:cubicBezTo>
                    <a:pt x="120000" y="56625"/>
                    <a:pt x="120000" y="63375"/>
                    <a:pt x="116123" y="67312"/>
                  </a:cubicBezTo>
                  <a:cubicBezTo>
                    <a:pt x="67384" y="116812"/>
                    <a:pt x="67384" y="116812"/>
                    <a:pt x="67384" y="116812"/>
                  </a:cubicBezTo>
                  <a:cubicBezTo>
                    <a:pt x="65353" y="118875"/>
                    <a:pt x="62769" y="120000"/>
                    <a:pt x="60000" y="120000"/>
                  </a:cubicBezTo>
                  <a:close/>
                  <a:moveTo>
                    <a:pt x="25846" y="60000"/>
                  </a:moveTo>
                  <a:cubicBezTo>
                    <a:pt x="60000" y="94875"/>
                    <a:pt x="60000" y="94875"/>
                    <a:pt x="60000" y="94875"/>
                  </a:cubicBezTo>
                  <a:cubicBezTo>
                    <a:pt x="94338" y="60000"/>
                    <a:pt x="94338" y="60000"/>
                    <a:pt x="94338" y="60000"/>
                  </a:cubicBezTo>
                  <a:cubicBezTo>
                    <a:pt x="60000" y="25125"/>
                    <a:pt x="60000" y="25125"/>
                    <a:pt x="60000" y="25125"/>
                  </a:cubicBezTo>
                  <a:lnTo>
                    <a:pt x="25846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9535425" y="1939550"/>
              <a:ext cx="601834" cy="49444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83020" y="0"/>
                  </a:lnTo>
                  <a:lnTo>
                    <a:pt x="83020" y="44696"/>
                  </a:lnTo>
                  <a:lnTo>
                    <a:pt x="26070" y="37809"/>
                  </a:lnTo>
                  <a:lnTo>
                    <a:pt x="0" y="40982"/>
                  </a:lnTo>
                  <a:lnTo>
                    <a:pt x="83020" y="51087"/>
                  </a:lnTo>
                  <a:lnTo>
                    <a:pt x="83020" y="57996"/>
                  </a:lnTo>
                  <a:lnTo>
                    <a:pt x="83020" y="120000"/>
                  </a:lnTo>
                  <a:lnTo>
                    <a:pt x="120000" y="120000"/>
                  </a:lnTo>
                  <a:lnTo>
                    <a:pt x="120000" y="57996"/>
                  </a:lnTo>
                  <a:lnTo>
                    <a:pt x="120000" y="5799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137259" y="3460362"/>
              <a:ext cx="888377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43" y="53209"/>
                  </a:moveTo>
                  <a:cubicBezTo>
                    <a:pt x="94820" y="35534"/>
                    <a:pt x="94820" y="35534"/>
                    <a:pt x="94820" y="35534"/>
                  </a:cubicBezTo>
                  <a:cubicBezTo>
                    <a:pt x="56257" y="4093"/>
                    <a:pt x="56257" y="4093"/>
                    <a:pt x="56257" y="4093"/>
                  </a:cubicBezTo>
                  <a:cubicBezTo>
                    <a:pt x="51493" y="0"/>
                    <a:pt x="43553" y="0"/>
                    <a:pt x="38563" y="4093"/>
                  </a:cubicBezTo>
                  <a:cubicBezTo>
                    <a:pt x="0" y="35534"/>
                    <a:pt x="0" y="35534"/>
                    <a:pt x="0" y="35534"/>
                  </a:cubicBezTo>
                  <a:cubicBezTo>
                    <a:pt x="0" y="85395"/>
                    <a:pt x="0" y="85395"/>
                    <a:pt x="0" y="85395"/>
                  </a:cubicBezTo>
                  <a:cubicBezTo>
                    <a:pt x="38563" y="117023"/>
                    <a:pt x="38563" y="117023"/>
                    <a:pt x="38563" y="117023"/>
                  </a:cubicBezTo>
                  <a:cubicBezTo>
                    <a:pt x="40831" y="118883"/>
                    <a:pt x="44007" y="120000"/>
                    <a:pt x="47410" y="120000"/>
                  </a:cubicBezTo>
                  <a:cubicBezTo>
                    <a:pt x="50812" y="120000"/>
                    <a:pt x="53988" y="118883"/>
                    <a:pt x="56257" y="117023"/>
                  </a:cubicBezTo>
                  <a:cubicBezTo>
                    <a:pt x="94820" y="85395"/>
                    <a:pt x="94820" y="85395"/>
                    <a:pt x="94820" y="85395"/>
                  </a:cubicBezTo>
                  <a:cubicBezTo>
                    <a:pt x="116143" y="67720"/>
                    <a:pt x="116143" y="67720"/>
                    <a:pt x="116143" y="67720"/>
                  </a:cubicBezTo>
                  <a:cubicBezTo>
                    <a:pt x="118638" y="65860"/>
                    <a:pt x="120000" y="63255"/>
                    <a:pt x="120000" y="60465"/>
                  </a:cubicBezTo>
                  <a:cubicBezTo>
                    <a:pt x="120000" y="57860"/>
                    <a:pt x="118638" y="55069"/>
                    <a:pt x="116143" y="53209"/>
                  </a:cubicBezTo>
                  <a:close/>
                  <a:moveTo>
                    <a:pt x="47410" y="95069"/>
                  </a:moveTo>
                  <a:cubicBezTo>
                    <a:pt x="5217" y="60465"/>
                    <a:pt x="5217" y="60465"/>
                    <a:pt x="5217" y="60465"/>
                  </a:cubicBezTo>
                  <a:cubicBezTo>
                    <a:pt x="47410" y="26046"/>
                    <a:pt x="47410" y="26046"/>
                    <a:pt x="47410" y="26046"/>
                  </a:cubicBezTo>
                  <a:cubicBezTo>
                    <a:pt x="89603" y="60465"/>
                    <a:pt x="89603" y="60465"/>
                    <a:pt x="89603" y="60465"/>
                  </a:cubicBezTo>
                  <a:lnTo>
                    <a:pt x="47410" y="950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9951793" y="3781217"/>
              <a:ext cx="185464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24989"/>
                  </a:lnTo>
                  <a:lnTo>
                    <a:pt x="0" y="0"/>
                  </a:lnTo>
                  <a:lnTo>
                    <a:pt x="0" y="70268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9506678" y="950095"/>
              <a:ext cx="1084042" cy="10840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930" y="120000"/>
                    <a:pt x="54325" y="118883"/>
                    <a:pt x="52279" y="117023"/>
                  </a:cubicBezTo>
                  <a:cubicBezTo>
                    <a:pt x="3162" y="67720"/>
                    <a:pt x="3162" y="67720"/>
                    <a:pt x="3162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860"/>
                    <a:pt x="1116" y="55069"/>
                    <a:pt x="3162" y="53209"/>
                  </a:cubicBezTo>
                  <a:cubicBezTo>
                    <a:pt x="52279" y="4093"/>
                    <a:pt x="52279" y="4093"/>
                    <a:pt x="52279" y="4093"/>
                  </a:cubicBezTo>
                  <a:cubicBezTo>
                    <a:pt x="56186" y="0"/>
                    <a:pt x="62883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302"/>
                    <a:pt x="120000" y="63813"/>
                    <a:pt x="115906" y="67720"/>
                  </a:cubicBezTo>
                  <a:cubicBezTo>
                    <a:pt x="66790" y="117023"/>
                    <a:pt x="66790" y="117023"/>
                    <a:pt x="66790" y="117023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4139" y="60465"/>
                    <a:pt x="94139" y="60465"/>
                    <a:pt x="94139" y="60465"/>
                  </a:cubicBezTo>
                  <a:cubicBezTo>
                    <a:pt x="59534" y="26046"/>
                    <a:pt x="59534" y="26046"/>
                    <a:pt x="59534" y="26046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176895" y="3460362"/>
              <a:ext cx="886522" cy="3435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07"/>
                  </a:moveTo>
                  <a:cubicBezTo>
                    <a:pt x="81590" y="1290"/>
                    <a:pt x="81590" y="1290"/>
                    <a:pt x="81590" y="1290"/>
                  </a:cubicBezTo>
                  <a:cubicBezTo>
                    <a:pt x="76590" y="0"/>
                    <a:pt x="68636" y="0"/>
                    <a:pt x="63636" y="1290"/>
                  </a:cubicBezTo>
                  <a:cubicBezTo>
                    <a:pt x="3636" y="16782"/>
                    <a:pt x="3636" y="16782"/>
                    <a:pt x="3636" y="16782"/>
                  </a:cubicBezTo>
                  <a:cubicBezTo>
                    <a:pt x="1363" y="17369"/>
                    <a:pt x="0" y="18249"/>
                    <a:pt x="0" y="1907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5227" y="120000"/>
                    <a:pt x="25227" y="120000"/>
                    <a:pt x="25227" y="120000"/>
                  </a:cubicBezTo>
                  <a:cubicBezTo>
                    <a:pt x="25227" y="26933"/>
                    <a:pt x="25227" y="26933"/>
                    <a:pt x="25227" y="26933"/>
                  </a:cubicBezTo>
                  <a:cubicBezTo>
                    <a:pt x="60000" y="35911"/>
                    <a:pt x="60000" y="35911"/>
                    <a:pt x="60000" y="35911"/>
                  </a:cubicBezTo>
                  <a:cubicBezTo>
                    <a:pt x="60000" y="119589"/>
                    <a:pt x="60000" y="119589"/>
                    <a:pt x="60000" y="119589"/>
                  </a:cubicBezTo>
                  <a:cubicBezTo>
                    <a:pt x="85227" y="119589"/>
                    <a:pt x="85227" y="119589"/>
                    <a:pt x="85227" y="119589"/>
                  </a:cubicBezTo>
                  <a:cubicBezTo>
                    <a:pt x="85227" y="35911"/>
                    <a:pt x="85227" y="35911"/>
                    <a:pt x="85227" y="35911"/>
                  </a:cubicBezTo>
                  <a:cubicBezTo>
                    <a:pt x="120000" y="26933"/>
                    <a:pt x="120000" y="26933"/>
                    <a:pt x="120000" y="26933"/>
                  </a:cubicBezTo>
                  <a:lnTo>
                    <a:pt x="120000" y="11207"/>
                  </a:lnTo>
                  <a:close/>
                  <a:moveTo>
                    <a:pt x="72727" y="29985"/>
                  </a:moveTo>
                  <a:cubicBezTo>
                    <a:pt x="30454" y="19070"/>
                    <a:pt x="30454" y="19070"/>
                    <a:pt x="30454" y="19070"/>
                  </a:cubicBezTo>
                  <a:cubicBezTo>
                    <a:pt x="72727" y="8215"/>
                    <a:pt x="72727" y="8215"/>
                    <a:pt x="72727" y="8215"/>
                  </a:cubicBezTo>
                  <a:cubicBezTo>
                    <a:pt x="114772" y="19070"/>
                    <a:pt x="114772" y="19070"/>
                    <a:pt x="114772" y="19070"/>
                  </a:cubicBezTo>
                  <a:lnTo>
                    <a:pt x="72727" y="29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063417" y="3781217"/>
              <a:ext cx="186392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53731"/>
                    <a:pt x="113513" y="47014"/>
                    <a:pt x="102702" y="425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2702" y="77462"/>
                    <a:pt x="102702" y="77462"/>
                    <a:pt x="102702" y="77462"/>
                  </a:cubicBezTo>
                  <a:cubicBezTo>
                    <a:pt x="113513" y="72985"/>
                    <a:pt x="120000" y="66716"/>
                    <a:pt x="120000" y="60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506678" y="2823291"/>
              <a:ext cx="186392" cy="40607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506678" y="2598878"/>
              <a:ext cx="196593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435" y="425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97435" y="77462"/>
                    <a:pt x="97435" y="77462"/>
                    <a:pt x="97435" y="77462"/>
                  </a:cubicBezTo>
                  <a:cubicBezTo>
                    <a:pt x="120000" y="68059"/>
                    <a:pt x="120000" y="51940"/>
                    <a:pt x="97435" y="42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93070" y="3412067"/>
              <a:ext cx="258724" cy="73236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0395982" y="4449817"/>
              <a:ext cx="186392" cy="24462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BLUE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134" name="Shape 134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144" name="Shape 144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 descr="Cloudera_Data_Art_Color_9C_blue.png"/>
          <p:cNvPicPr preferRelativeResize="0"/>
          <p:nvPr/>
        </p:nvPicPr>
        <p:blipFill rotWithShape="1">
          <a:blip r:embed="rId2">
            <a:alphaModFix/>
          </a:blip>
          <a:srcRect r="21426" b="32356"/>
          <a:stretch/>
        </p:blipFill>
        <p:spPr>
          <a:xfrm rot="-5400000">
            <a:off x="7438689" y="1215307"/>
            <a:ext cx="5965444" cy="35348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 WHIT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159" name="Shape 159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8737600" y="380998"/>
            <a:ext cx="3158908" cy="6510869"/>
            <a:chOff x="8737600" y="380998"/>
            <a:chExt cx="3158908" cy="6510869"/>
          </a:xfrm>
        </p:grpSpPr>
        <p:grpSp>
          <p:nvGrpSpPr>
            <p:cNvPr id="171" name="Shape 171"/>
            <p:cNvGrpSpPr/>
            <p:nvPr/>
          </p:nvGrpSpPr>
          <p:grpSpPr>
            <a:xfrm>
              <a:off x="8737600" y="380998"/>
              <a:ext cx="3158908" cy="6510869"/>
              <a:chOff x="8737600" y="380998"/>
              <a:chExt cx="3158908" cy="6510869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0451315" y="380998"/>
                <a:ext cx="594370" cy="6034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935" y="119864"/>
                    </a:moveTo>
                    <a:lnTo>
                      <a:pt x="16788" y="119864"/>
                    </a:lnTo>
                    <a:lnTo>
                      <a:pt x="13348" y="119187"/>
                    </a:lnTo>
                    <a:lnTo>
                      <a:pt x="10458" y="118510"/>
                    </a:lnTo>
                    <a:lnTo>
                      <a:pt x="7018" y="117155"/>
                    </a:lnTo>
                    <a:lnTo>
                      <a:pt x="4954" y="115124"/>
                    </a:lnTo>
                    <a:lnTo>
                      <a:pt x="2752" y="112279"/>
                    </a:lnTo>
                    <a:lnTo>
                      <a:pt x="1376" y="109571"/>
                    </a:lnTo>
                    <a:lnTo>
                      <a:pt x="0" y="106049"/>
                    </a:lnTo>
                    <a:lnTo>
                      <a:pt x="0" y="102663"/>
                    </a:lnTo>
                    <a:lnTo>
                      <a:pt x="0" y="17200"/>
                    </a:lnTo>
                    <a:lnTo>
                      <a:pt x="0" y="13814"/>
                    </a:lnTo>
                    <a:lnTo>
                      <a:pt x="1376" y="10293"/>
                    </a:lnTo>
                    <a:lnTo>
                      <a:pt x="2752" y="7449"/>
                    </a:lnTo>
                    <a:lnTo>
                      <a:pt x="4954" y="4740"/>
                    </a:lnTo>
                    <a:lnTo>
                      <a:pt x="7018" y="2708"/>
                    </a:lnTo>
                    <a:lnTo>
                      <a:pt x="10458" y="1354"/>
                    </a:lnTo>
                    <a:lnTo>
                      <a:pt x="13348" y="677"/>
                    </a:lnTo>
                    <a:lnTo>
                      <a:pt x="16788" y="0"/>
                    </a:lnTo>
                    <a:lnTo>
                      <a:pt x="102935" y="0"/>
                    </a:lnTo>
                    <a:lnTo>
                      <a:pt x="106513" y="677"/>
                    </a:lnTo>
                    <a:lnTo>
                      <a:pt x="109266" y="1354"/>
                    </a:lnTo>
                    <a:lnTo>
                      <a:pt x="112155" y="2708"/>
                    </a:lnTo>
                    <a:lnTo>
                      <a:pt x="114908" y="4740"/>
                    </a:lnTo>
                    <a:lnTo>
                      <a:pt x="116972" y="7449"/>
                    </a:lnTo>
                    <a:lnTo>
                      <a:pt x="118348" y="10293"/>
                    </a:lnTo>
                    <a:lnTo>
                      <a:pt x="119862" y="13814"/>
                    </a:lnTo>
                    <a:lnTo>
                      <a:pt x="119862" y="17200"/>
                    </a:lnTo>
                    <a:lnTo>
                      <a:pt x="119862" y="102663"/>
                    </a:lnTo>
                    <a:lnTo>
                      <a:pt x="119862" y="106049"/>
                    </a:lnTo>
                    <a:lnTo>
                      <a:pt x="118348" y="109571"/>
                    </a:lnTo>
                    <a:lnTo>
                      <a:pt x="116972" y="112279"/>
                    </a:lnTo>
                    <a:lnTo>
                      <a:pt x="114908" y="115124"/>
                    </a:lnTo>
                    <a:lnTo>
                      <a:pt x="112155" y="117155"/>
                    </a:lnTo>
                    <a:lnTo>
                      <a:pt x="109266" y="118510"/>
                    </a:lnTo>
                    <a:lnTo>
                      <a:pt x="106513" y="119187"/>
                    </a:lnTo>
                    <a:lnTo>
                      <a:pt x="102935" y="119864"/>
                    </a:lnTo>
                    <a:close/>
                    <a:moveTo>
                      <a:pt x="34266" y="86139"/>
                    </a:moveTo>
                    <a:lnTo>
                      <a:pt x="85458" y="86139"/>
                    </a:lnTo>
                    <a:lnTo>
                      <a:pt x="85458" y="33724"/>
                    </a:lnTo>
                    <a:lnTo>
                      <a:pt x="34266" y="33724"/>
                    </a:lnTo>
                    <a:lnTo>
                      <a:pt x="34266" y="8613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9163013" y="2070576"/>
                <a:ext cx="597386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2"/>
                    </a:moveTo>
                    <a:lnTo>
                      <a:pt x="53698" y="119862"/>
                    </a:lnTo>
                    <a:lnTo>
                      <a:pt x="48082" y="119173"/>
                    </a:lnTo>
                    <a:lnTo>
                      <a:pt x="41780" y="117795"/>
                    </a:lnTo>
                    <a:lnTo>
                      <a:pt x="36849" y="115729"/>
                    </a:lnTo>
                    <a:lnTo>
                      <a:pt x="31369" y="112835"/>
                    </a:lnTo>
                    <a:lnTo>
                      <a:pt x="26438" y="110080"/>
                    </a:lnTo>
                    <a:lnTo>
                      <a:pt x="21506" y="106498"/>
                    </a:lnTo>
                    <a:lnTo>
                      <a:pt x="17397" y="102365"/>
                    </a:lnTo>
                    <a:lnTo>
                      <a:pt x="13835" y="98094"/>
                    </a:lnTo>
                    <a:lnTo>
                      <a:pt x="10410" y="93960"/>
                    </a:lnTo>
                    <a:lnTo>
                      <a:pt x="6849" y="89001"/>
                    </a:lnTo>
                    <a:lnTo>
                      <a:pt x="4794" y="83352"/>
                    </a:lnTo>
                    <a:lnTo>
                      <a:pt x="2739" y="77841"/>
                    </a:lnTo>
                    <a:lnTo>
                      <a:pt x="1232" y="72192"/>
                    </a:lnTo>
                    <a:lnTo>
                      <a:pt x="684" y="65993"/>
                    </a:lnTo>
                    <a:lnTo>
                      <a:pt x="0" y="60344"/>
                    </a:lnTo>
                    <a:lnTo>
                      <a:pt x="684" y="54006"/>
                    </a:lnTo>
                    <a:lnTo>
                      <a:pt x="1232" y="47669"/>
                    </a:lnTo>
                    <a:lnTo>
                      <a:pt x="2739" y="42020"/>
                    </a:lnTo>
                    <a:lnTo>
                      <a:pt x="4794" y="36509"/>
                    </a:lnTo>
                    <a:lnTo>
                      <a:pt x="6849" y="31549"/>
                    </a:lnTo>
                    <a:lnTo>
                      <a:pt x="10410" y="26590"/>
                    </a:lnTo>
                    <a:lnTo>
                      <a:pt x="13835" y="21768"/>
                    </a:lnTo>
                    <a:lnTo>
                      <a:pt x="17397" y="17497"/>
                    </a:lnTo>
                    <a:lnTo>
                      <a:pt x="21506" y="14052"/>
                    </a:lnTo>
                    <a:lnTo>
                      <a:pt x="26438" y="10470"/>
                    </a:lnTo>
                    <a:lnTo>
                      <a:pt x="31369" y="7026"/>
                    </a:lnTo>
                    <a:lnTo>
                      <a:pt x="36849" y="4959"/>
                    </a:lnTo>
                    <a:lnTo>
                      <a:pt x="41780" y="2893"/>
                    </a:lnTo>
                    <a:lnTo>
                      <a:pt x="48082" y="1377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377"/>
                    </a:lnTo>
                    <a:lnTo>
                      <a:pt x="77397" y="2893"/>
                    </a:lnTo>
                    <a:lnTo>
                      <a:pt x="83013" y="4959"/>
                    </a:lnTo>
                    <a:lnTo>
                      <a:pt x="88493" y="7026"/>
                    </a:lnTo>
                    <a:lnTo>
                      <a:pt x="93424" y="10470"/>
                    </a:lnTo>
                    <a:lnTo>
                      <a:pt x="98356" y="14052"/>
                    </a:lnTo>
                    <a:lnTo>
                      <a:pt x="102465" y="17497"/>
                    </a:lnTo>
                    <a:lnTo>
                      <a:pt x="106027" y="21768"/>
                    </a:lnTo>
                    <a:lnTo>
                      <a:pt x="109452" y="26590"/>
                    </a:lnTo>
                    <a:lnTo>
                      <a:pt x="112191" y="31549"/>
                    </a:lnTo>
                    <a:lnTo>
                      <a:pt x="115068" y="36509"/>
                    </a:lnTo>
                    <a:lnTo>
                      <a:pt x="117123" y="42020"/>
                    </a:lnTo>
                    <a:lnTo>
                      <a:pt x="118630" y="47669"/>
                    </a:lnTo>
                    <a:lnTo>
                      <a:pt x="119178" y="54006"/>
                    </a:lnTo>
                    <a:lnTo>
                      <a:pt x="119863" y="60344"/>
                    </a:lnTo>
                    <a:lnTo>
                      <a:pt x="119178" y="65993"/>
                    </a:lnTo>
                    <a:lnTo>
                      <a:pt x="118630" y="72192"/>
                    </a:lnTo>
                    <a:lnTo>
                      <a:pt x="117123" y="77841"/>
                    </a:lnTo>
                    <a:lnTo>
                      <a:pt x="115068" y="83352"/>
                    </a:lnTo>
                    <a:lnTo>
                      <a:pt x="112191" y="89001"/>
                    </a:lnTo>
                    <a:lnTo>
                      <a:pt x="109452" y="93960"/>
                    </a:lnTo>
                    <a:lnTo>
                      <a:pt x="106027" y="98094"/>
                    </a:lnTo>
                    <a:lnTo>
                      <a:pt x="102465" y="102365"/>
                    </a:lnTo>
                    <a:lnTo>
                      <a:pt x="98356" y="106498"/>
                    </a:lnTo>
                    <a:lnTo>
                      <a:pt x="93424" y="110080"/>
                    </a:lnTo>
                    <a:lnTo>
                      <a:pt x="88493" y="112835"/>
                    </a:lnTo>
                    <a:lnTo>
                      <a:pt x="83013" y="115729"/>
                    </a:lnTo>
                    <a:lnTo>
                      <a:pt x="77397" y="117795"/>
                    </a:lnTo>
                    <a:lnTo>
                      <a:pt x="71780" y="119173"/>
                    </a:lnTo>
                    <a:lnTo>
                      <a:pt x="66164" y="119862"/>
                    </a:lnTo>
                    <a:lnTo>
                      <a:pt x="60000" y="119862"/>
                    </a:lnTo>
                    <a:close/>
                    <a:moveTo>
                      <a:pt x="60000" y="34443"/>
                    </a:moveTo>
                    <a:lnTo>
                      <a:pt x="55068" y="34994"/>
                    </a:lnTo>
                    <a:lnTo>
                      <a:pt x="50136" y="36509"/>
                    </a:lnTo>
                    <a:lnTo>
                      <a:pt x="45205" y="38576"/>
                    </a:lnTo>
                    <a:lnTo>
                      <a:pt x="41780" y="42020"/>
                    </a:lnTo>
                    <a:lnTo>
                      <a:pt x="38356" y="45602"/>
                    </a:lnTo>
                    <a:lnTo>
                      <a:pt x="36301" y="49735"/>
                    </a:lnTo>
                    <a:lnTo>
                      <a:pt x="34794" y="54695"/>
                    </a:lnTo>
                    <a:lnTo>
                      <a:pt x="34109" y="60344"/>
                    </a:lnTo>
                    <a:lnTo>
                      <a:pt x="34794" y="65166"/>
                    </a:lnTo>
                    <a:lnTo>
                      <a:pt x="36301" y="70126"/>
                    </a:lnTo>
                    <a:lnTo>
                      <a:pt x="38356" y="74259"/>
                    </a:lnTo>
                    <a:lnTo>
                      <a:pt x="41780" y="78530"/>
                    </a:lnTo>
                    <a:lnTo>
                      <a:pt x="45205" y="81285"/>
                    </a:lnTo>
                    <a:lnTo>
                      <a:pt x="50136" y="84179"/>
                    </a:lnTo>
                    <a:lnTo>
                      <a:pt x="55068" y="85556"/>
                    </a:lnTo>
                    <a:lnTo>
                      <a:pt x="60000" y="85556"/>
                    </a:lnTo>
                    <a:lnTo>
                      <a:pt x="64794" y="85556"/>
                    </a:lnTo>
                    <a:lnTo>
                      <a:pt x="69726" y="84179"/>
                    </a:lnTo>
                    <a:lnTo>
                      <a:pt x="73835" y="81285"/>
                    </a:lnTo>
                    <a:lnTo>
                      <a:pt x="78082" y="78530"/>
                    </a:lnTo>
                    <a:lnTo>
                      <a:pt x="80821" y="74259"/>
                    </a:lnTo>
                    <a:lnTo>
                      <a:pt x="83561" y="70126"/>
                    </a:lnTo>
                    <a:lnTo>
                      <a:pt x="85068" y="65166"/>
                    </a:lnTo>
                    <a:lnTo>
                      <a:pt x="85753" y="60344"/>
                    </a:lnTo>
                    <a:lnTo>
                      <a:pt x="85068" y="54695"/>
                    </a:lnTo>
                    <a:lnTo>
                      <a:pt x="83561" y="49735"/>
                    </a:lnTo>
                    <a:lnTo>
                      <a:pt x="80821" y="45602"/>
                    </a:lnTo>
                    <a:lnTo>
                      <a:pt x="78082" y="42020"/>
                    </a:lnTo>
                    <a:lnTo>
                      <a:pt x="73835" y="38576"/>
                    </a:lnTo>
                    <a:lnTo>
                      <a:pt x="69726" y="36509"/>
                    </a:lnTo>
                    <a:lnTo>
                      <a:pt x="64794" y="34994"/>
                    </a:lnTo>
                    <a:lnTo>
                      <a:pt x="60000" y="34443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0873710" y="3410169"/>
                <a:ext cx="1022798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119863"/>
                    </a:moveTo>
                    <a:lnTo>
                      <a:pt x="57917" y="119315"/>
                    </a:lnTo>
                    <a:lnTo>
                      <a:pt x="56315" y="118630"/>
                    </a:lnTo>
                    <a:lnTo>
                      <a:pt x="54632" y="117123"/>
                    </a:lnTo>
                    <a:lnTo>
                      <a:pt x="53030" y="114383"/>
                    </a:lnTo>
                    <a:lnTo>
                      <a:pt x="2883" y="29315"/>
                    </a:lnTo>
                    <a:lnTo>
                      <a:pt x="1201" y="25205"/>
                    </a:lnTo>
                    <a:lnTo>
                      <a:pt x="400" y="20958"/>
                    </a:lnTo>
                    <a:lnTo>
                      <a:pt x="0" y="15342"/>
                    </a:lnTo>
                    <a:lnTo>
                      <a:pt x="801" y="10410"/>
                    </a:lnTo>
                    <a:lnTo>
                      <a:pt x="2483" y="6301"/>
                    </a:lnTo>
                    <a:lnTo>
                      <a:pt x="4485" y="2739"/>
                    </a:lnTo>
                    <a:lnTo>
                      <a:pt x="7369" y="684"/>
                    </a:lnTo>
                    <a:lnTo>
                      <a:pt x="10173" y="0"/>
                    </a:lnTo>
                    <a:lnTo>
                      <a:pt x="109746" y="0"/>
                    </a:lnTo>
                    <a:lnTo>
                      <a:pt x="113030" y="684"/>
                    </a:lnTo>
                    <a:lnTo>
                      <a:pt x="115433" y="2739"/>
                    </a:lnTo>
                    <a:lnTo>
                      <a:pt x="117516" y="6301"/>
                    </a:lnTo>
                    <a:lnTo>
                      <a:pt x="119118" y="10410"/>
                    </a:lnTo>
                    <a:lnTo>
                      <a:pt x="119919" y="15342"/>
                    </a:lnTo>
                    <a:lnTo>
                      <a:pt x="119519" y="20958"/>
                    </a:lnTo>
                    <a:lnTo>
                      <a:pt x="118718" y="25205"/>
                    </a:lnTo>
                    <a:lnTo>
                      <a:pt x="117116" y="29315"/>
                    </a:lnTo>
                    <a:lnTo>
                      <a:pt x="66889" y="114383"/>
                    </a:lnTo>
                    <a:lnTo>
                      <a:pt x="65687" y="117123"/>
                    </a:lnTo>
                    <a:lnTo>
                      <a:pt x="63684" y="118630"/>
                    </a:lnTo>
                    <a:lnTo>
                      <a:pt x="62002" y="119315"/>
                    </a:lnTo>
                    <a:lnTo>
                      <a:pt x="59999" y="119863"/>
                    </a:lnTo>
                    <a:close/>
                    <a:moveTo>
                      <a:pt x="34285" y="34109"/>
                    </a:moveTo>
                    <a:lnTo>
                      <a:pt x="59999" y="78082"/>
                    </a:lnTo>
                    <a:lnTo>
                      <a:pt x="85714" y="34109"/>
                    </a:lnTo>
                    <a:lnTo>
                      <a:pt x="34285" y="3410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9163013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72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9163013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36"/>
                    </a:moveTo>
                    <a:lnTo>
                      <a:pt x="0" y="11993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36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9759182" y="2511074"/>
                <a:ext cx="847807" cy="10227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27" y="52630"/>
                    </a:moveTo>
                    <a:lnTo>
                      <a:pt x="117974" y="54232"/>
                    </a:lnTo>
                    <a:lnTo>
                      <a:pt x="119421" y="55834"/>
                    </a:lnTo>
                    <a:lnTo>
                      <a:pt x="119903" y="57917"/>
                    </a:lnTo>
                    <a:lnTo>
                      <a:pt x="119903" y="59999"/>
                    </a:lnTo>
                    <a:lnTo>
                      <a:pt x="119903" y="62002"/>
                    </a:lnTo>
                    <a:lnTo>
                      <a:pt x="118938" y="63604"/>
                    </a:lnTo>
                    <a:lnTo>
                      <a:pt x="117974" y="65206"/>
                    </a:lnTo>
                    <a:lnTo>
                      <a:pt x="116527" y="66889"/>
                    </a:lnTo>
                    <a:lnTo>
                      <a:pt x="56527" y="116635"/>
                    </a:lnTo>
                    <a:lnTo>
                      <a:pt x="54598" y="118237"/>
                    </a:lnTo>
                    <a:lnTo>
                      <a:pt x="52572" y="119038"/>
                    </a:lnTo>
                    <a:lnTo>
                      <a:pt x="50160" y="119519"/>
                    </a:lnTo>
                    <a:lnTo>
                      <a:pt x="48231" y="119919"/>
                    </a:lnTo>
                    <a:lnTo>
                      <a:pt x="45723" y="119519"/>
                    </a:lnTo>
                    <a:lnTo>
                      <a:pt x="43311" y="119038"/>
                    </a:lnTo>
                    <a:lnTo>
                      <a:pt x="41286" y="118237"/>
                    </a:lnTo>
                    <a:lnTo>
                      <a:pt x="39356" y="116635"/>
                    </a:lnTo>
                    <a:lnTo>
                      <a:pt x="0" y="83951"/>
                    </a:lnTo>
                    <a:lnTo>
                      <a:pt x="0" y="35887"/>
                    </a:lnTo>
                    <a:lnTo>
                      <a:pt x="39356" y="2883"/>
                    </a:lnTo>
                    <a:lnTo>
                      <a:pt x="41286" y="1682"/>
                    </a:lnTo>
                    <a:lnTo>
                      <a:pt x="43311" y="801"/>
                    </a:lnTo>
                    <a:lnTo>
                      <a:pt x="45723" y="480"/>
                    </a:lnTo>
                    <a:lnTo>
                      <a:pt x="48231" y="0"/>
                    </a:lnTo>
                    <a:lnTo>
                      <a:pt x="50160" y="480"/>
                    </a:lnTo>
                    <a:lnTo>
                      <a:pt x="52572" y="801"/>
                    </a:lnTo>
                    <a:lnTo>
                      <a:pt x="54598" y="1682"/>
                    </a:lnTo>
                    <a:lnTo>
                      <a:pt x="56527" y="2883"/>
                    </a:lnTo>
                    <a:lnTo>
                      <a:pt x="116527" y="52630"/>
                    </a:lnTo>
                    <a:close/>
                    <a:moveTo>
                      <a:pt x="48231" y="95407"/>
                    </a:moveTo>
                    <a:lnTo>
                      <a:pt x="90964" y="59999"/>
                    </a:lnTo>
                    <a:lnTo>
                      <a:pt x="48231" y="24032"/>
                    </a:lnTo>
                    <a:lnTo>
                      <a:pt x="4919" y="59999"/>
                    </a:lnTo>
                    <a:lnTo>
                      <a:pt x="48231" y="95407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9591440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54516"/>
                    </a:moveTo>
                    <a:lnTo>
                      <a:pt x="9600" y="55777"/>
                    </a:lnTo>
                    <a:lnTo>
                      <a:pt x="4800" y="57352"/>
                    </a:lnTo>
                    <a:lnTo>
                      <a:pt x="0" y="586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41344"/>
                    </a:lnTo>
                    <a:lnTo>
                      <a:pt x="17280" y="54516"/>
                    </a:lnTo>
                    <a:close/>
                    <a:moveTo>
                      <a:pt x="4800" y="63151"/>
                    </a:moveTo>
                    <a:lnTo>
                      <a:pt x="9600" y="64411"/>
                    </a:lnTo>
                    <a:lnTo>
                      <a:pt x="17280" y="65735"/>
                    </a:lnTo>
                    <a:lnTo>
                      <a:pt x="119520" y="79159"/>
                    </a:lnTo>
                    <a:lnTo>
                      <a:pt x="119520" y="119936"/>
                    </a:lnTo>
                    <a:lnTo>
                      <a:pt x="0" y="119936"/>
                    </a:lnTo>
                    <a:lnTo>
                      <a:pt x="0" y="61575"/>
                    </a:lnTo>
                    <a:lnTo>
                      <a:pt x="4800" y="6315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591440" y="2818818"/>
                <a:ext cx="168958" cy="4073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41730"/>
                    </a:moveTo>
                    <a:lnTo>
                      <a:pt x="119520" y="0"/>
                    </a:lnTo>
                    <a:lnTo>
                      <a:pt x="119520" y="119800"/>
                    </a:lnTo>
                    <a:lnTo>
                      <a:pt x="17280" y="77271"/>
                    </a:lnTo>
                    <a:lnTo>
                      <a:pt x="9600" y="73078"/>
                    </a:lnTo>
                    <a:lnTo>
                      <a:pt x="4800" y="69084"/>
                    </a:lnTo>
                    <a:lnTo>
                      <a:pt x="0" y="64093"/>
                    </a:lnTo>
                    <a:lnTo>
                      <a:pt x="0" y="60099"/>
                    </a:lnTo>
                    <a:lnTo>
                      <a:pt x="0" y="54908"/>
                    </a:lnTo>
                    <a:lnTo>
                      <a:pt x="4800" y="50715"/>
                    </a:lnTo>
                    <a:lnTo>
                      <a:pt x="9600" y="45723"/>
                    </a:lnTo>
                    <a:lnTo>
                      <a:pt x="17280" y="4173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0016853" y="3449394"/>
                <a:ext cx="168958" cy="34086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0445282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0445282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0"/>
                    </a:move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0870693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1727550" y="3497667"/>
                <a:ext cx="168958" cy="3360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0445282" y="4740714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31" y="119863"/>
                    </a:moveTo>
                    <a:lnTo>
                      <a:pt x="53637" y="119179"/>
                    </a:lnTo>
                    <a:lnTo>
                      <a:pt x="48027" y="118358"/>
                    </a:lnTo>
                    <a:lnTo>
                      <a:pt x="41870" y="116989"/>
                    </a:lnTo>
                    <a:lnTo>
                      <a:pt x="36259" y="114937"/>
                    </a:lnTo>
                    <a:lnTo>
                      <a:pt x="31334" y="112200"/>
                    </a:lnTo>
                    <a:lnTo>
                      <a:pt x="26408" y="109327"/>
                    </a:lnTo>
                    <a:lnTo>
                      <a:pt x="21619" y="105906"/>
                    </a:lnTo>
                    <a:lnTo>
                      <a:pt x="17377" y="102348"/>
                    </a:lnTo>
                    <a:lnTo>
                      <a:pt x="13956" y="98244"/>
                    </a:lnTo>
                    <a:lnTo>
                      <a:pt x="10399" y="93454"/>
                    </a:lnTo>
                    <a:lnTo>
                      <a:pt x="6841" y="88529"/>
                    </a:lnTo>
                    <a:lnTo>
                      <a:pt x="4789" y="82919"/>
                    </a:lnTo>
                    <a:lnTo>
                      <a:pt x="2736" y="77993"/>
                    </a:lnTo>
                    <a:lnTo>
                      <a:pt x="136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1368" y="48027"/>
                    </a:lnTo>
                    <a:lnTo>
                      <a:pt x="2736" y="42554"/>
                    </a:lnTo>
                    <a:lnTo>
                      <a:pt x="4789" y="36944"/>
                    </a:lnTo>
                    <a:lnTo>
                      <a:pt x="6841" y="31334"/>
                    </a:lnTo>
                    <a:lnTo>
                      <a:pt x="10399" y="26545"/>
                    </a:lnTo>
                    <a:lnTo>
                      <a:pt x="13956" y="21619"/>
                    </a:lnTo>
                    <a:lnTo>
                      <a:pt x="17377" y="17514"/>
                    </a:lnTo>
                    <a:lnTo>
                      <a:pt x="21619" y="13956"/>
                    </a:lnTo>
                    <a:lnTo>
                      <a:pt x="26408" y="10535"/>
                    </a:lnTo>
                    <a:lnTo>
                      <a:pt x="31334" y="7662"/>
                    </a:lnTo>
                    <a:lnTo>
                      <a:pt x="36259" y="4925"/>
                    </a:lnTo>
                    <a:lnTo>
                      <a:pt x="41870" y="2873"/>
                    </a:lnTo>
                    <a:lnTo>
                      <a:pt x="48027" y="1505"/>
                    </a:lnTo>
                    <a:lnTo>
                      <a:pt x="53637" y="684"/>
                    </a:lnTo>
                    <a:lnTo>
                      <a:pt x="59931" y="0"/>
                    </a:lnTo>
                    <a:lnTo>
                      <a:pt x="65541" y="684"/>
                    </a:lnTo>
                    <a:lnTo>
                      <a:pt x="71698" y="1505"/>
                    </a:lnTo>
                    <a:lnTo>
                      <a:pt x="77309" y="2873"/>
                    </a:lnTo>
                    <a:lnTo>
                      <a:pt x="82919" y="4925"/>
                    </a:lnTo>
                    <a:lnTo>
                      <a:pt x="87708" y="6978"/>
                    </a:lnTo>
                    <a:lnTo>
                      <a:pt x="92633" y="10535"/>
                    </a:lnTo>
                    <a:lnTo>
                      <a:pt x="97559" y="13956"/>
                    </a:lnTo>
                    <a:lnTo>
                      <a:pt x="102348" y="17514"/>
                    </a:lnTo>
                    <a:lnTo>
                      <a:pt x="105906" y="22303"/>
                    </a:lnTo>
                    <a:lnTo>
                      <a:pt x="109327" y="27229"/>
                    </a:lnTo>
                    <a:lnTo>
                      <a:pt x="112884" y="32018"/>
                    </a:lnTo>
                    <a:lnTo>
                      <a:pt x="114937" y="36944"/>
                    </a:lnTo>
                    <a:lnTo>
                      <a:pt x="116989" y="42554"/>
                    </a:lnTo>
                    <a:lnTo>
                      <a:pt x="118358" y="48027"/>
                    </a:lnTo>
                    <a:lnTo>
                      <a:pt x="119179" y="54321"/>
                    </a:lnTo>
                    <a:lnTo>
                      <a:pt x="119863" y="59931"/>
                    </a:lnTo>
                    <a:lnTo>
                      <a:pt x="119179" y="66225"/>
                    </a:lnTo>
                    <a:lnTo>
                      <a:pt x="118358" y="71835"/>
                    </a:lnTo>
                    <a:lnTo>
                      <a:pt x="116989" y="77309"/>
                    </a:lnTo>
                    <a:lnTo>
                      <a:pt x="114937" y="82919"/>
                    </a:lnTo>
                    <a:lnTo>
                      <a:pt x="112884" y="87844"/>
                    </a:lnTo>
                    <a:lnTo>
                      <a:pt x="109327" y="93454"/>
                    </a:lnTo>
                    <a:lnTo>
                      <a:pt x="105906" y="97559"/>
                    </a:lnTo>
                    <a:lnTo>
                      <a:pt x="102348" y="102348"/>
                    </a:lnTo>
                    <a:lnTo>
                      <a:pt x="97559" y="105906"/>
                    </a:lnTo>
                    <a:lnTo>
                      <a:pt x="92633" y="109327"/>
                    </a:lnTo>
                    <a:lnTo>
                      <a:pt x="87708" y="112884"/>
                    </a:lnTo>
                    <a:lnTo>
                      <a:pt x="82919" y="114937"/>
                    </a:lnTo>
                    <a:lnTo>
                      <a:pt x="77309" y="116989"/>
                    </a:lnTo>
                    <a:lnTo>
                      <a:pt x="71698" y="118358"/>
                    </a:lnTo>
                    <a:lnTo>
                      <a:pt x="65541" y="119179"/>
                    </a:lnTo>
                    <a:lnTo>
                      <a:pt x="59931" y="119863"/>
                    </a:lnTo>
                    <a:close/>
                    <a:moveTo>
                      <a:pt x="59931" y="34207"/>
                    </a:moveTo>
                    <a:lnTo>
                      <a:pt x="54321" y="34891"/>
                    </a:lnTo>
                    <a:lnTo>
                      <a:pt x="49532" y="36259"/>
                    </a:lnTo>
                    <a:lnTo>
                      <a:pt x="45290" y="38996"/>
                    </a:lnTo>
                    <a:lnTo>
                      <a:pt x="41870" y="41870"/>
                    </a:lnTo>
                    <a:lnTo>
                      <a:pt x="38312" y="45974"/>
                    </a:lnTo>
                    <a:lnTo>
                      <a:pt x="36259" y="50216"/>
                    </a:lnTo>
                    <a:lnTo>
                      <a:pt x="34754" y="55005"/>
                    </a:lnTo>
                    <a:lnTo>
                      <a:pt x="34207" y="59931"/>
                    </a:lnTo>
                    <a:lnTo>
                      <a:pt x="34754" y="64857"/>
                    </a:lnTo>
                    <a:lnTo>
                      <a:pt x="36259" y="69783"/>
                    </a:lnTo>
                    <a:lnTo>
                      <a:pt x="38312" y="74572"/>
                    </a:lnTo>
                    <a:lnTo>
                      <a:pt x="41870" y="77993"/>
                    </a:lnTo>
                    <a:lnTo>
                      <a:pt x="45290" y="81550"/>
                    </a:lnTo>
                    <a:lnTo>
                      <a:pt x="49532" y="83603"/>
                    </a:lnTo>
                    <a:lnTo>
                      <a:pt x="54321" y="84971"/>
                    </a:lnTo>
                    <a:lnTo>
                      <a:pt x="59931" y="85655"/>
                    </a:lnTo>
                    <a:lnTo>
                      <a:pt x="64720" y="84971"/>
                    </a:lnTo>
                    <a:lnTo>
                      <a:pt x="69646" y="83603"/>
                    </a:lnTo>
                    <a:lnTo>
                      <a:pt x="73751" y="81550"/>
                    </a:lnTo>
                    <a:lnTo>
                      <a:pt x="77993" y="77993"/>
                    </a:lnTo>
                    <a:lnTo>
                      <a:pt x="80866" y="73888"/>
                    </a:lnTo>
                    <a:lnTo>
                      <a:pt x="83603" y="69783"/>
                    </a:lnTo>
                    <a:lnTo>
                      <a:pt x="84971" y="64857"/>
                    </a:lnTo>
                    <a:lnTo>
                      <a:pt x="85655" y="59931"/>
                    </a:lnTo>
                    <a:lnTo>
                      <a:pt x="84971" y="55005"/>
                    </a:lnTo>
                    <a:lnTo>
                      <a:pt x="83603" y="50216"/>
                    </a:lnTo>
                    <a:lnTo>
                      <a:pt x="80866" y="45974"/>
                    </a:lnTo>
                    <a:lnTo>
                      <a:pt x="77993" y="41870"/>
                    </a:lnTo>
                    <a:lnTo>
                      <a:pt x="73751" y="38449"/>
                    </a:lnTo>
                    <a:lnTo>
                      <a:pt x="69646" y="36259"/>
                    </a:lnTo>
                    <a:lnTo>
                      <a:pt x="64720" y="34891"/>
                    </a:lnTo>
                    <a:lnTo>
                      <a:pt x="59931" y="34207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9163013" y="3370948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3"/>
                    </a:moveTo>
                    <a:lnTo>
                      <a:pt x="53698" y="119315"/>
                    </a:lnTo>
                    <a:lnTo>
                      <a:pt x="48082" y="118630"/>
                    </a:lnTo>
                    <a:lnTo>
                      <a:pt x="41780" y="117123"/>
                    </a:lnTo>
                    <a:lnTo>
                      <a:pt x="36849" y="115068"/>
                    </a:lnTo>
                    <a:lnTo>
                      <a:pt x="31369" y="112191"/>
                    </a:lnTo>
                    <a:lnTo>
                      <a:pt x="26438" y="109452"/>
                    </a:lnTo>
                    <a:lnTo>
                      <a:pt x="21506" y="106027"/>
                    </a:lnTo>
                    <a:lnTo>
                      <a:pt x="17397" y="101780"/>
                    </a:lnTo>
                    <a:lnTo>
                      <a:pt x="13835" y="97671"/>
                    </a:lnTo>
                    <a:lnTo>
                      <a:pt x="10410" y="93424"/>
                    </a:lnTo>
                    <a:lnTo>
                      <a:pt x="6849" y="88493"/>
                    </a:lnTo>
                    <a:lnTo>
                      <a:pt x="4794" y="83013"/>
                    </a:lnTo>
                    <a:lnTo>
                      <a:pt x="2739" y="77397"/>
                    </a:lnTo>
                    <a:lnTo>
                      <a:pt x="1232" y="71917"/>
                    </a:lnTo>
                    <a:lnTo>
                      <a:pt x="684" y="66301"/>
                    </a:lnTo>
                    <a:lnTo>
                      <a:pt x="0" y="60000"/>
                    </a:lnTo>
                    <a:lnTo>
                      <a:pt x="684" y="53698"/>
                    </a:lnTo>
                    <a:lnTo>
                      <a:pt x="1232" y="48219"/>
                    </a:lnTo>
                    <a:lnTo>
                      <a:pt x="2739" y="41780"/>
                    </a:lnTo>
                    <a:lnTo>
                      <a:pt x="4794" y="36301"/>
                    </a:lnTo>
                    <a:lnTo>
                      <a:pt x="6849" y="31369"/>
                    </a:lnTo>
                    <a:lnTo>
                      <a:pt x="10410" y="26575"/>
                    </a:lnTo>
                    <a:lnTo>
                      <a:pt x="13835" y="21643"/>
                    </a:lnTo>
                    <a:lnTo>
                      <a:pt x="17397" y="17534"/>
                    </a:lnTo>
                    <a:lnTo>
                      <a:pt x="21506" y="13972"/>
                    </a:lnTo>
                    <a:lnTo>
                      <a:pt x="26438" y="10410"/>
                    </a:lnTo>
                    <a:lnTo>
                      <a:pt x="31369" y="6986"/>
                    </a:lnTo>
                    <a:lnTo>
                      <a:pt x="36849" y="4931"/>
                    </a:lnTo>
                    <a:lnTo>
                      <a:pt x="41780" y="2739"/>
                    </a:lnTo>
                    <a:lnTo>
                      <a:pt x="48082" y="1506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506"/>
                    </a:lnTo>
                    <a:lnTo>
                      <a:pt x="77397" y="2739"/>
                    </a:lnTo>
                    <a:lnTo>
                      <a:pt x="83013" y="4931"/>
                    </a:lnTo>
                    <a:lnTo>
                      <a:pt x="88493" y="6986"/>
                    </a:lnTo>
                    <a:lnTo>
                      <a:pt x="93424" y="10410"/>
                    </a:lnTo>
                    <a:lnTo>
                      <a:pt x="98356" y="13972"/>
                    </a:lnTo>
                    <a:lnTo>
                      <a:pt x="102465" y="17534"/>
                    </a:lnTo>
                    <a:lnTo>
                      <a:pt x="106027" y="21643"/>
                    </a:lnTo>
                    <a:lnTo>
                      <a:pt x="109452" y="26575"/>
                    </a:lnTo>
                    <a:lnTo>
                      <a:pt x="112191" y="31369"/>
                    </a:lnTo>
                    <a:lnTo>
                      <a:pt x="115068" y="36301"/>
                    </a:lnTo>
                    <a:lnTo>
                      <a:pt x="117123" y="41780"/>
                    </a:lnTo>
                    <a:lnTo>
                      <a:pt x="118630" y="47397"/>
                    </a:lnTo>
                    <a:lnTo>
                      <a:pt x="119178" y="53698"/>
                    </a:lnTo>
                    <a:lnTo>
                      <a:pt x="119863" y="60000"/>
                    </a:lnTo>
                    <a:lnTo>
                      <a:pt x="119178" y="66301"/>
                    </a:lnTo>
                    <a:lnTo>
                      <a:pt x="118630" y="71917"/>
                    </a:lnTo>
                    <a:lnTo>
                      <a:pt x="117123" y="77397"/>
                    </a:lnTo>
                    <a:lnTo>
                      <a:pt x="115068" y="83013"/>
                    </a:lnTo>
                    <a:lnTo>
                      <a:pt x="112191" y="88493"/>
                    </a:lnTo>
                    <a:lnTo>
                      <a:pt x="109452" y="93424"/>
                    </a:lnTo>
                    <a:lnTo>
                      <a:pt x="106027" y="97671"/>
                    </a:lnTo>
                    <a:lnTo>
                      <a:pt x="102465" y="101780"/>
                    </a:lnTo>
                    <a:lnTo>
                      <a:pt x="98356" y="106027"/>
                    </a:lnTo>
                    <a:lnTo>
                      <a:pt x="93424" y="109452"/>
                    </a:lnTo>
                    <a:lnTo>
                      <a:pt x="88493" y="112191"/>
                    </a:lnTo>
                    <a:lnTo>
                      <a:pt x="83013" y="115068"/>
                    </a:lnTo>
                    <a:lnTo>
                      <a:pt x="77397" y="117123"/>
                    </a:lnTo>
                    <a:lnTo>
                      <a:pt x="71780" y="118630"/>
                    </a:lnTo>
                    <a:lnTo>
                      <a:pt x="66164" y="119315"/>
                    </a:lnTo>
                    <a:lnTo>
                      <a:pt x="60000" y="119863"/>
                    </a:lnTo>
                    <a:close/>
                    <a:moveTo>
                      <a:pt x="60000" y="34109"/>
                    </a:moveTo>
                    <a:lnTo>
                      <a:pt x="55068" y="34931"/>
                    </a:lnTo>
                    <a:lnTo>
                      <a:pt x="50136" y="36301"/>
                    </a:lnTo>
                    <a:lnTo>
                      <a:pt x="45205" y="38356"/>
                    </a:lnTo>
                    <a:lnTo>
                      <a:pt x="41780" y="41780"/>
                    </a:lnTo>
                    <a:lnTo>
                      <a:pt x="38356" y="45342"/>
                    </a:lnTo>
                    <a:lnTo>
                      <a:pt x="36301" y="50273"/>
                    </a:lnTo>
                    <a:lnTo>
                      <a:pt x="34794" y="54383"/>
                    </a:lnTo>
                    <a:lnTo>
                      <a:pt x="34109" y="60000"/>
                    </a:lnTo>
                    <a:lnTo>
                      <a:pt x="34794" y="64794"/>
                    </a:lnTo>
                    <a:lnTo>
                      <a:pt x="36301" y="69726"/>
                    </a:lnTo>
                    <a:lnTo>
                      <a:pt x="38356" y="73972"/>
                    </a:lnTo>
                    <a:lnTo>
                      <a:pt x="41780" y="78082"/>
                    </a:lnTo>
                    <a:lnTo>
                      <a:pt x="45205" y="80821"/>
                    </a:lnTo>
                    <a:lnTo>
                      <a:pt x="50136" y="83698"/>
                    </a:lnTo>
                    <a:lnTo>
                      <a:pt x="55068" y="85068"/>
                    </a:lnTo>
                    <a:lnTo>
                      <a:pt x="60000" y="85753"/>
                    </a:lnTo>
                    <a:lnTo>
                      <a:pt x="64794" y="85068"/>
                    </a:lnTo>
                    <a:lnTo>
                      <a:pt x="69726" y="83698"/>
                    </a:lnTo>
                    <a:lnTo>
                      <a:pt x="73835" y="80821"/>
                    </a:lnTo>
                    <a:lnTo>
                      <a:pt x="78082" y="78082"/>
                    </a:lnTo>
                    <a:lnTo>
                      <a:pt x="80821" y="73972"/>
                    </a:lnTo>
                    <a:lnTo>
                      <a:pt x="83561" y="69726"/>
                    </a:lnTo>
                    <a:lnTo>
                      <a:pt x="85068" y="64794"/>
                    </a:lnTo>
                    <a:lnTo>
                      <a:pt x="85753" y="60000"/>
                    </a:lnTo>
                    <a:lnTo>
                      <a:pt x="85068" y="54383"/>
                    </a:lnTo>
                    <a:lnTo>
                      <a:pt x="83561" y="49452"/>
                    </a:lnTo>
                    <a:lnTo>
                      <a:pt x="80821" y="45342"/>
                    </a:lnTo>
                    <a:lnTo>
                      <a:pt x="78082" y="41780"/>
                    </a:lnTo>
                    <a:lnTo>
                      <a:pt x="73835" y="38356"/>
                    </a:lnTo>
                    <a:lnTo>
                      <a:pt x="69726" y="36301"/>
                    </a:lnTo>
                    <a:lnTo>
                      <a:pt x="64794" y="34931"/>
                    </a:lnTo>
                    <a:lnTo>
                      <a:pt x="60000" y="3410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9163013" y="3669642"/>
                <a:ext cx="168958" cy="13667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40"/>
                    </a:moveTo>
                    <a:lnTo>
                      <a:pt x="0" y="119940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4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9591440" y="3632200"/>
                <a:ext cx="168958" cy="322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1299122" y="3920060"/>
                <a:ext cx="168958" cy="19188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57"/>
                    </a:moveTo>
                    <a:lnTo>
                      <a:pt x="117120" y="117310"/>
                    </a:lnTo>
                    <a:lnTo>
                      <a:pt x="107520" y="114919"/>
                    </a:lnTo>
                    <a:lnTo>
                      <a:pt x="97440" y="112572"/>
                    </a:lnTo>
                    <a:lnTo>
                      <a:pt x="83040" y="110394"/>
                    </a:lnTo>
                    <a:lnTo>
                      <a:pt x="65760" y="108431"/>
                    </a:lnTo>
                    <a:lnTo>
                      <a:pt x="46080" y="106680"/>
                    </a:lnTo>
                    <a:lnTo>
                      <a:pt x="24000" y="105400"/>
                    </a:lnTo>
                    <a:lnTo>
                      <a:pt x="0" y="104076"/>
                    </a:lnTo>
                    <a:lnTo>
                      <a:pt x="0" y="1040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5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1299122" y="4733958"/>
                <a:ext cx="168958" cy="21240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4156"/>
                    </a:moveTo>
                    <a:lnTo>
                      <a:pt x="24000" y="13153"/>
                    </a:lnTo>
                    <a:lnTo>
                      <a:pt x="46080" y="11803"/>
                    </a:lnTo>
                    <a:lnTo>
                      <a:pt x="65760" y="10221"/>
                    </a:lnTo>
                    <a:lnTo>
                      <a:pt x="83040" y="8486"/>
                    </a:lnTo>
                    <a:lnTo>
                      <a:pt x="97440" y="6480"/>
                    </a:lnTo>
                    <a:lnTo>
                      <a:pt x="107520" y="4513"/>
                    </a:lnTo>
                    <a:lnTo>
                      <a:pt x="117120" y="2160"/>
                    </a:lnTo>
                    <a:lnTo>
                      <a:pt x="119520" y="0"/>
                    </a:lnTo>
                    <a:lnTo>
                      <a:pt x="119520" y="0"/>
                    </a:lnTo>
                    <a:lnTo>
                      <a:pt x="119520" y="119961"/>
                    </a:lnTo>
                    <a:lnTo>
                      <a:pt x="0" y="119961"/>
                    </a:lnTo>
                    <a:lnTo>
                      <a:pt x="0" y="14156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0870693" y="5046133"/>
                <a:ext cx="168958" cy="18457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90" y="33230"/>
                    </a:moveTo>
                    <a:lnTo>
                      <a:pt x="2390" y="34918"/>
                    </a:lnTo>
                    <a:lnTo>
                      <a:pt x="9561" y="36605"/>
                    </a:lnTo>
                    <a:lnTo>
                      <a:pt x="19601" y="38155"/>
                    </a:lnTo>
                    <a:lnTo>
                      <a:pt x="33944" y="39704"/>
                    </a:lnTo>
                    <a:lnTo>
                      <a:pt x="51155" y="40977"/>
                    </a:lnTo>
                    <a:lnTo>
                      <a:pt x="73147" y="42250"/>
                    </a:lnTo>
                    <a:lnTo>
                      <a:pt x="95139" y="43246"/>
                    </a:lnTo>
                    <a:lnTo>
                      <a:pt x="119521" y="44076"/>
                    </a:lnTo>
                    <a:lnTo>
                      <a:pt x="119521" y="44076"/>
                    </a:ln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22245"/>
                    </a:lnTo>
                    <a:lnTo>
                      <a:pt x="95139" y="23103"/>
                    </a:lnTo>
                    <a:lnTo>
                      <a:pt x="73147" y="24071"/>
                    </a:lnTo>
                    <a:lnTo>
                      <a:pt x="51155" y="25344"/>
                    </a:lnTo>
                    <a:lnTo>
                      <a:pt x="33944" y="26617"/>
                    </a:lnTo>
                    <a:lnTo>
                      <a:pt x="19601" y="28166"/>
                    </a:lnTo>
                    <a:lnTo>
                      <a:pt x="9561" y="29716"/>
                    </a:lnTo>
                    <a:lnTo>
                      <a:pt x="2390" y="31404"/>
                    </a:lnTo>
                    <a:lnTo>
                      <a:pt x="2390" y="3323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1042667" y="5256566"/>
                <a:ext cx="256454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682" y="34403"/>
                    </a:moveTo>
                    <a:lnTo>
                      <a:pt x="48253" y="35091"/>
                    </a:lnTo>
                    <a:lnTo>
                      <a:pt x="37142" y="36467"/>
                    </a:lnTo>
                    <a:lnTo>
                      <a:pt x="27301" y="38532"/>
                    </a:lnTo>
                    <a:lnTo>
                      <a:pt x="17777" y="42110"/>
                    </a:lnTo>
                    <a:lnTo>
                      <a:pt x="11111" y="45550"/>
                    </a:lnTo>
                    <a:lnTo>
                      <a:pt x="6349" y="49816"/>
                    </a:lnTo>
                    <a:lnTo>
                      <a:pt x="1587" y="54770"/>
                    </a:lnTo>
                    <a:lnTo>
                      <a:pt x="1587" y="60275"/>
                    </a:lnTo>
                    <a:lnTo>
                      <a:pt x="1587" y="60275"/>
                    </a:lnTo>
                    <a:lnTo>
                      <a:pt x="1587" y="65229"/>
                    </a:lnTo>
                    <a:lnTo>
                      <a:pt x="6349" y="70045"/>
                    </a:lnTo>
                    <a:lnTo>
                      <a:pt x="11111" y="74311"/>
                    </a:lnTo>
                    <a:lnTo>
                      <a:pt x="17777" y="78577"/>
                    </a:lnTo>
                    <a:lnTo>
                      <a:pt x="27301" y="81330"/>
                    </a:lnTo>
                    <a:lnTo>
                      <a:pt x="37142" y="84082"/>
                    </a:lnTo>
                    <a:lnTo>
                      <a:pt x="48253" y="85458"/>
                    </a:lnTo>
                    <a:lnTo>
                      <a:pt x="59682" y="85458"/>
                    </a:lnTo>
                    <a:lnTo>
                      <a:pt x="59682" y="85458"/>
                    </a:lnTo>
                    <a:lnTo>
                      <a:pt x="72698" y="85458"/>
                    </a:lnTo>
                    <a:lnTo>
                      <a:pt x="82222" y="84082"/>
                    </a:lnTo>
                    <a:lnTo>
                      <a:pt x="92063" y="82018"/>
                    </a:lnTo>
                    <a:lnTo>
                      <a:pt x="101904" y="78577"/>
                    </a:lnTo>
                    <a:lnTo>
                      <a:pt x="108253" y="75000"/>
                    </a:lnTo>
                    <a:lnTo>
                      <a:pt x="113015" y="71422"/>
                    </a:lnTo>
                    <a:lnTo>
                      <a:pt x="117777" y="66605"/>
                    </a:lnTo>
                    <a:lnTo>
                      <a:pt x="119682" y="61651"/>
                    </a:lnTo>
                    <a:lnTo>
                      <a:pt x="119682" y="61651"/>
                    </a:lnTo>
                    <a:lnTo>
                      <a:pt x="119682" y="114220"/>
                    </a:lnTo>
                    <a:lnTo>
                      <a:pt x="104761" y="116972"/>
                    </a:lnTo>
                    <a:lnTo>
                      <a:pt x="90476" y="118348"/>
                    </a:lnTo>
                    <a:lnTo>
                      <a:pt x="75873" y="119862"/>
                    </a:lnTo>
                    <a:lnTo>
                      <a:pt x="59682" y="119862"/>
                    </a:lnTo>
                    <a:lnTo>
                      <a:pt x="59682" y="119862"/>
                    </a:lnTo>
                    <a:lnTo>
                      <a:pt x="45079" y="119862"/>
                    </a:lnTo>
                    <a:lnTo>
                      <a:pt x="28888" y="118348"/>
                    </a:lnTo>
                    <a:lnTo>
                      <a:pt x="14285" y="116972"/>
                    </a:lnTo>
                    <a:lnTo>
                      <a:pt x="0" y="114220"/>
                    </a:lnTo>
                    <a:lnTo>
                      <a:pt x="0" y="114220"/>
                    </a:lnTo>
                    <a:lnTo>
                      <a:pt x="0" y="5642"/>
                    </a:lnTo>
                    <a:lnTo>
                      <a:pt x="14285" y="3577"/>
                    </a:lnTo>
                    <a:lnTo>
                      <a:pt x="28888" y="1513"/>
                    </a:lnTo>
                    <a:lnTo>
                      <a:pt x="45079" y="0"/>
                    </a:lnTo>
                    <a:lnTo>
                      <a:pt x="59682" y="0"/>
                    </a:lnTo>
                    <a:lnTo>
                      <a:pt x="59682" y="0"/>
                    </a:lnTo>
                    <a:lnTo>
                      <a:pt x="75873" y="0"/>
                    </a:lnTo>
                    <a:lnTo>
                      <a:pt x="90476" y="1513"/>
                    </a:lnTo>
                    <a:lnTo>
                      <a:pt x="104761" y="3577"/>
                    </a:lnTo>
                    <a:lnTo>
                      <a:pt x="119682" y="5642"/>
                    </a:lnTo>
                    <a:lnTo>
                      <a:pt x="119682" y="5642"/>
                    </a:lnTo>
                    <a:lnTo>
                      <a:pt x="119682" y="58211"/>
                    </a:lnTo>
                    <a:lnTo>
                      <a:pt x="117777" y="53256"/>
                    </a:lnTo>
                    <a:lnTo>
                      <a:pt x="113015" y="49128"/>
                    </a:lnTo>
                    <a:lnTo>
                      <a:pt x="108253" y="44862"/>
                    </a:lnTo>
                    <a:lnTo>
                      <a:pt x="101904" y="41422"/>
                    </a:lnTo>
                    <a:lnTo>
                      <a:pt x="92063" y="38532"/>
                    </a:lnTo>
                    <a:lnTo>
                      <a:pt x="82222" y="36467"/>
                    </a:lnTo>
                    <a:lnTo>
                      <a:pt x="72698" y="35091"/>
                    </a:lnTo>
                    <a:lnTo>
                      <a:pt x="59682" y="34403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0873710" y="5283719"/>
                <a:ext cx="165942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303"/>
                    </a:moveTo>
                    <a:lnTo>
                      <a:pt x="0" y="50278"/>
                    </a:lnTo>
                    <a:lnTo>
                      <a:pt x="7317" y="41012"/>
                    </a:lnTo>
                    <a:lnTo>
                      <a:pt x="17560" y="32506"/>
                    </a:lnTo>
                    <a:lnTo>
                      <a:pt x="32195" y="24000"/>
                    </a:lnTo>
                    <a:lnTo>
                      <a:pt x="49756" y="17012"/>
                    </a:lnTo>
                    <a:lnTo>
                      <a:pt x="72195" y="10025"/>
                    </a:lnTo>
                    <a:lnTo>
                      <a:pt x="94634" y="4708"/>
                    </a:lnTo>
                    <a:lnTo>
                      <a:pt x="119512" y="0"/>
                    </a:lnTo>
                    <a:lnTo>
                      <a:pt x="119512" y="0"/>
                    </a:lnTo>
                    <a:lnTo>
                      <a:pt x="119512" y="119848"/>
                    </a:lnTo>
                    <a:lnTo>
                      <a:pt x="94634" y="115291"/>
                    </a:lnTo>
                    <a:lnTo>
                      <a:pt x="72195" y="109822"/>
                    </a:lnTo>
                    <a:lnTo>
                      <a:pt x="49756" y="102835"/>
                    </a:lnTo>
                    <a:lnTo>
                      <a:pt x="32195" y="95848"/>
                    </a:lnTo>
                    <a:lnTo>
                      <a:pt x="17560" y="87341"/>
                    </a:lnTo>
                    <a:lnTo>
                      <a:pt x="7317" y="78835"/>
                    </a:lnTo>
                    <a:lnTo>
                      <a:pt x="0" y="69569"/>
                    </a:lnTo>
                    <a:lnTo>
                      <a:pt x="0" y="60303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1299122" y="5283719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4101"/>
                    </a:moveTo>
                    <a:lnTo>
                      <a:pt x="117120" y="72607"/>
                    </a:lnTo>
                    <a:lnTo>
                      <a:pt x="107520" y="81873"/>
                    </a:lnTo>
                    <a:lnTo>
                      <a:pt x="97440" y="89620"/>
                    </a:lnTo>
                    <a:lnTo>
                      <a:pt x="83040" y="97518"/>
                    </a:lnTo>
                    <a:lnTo>
                      <a:pt x="65760" y="104354"/>
                    </a:lnTo>
                    <a:lnTo>
                      <a:pt x="46080" y="110582"/>
                    </a:lnTo>
                    <a:lnTo>
                      <a:pt x="24000" y="115898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60303"/>
                    </a:lnTo>
                    <a:lnTo>
                      <a:pt x="0" y="60303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4708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30227"/>
                    </a:lnTo>
                    <a:lnTo>
                      <a:pt x="107520" y="38582"/>
                    </a:lnTo>
                    <a:lnTo>
                      <a:pt x="117120" y="47088"/>
                    </a:lnTo>
                    <a:lnTo>
                      <a:pt x="119520" y="56506"/>
                    </a:lnTo>
                    <a:lnTo>
                      <a:pt x="119520" y="56506"/>
                    </a:lnTo>
                    <a:lnTo>
                      <a:pt x="119520" y="6410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0445282" y="4770885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23"/>
                    </a:moveTo>
                    <a:lnTo>
                      <a:pt x="2390" y="49834"/>
                    </a:lnTo>
                    <a:lnTo>
                      <a:pt x="7171" y="41273"/>
                    </a:lnTo>
                    <a:lnTo>
                      <a:pt x="19601" y="31949"/>
                    </a:lnTo>
                    <a:lnTo>
                      <a:pt x="31553" y="24152"/>
                    </a:lnTo>
                    <a:lnTo>
                      <a:pt x="51155" y="16356"/>
                    </a:lnTo>
                    <a:lnTo>
                      <a:pt x="70278" y="10089"/>
                    </a:lnTo>
                    <a:lnTo>
                      <a:pt x="92270" y="4738"/>
                    </a:lnTo>
                    <a:lnTo>
                      <a:pt x="119521" y="0"/>
                    </a:lnTo>
                    <a:lnTo>
                      <a:pt x="119521" y="0"/>
                    </a:lnTo>
                    <a:lnTo>
                      <a:pt x="119521" y="119847"/>
                    </a:lnTo>
                    <a:lnTo>
                      <a:pt x="92270" y="115108"/>
                    </a:lnTo>
                    <a:lnTo>
                      <a:pt x="70278" y="109757"/>
                    </a:lnTo>
                    <a:lnTo>
                      <a:pt x="51155" y="103490"/>
                    </a:lnTo>
                    <a:lnTo>
                      <a:pt x="31553" y="95694"/>
                    </a:lnTo>
                    <a:lnTo>
                      <a:pt x="19601" y="87898"/>
                    </a:lnTo>
                    <a:lnTo>
                      <a:pt x="7171" y="79337"/>
                    </a:lnTo>
                    <a:lnTo>
                      <a:pt x="2390" y="70012"/>
                    </a:lnTo>
                    <a:lnTo>
                      <a:pt x="0" y="59923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0870693" y="4767867"/>
                <a:ext cx="168958" cy="5400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63698"/>
                    </a:moveTo>
                    <a:lnTo>
                      <a:pt x="116653" y="73056"/>
                    </a:lnTo>
                    <a:lnTo>
                      <a:pt x="109482" y="81358"/>
                    </a:lnTo>
                    <a:lnTo>
                      <a:pt x="97529" y="89811"/>
                    </a:lnTo>
                    <a:lnTo>
                      <a:pt x="82709" y="96905"/>
                    </a:lnTo>
                    <a:lnTo>
                      <a:pt x="65976" y="103698"/>
                    </a:lnTo>
                    <a:lnTo>
                      <a:pt x="46374" y="109886"/>
                    </a:lnTo>
                    <a:lnTo>
                      <a:pt x="24382" y="115169"/>
                    </a:lnTo>
                    <a:lnTo>
                      <a:pt x="0" y="119849"/>
                    </a:lnTo>
                    <a:lnTo>
                      <a:pt x="0" y="119849"/>
                    </a:lnTo>
                    <a:lnTo>
                      <a:pt x="0" y="62188"/>
                    </a:lnTo>
                    <a:lnTo>
                      <a:pt x="0" y="59924"/>
                    </a:lnTo>
                    <a:lnTo>
                      <a:pt x="0" y="59924"/>
                    </a:lnTo>
                    <a:lnTo>
                      <a:pt x="0" y="58415"/>
                    </a:lnTo>
                    <a:lnTo>
                      <a:pt x="0" y="58415"/>
                    </a:lnTo>
                    <a:lnTo>
                      <a:pt x="0" y="0"/>
                    </a:lnTo>
                    <a:lnTo>
                      <a:pt x="24382" y="4679"/>
                    </a:lnTo>
                    <a:lnTo>
                      <a:pt x="46374" y="9962"/>
                    </a:lnTo>
                    <a:lnTo>
                      <a:pt x="65976" y="16150"/>
                    </a:lnTo>
                    <a:lnTo>
                      <a:pt x="82709" y="23094"/>
                    </a:lnTo>
                    <a:lnTo>
                      <a:pt x="97529" y="30037"/>
                    </a:lnTo>
                    <a:lnTo>
                      <a:pt x="109482" y="38490"/>
                    </a:lnTo>
                    <a:lnTo>
                      <a:pt x="116653" y="46792"/>
                    </a:lnTo>
                    <a:lnTo>
                      <a:pt x="119521" y="56150"/>
                    </a:lnTo>
                    <a:lnTo>
                      <a:pt x="119521" y="56150"/>
                    </a:lnTo>
                    <a:lnTo>
                      <a:pt x="119521" y="63698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9163013" y="4770885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3341"/>
                    </a:moveTo>
                    <a:lnTo>
                      <a:pt x="117120" y="72759"/>
                    </a:lnTo>
                    <a:lnTo>
                      <a:pt x="109920" y="81113"/>
                    </a:lnTo>
                    <a:lnTo>
                      <a:pt x="97440" y="89620"/>
                    </a:lnTo>
                    <a:lnTo>
                      <a:pt x="83040" y="96759"/>
                    </a:lnTo>
                    <a:lnTo>
                      <a:pt x="65760" y="103594"/>
                    </a:lnTo>
                    <a:lnTo>
                      <a:pt x="46080" y="109822"/>
                    </a:lnTo>
                    <a:lnTo>
                      <a:pt x="24000" y="115139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59544"/>
                    </a:lnTo>
                    <a:lnTo>
                      <a:pt x="0" y="59544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3949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29468"/>
                    </a:lnTo>
                    <a:lnTo>
                      <a:pt x="109920" y="37974"/>
                    </a:lnTo>
                    <a:lnTo>
                      <a:pt x="117120" y="46329"/>
                    </a:lnTo>
                    <a:lnTo>
                      <a:pt x="119520" y="55746"/>
                    </a:lnTo>
                    <a:lnTo>
                      <a:pt x="119520" y="55746"/>
                    </a:lnTo>
                    <a:lnTo>
                      <a:pt x="119520" y="6334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8737600" y="5036385"/>
                <a:ext cx="168958" cy="18216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72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8737600" y="4749760"/>
                <a:ext cx="594370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7" y="119863"/>
                    </a:moveTo>
                    <a:lnTo>
                      <a:pt x="53944" y="119179"/>
                    </a:lnTo>
                    <a:lnTo>
                      <a:pt x="47614" y="118358"/>
                    </a:lnTo>
                    <a:lnTo>
                      <a:pt x="42110" y="116989"/>
                    </a:lnTo>
                    <a:lnTo>
                      <a:pt x="36467" y="114937"/>
                    </a:lnTo>
                    <a:lnTo>
                      <a:pt x="30825" y="112884"/>
                    </a:lnTo>
                    <a:lnTo>
                      <a:pt x="26009" y="109327"/>
                    </a:lnTo>
                    <a:lnTo>
                      <a:pt x="21743" y="105906"/>
                    </a:lnTo>
                    <a:lnTo>
                      <a:pt x="17477" y="102348"/>
                    </a:lnTo>
                    <a:lnTo>
                      <a:pt x="13348" y="98244"/>
                    </a:lnTo>
                    <a:lnTo>
                      <a:pt x="9770" y="93454"/>
                    </a:lnTo>
                    <a:lnTo>
                      <a:pt x="7018" y="88529"/>
                    </a:lnTo>
                    <a:lnTo>
                      <a:pt x="4266" y="82919"/>
                    </a:lnTo>
                    <a:lnTo>
                      <a:pt x="2064" y="77993"/>
                    </a:lnTo>
                    <a:lnTo>
                      <a:pt x="68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688" y="48027"/>
                    </a:lnTo>
                    <a:lnTo>
                      <a:pt x="2064" y="42554"/>
                    </a:lnTo>
                    <a:lnTo>
                      <a:pt x="4266" y="36944"/>
                    </a:lnTo>
                    <a:lnTo>
                      <a:pt x="7018" y="31334"/>
                    </a:lnTo>
                    <a:lnTo>
                      <a:pt x="9770" y="26545"/>
                    </a:lnTo>
                    <a:lnTo>
                      <a:pt x="13348" y="21619"/>
                    </a:lnTo>
                    <a:lnTo>
                      <a:pt x="17477" y="17514"/>
                    </a:lnTo>
                    <a:lnTo>
                      <a:pt x="21743" y="13956"/>
                    </a:lnTo>
                    <a:lnTo>
                      <a:pt x="26009" y="10535"/>
                    </a:lnTo>
                    <a:lnTo>
                      <a:pt x="30825" y="7662"/>
                    </a:lnTo>
                    <a:lnTo>
                      <a:pt x="36467" y="4925"/>
                    </a:lnTo>
                    <a:lnTo>
                      <a:pt x="42110" y="2873"/>
                    </a:lnTo>
                    <a:lnTo>
                      <a:pt x="47614" y="1505"/>
                    </a:lnTo>
                    <a:lnTo>
                      <a:pt x="53944" y="684"/>
                    </a:lnTo>
                    <a:lnTo>
                      <a:pt x="59587" y="0"/>
                    </a:lnTo>
                    <a:lnTo>
                      <a:pt x="65917" y="684"/>
                    </a:lnTo>
                    <a:lnTo>
                      <a:pt x="72247" y="1505"/>
                    </a:lnTo>
                    <a:lnTo>
                      <a:pt x="77889" y="2873"/>
                    </a:lnTo>
                    <a:lnTo>
                      <a:pt x="83394" y="4925"/>
                    </a:lnTo>
                    <a:lnTo>
                      <a:pt x="88348" y="7662"/>
                    </a:lnTo>
                    <a:lnTo>
                      <a:pt x="93302" y="10535"/>
                    </a:lnTo>
                    <a:lnTo>
                      <a:pt x="98119" y="13956"/>
                    </a:lnTo>
                    <a:lnTo>
                      <a:pt x="102385" y="17514"/>
                    </a:lnTo>
                    <a:lnTo>
                      <a:pt x="106513" y="21619"/>
                    </a:lnTo>
                    <a:lnTo>
                      <a:pt x="109403" y="26545"/>
                    </a:lnTo>
                    <a:lnTo>
                      <a:pt x="112844" y="31334"/>
                    </a:lnTo>
                    <a:lnTo>
                      <a:pt x="114908" y="36944"/>
                    </a:lnTo>
                    <a:lnTo>
                      <a:pt x="117110" y="42554"/>
                    </a:lnTo>
                    <a:lnTo>
                      <a:pt x="118486" y="48027"/>
                    </a:lnTo>
                    <a:lnTo>
                      <a:pt x="119862" y="53637"/>
                    </a:lnTo>
                    <a:lnTo>
                      <a:pt x="119862" y="59931"/>
                    </a:lnTo>
                    <a:lnTo>
                      <a:pt x="119862" y="66225"/>
                    </a:lnTo>
                    <a:lnTo>
                      <a:pt x="118486" y="71835"/>
                    </a:lnTo>
                    <a:lnTo>
                      <a:pt x="117110" y="77993"/>
                    </a:lnTo>
                    <a:lnTo>
                      <a:pt x="114908" y="82919"/>
                    </a:lnTo>
                    <a:lnTo>
                      <a:pt x="112844" y="88529"/>
                    </a:lnTo>
                    <a:lnTo>
                      <a:pt x="109403" y="93454"/>
                    </a:lnTo>
                    <a:lnTo>
                      <a:pt x="106513" y="98244"/>
                    </a:lnTo>
                    <a:lnTo>
                      <a:pt x="102385" y="102348"/>
                    </a:lnTo>
                    <a:lnTo>
                      <a:pt x="98119" y="105906"/>
                    </a:lnTo>
                    <a:lnTo>
                      <a:pt x="93302" y="109327"/>
                    </a:lnTo>
                    <a:lnTo>
                      <a:pt x="88348" y="112884"/>
                    </a:lnTo>
                    <a:lnTo>
                      <a:pt x="83394" y="114937"/>
                    </a:lnTo>
                    <a:lnTo>
                      <a:pt x="77889" y="116989"/>
                    </a:lnTo>
                    <a:lnTo>
                      <a:pt x="72247" y="118358"/>
                    </a:lnTo>
                    <a:lnTo>
                      <a:pt x="65917" y="119179"/>
                    </a:lnTo>
                    <a:lnTo>
                      <a:pt x="59587" y="119863"/>
                    </a:lnTo>
                    <a:close/>
                    <a:moveTo>
                      <a:pt x="59587" y="34207"/>
                    </a:moveTo>
                    <a:lnTo>
                      <a:pt x="54770" y="34891"/>
                    </a:lnTo>
                    <a:lnTo>
                      <a:pt x="49816" y="36259"/>
                    </a:lnTo>
                    <a:lnTo>
                      <a:pt x="45550" y="38996"/>
                    </a:lnTo>
                    <a:lnTo>
                      <a:pt x="41422" y="41870"/>
                    </a:lnTo>
                    <a:lnTo>
                      <a:pt x="38532" y="45290"/>
                    </a:lnTo>
                    <a:lnTo>
                      <a:pt x="35779" y="50216"/>
                    </a:lnTo>
                    <a:lnTo>
                      <a:pt x="34403" y="55005"/>
                    </a:lnTo>
                    <a:lnTo>
                      <a:pt x="34403" y="59931"/>
                    </a:lnTo>
                    <a:lnTo>
                      <a:pt x="34403" y="64857"/>
                    </a:lnTo>
                    <a:lnTo>
                      <a:pt x="35779" y="69783"/>
                    </a:lnTo>
                    <a:lnTo>
                      <a:pt x="38532" y="74572"/>
                    </a:lnTo>
                    <a:lnTo>
                      <a:pt x="41422" y="77993"/>
                    </a:lnTo>
                    <a:lnTo>
                      <a:pt x="45550" y="81550"/>
                    </a:lnTo>
                    <a:lnTo>
                      <a:pt x="49816" y="83603"/>
                    </a:lnTo>
                    <a:lnTo>
                      <a:pt x="54770" y="84971"/>
                    </a:lnTo>
                    <a:lnTo>
                      <a:pt x="59587" y="85655"/>
                    </a:lnTo>
                    <a:lnTo>
                      <a:pt x="65229" y="84971"/>
                    </a:lnTo>
                    <a:lnTo>
                      <a:pt x="70183" y="83603"/>
                    </a:lnTo>
                    <a:lnTo>
                      <a:pt x="74311" y="81550"/>
                    </a:lnTo>
                    <a:lnTo>
                      <a:pt x="77889" y="77993"/>
                    </a:lnTo>
                    <a:lnTo>
                      <a:pt x="81330" y="74572"/>
                    </a:lnTo>
                    <a:lnTo>
                      <a:pt x="83394" y="69783"/>
                    </a:lnTo>
                    <a:lnTo>
                      <a:pt x="84770" y="64857"/>
                    </a:lnTo>
                    <a:lnTo>
                      <a:pt x="85596" y="59931"/>
                    </a:lnTo>
                    <a:lnTo>
                      <a:pt x="84770" y="55005"/>
                    </a:lnTo>
                    <a:lnTo>
                      <a:pt x="83394" y="50216"/>
                    </a:lnTo>
                    <a:lnTo>
                      <a:pt x="81330" y="45290"/>
                    </a:lnTo>
                    <a:lnTo>
                      <a:pt x="77889" y="41870"/>
                    </a:lnTo>
                    <a:lnTo>
                      <a:pt x="74311" y="38996"/>
                    </a:lnTo>
                    <a:lnTo>
                      <a:pt x="70183" y="36259"/>
                    </a:lnTo>
                    <a:lnTo>
                      <a:pt x="65229" y="34891"/>
                    </a:lnTo>
                    <a:lnTo>
                      <a:pt x="59587" y="34207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9163013" y="4764846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6880" y="3974"/>
                    </a:lnTo>
                    <a:lnTo>
                      <a:pt x="48480" y="10242"/>
                    </a:lnTo>
                    <a:lnTo>
                      <a:pt x="68160" y="16509"/>
                    </a:lnTo>
                    <a:lnTo>
                      <a:pt x="87840" y="24152"/>
                    </a:lnTo>
                    <a:lnTo>
                      <a:pt x="99840" y="31949"/>
                    </a:lnTo>
                    <a:lnTo>
                      <a:pt x="112320" y="40509"/>
                    </a:lnTo>
                    <a:lnTo>
                      <a:pt x="117120" y="49834"/>
                    </a:lnTo>
                    <a:lnTo>
                      <a:pt x="119520" y="60076"/>
                    </a:lnTo>
                    <a:lnTo>
                      <a:pt x="119520" y="60076"/>
                    </a:lnTo>
                    <a:lnTo>
                      <a:pt x="117120" y="70012"/>
                    </a:lnTo>
                    <a:lnTo>
                      <a:pt x="112320" y="79337"/>
                    </a:lnTo>
                    <a:lnTo>
                      <a:pt x="99840" y="87898"/>
                    </a:lnTo>
                    <a:lnTo>
                      <a:pt x="87840" y="95847"/>
                    </a:lnTo>
                    <a:lnTo>
                      <a:pt x="68160" y="103643"/>
                    </a:lnTo>
                    <a:lnTo>
                      <a:pt x="48480" y="109757"/>
                    </a:lnTo>
                    <a:lnTo>
                      <a:pt x="26880" y="115261"/>
                    </a:lnTo>
                    <a:lnTo>
                      <a:pt x="0" y="119847"/>
                    </a:lnTo>
                    <a:lnTo>
                      <a:pt x="0" y="119847"/>
                    </a:lnTo>
                    <a:lnTo>
                      <a:pt x="0" y="6007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 flipH="1">
              <a:off x="10445281" y="2814126"/>
              <a:ext cx="168958" cy="4073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280" y="41730"/>
                  </a:moveTo>
                  <a:lnTo>
                    <a:pt x="119520" y="0"/>
                  </a:lnTo>
                  <a:lnTo>
                    <a:pt x="119520" y="119800"/>
                  </a:lnTo>
                  <a:lnTo>
                    <a:pt x="17280" y="77271"/>
                  </a:lnTo>
                  <a:lnTo>
                    <a:pt x="9600" y="73078"/>
                  </a:lnTo>
                  <a:lnTo>
                    <a:pt x="4800" y="69084"/>
                  </a:lnTo>
                  <a:lnTo>
                    <a:pt x="0" y="64093"/>
                  </a:lnTo>
                  <a:lnTo>
                    <a:pt x="0" y="60099"/>
                  </a:lnTo>
                  <a:lnTo>
                    <a:pt x="0" y="54908"/>
                  </a:lnTo>
                  <a:lnTo>
                    <a:pt x="4800" y="50715"/>
                  </a:lnTo>
                  <a:lnTo>
                    <a:pt x="9600" y="45723"/>
                  </a:lnTo>
                  <a:lnTo>
                    <a:pt x="17280" y="417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 BLUE">
    <p:bg>
      <p:bgPr>
        <a:solidFill>
          <a:schemeClr val="dk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06" name="Shape 206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216" name="Shape 216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Shape 224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Shape 226"/>
          <p:cNvGrpSpPr/>
          <p:nvPr/>
        </p:nvGrpSpPr>
        <p:grpSpPr>
          <a:xfrm>
            <a:off x="8737600" y="380998"/>
            <a:ext cx="3158908" cy="6510869"/>
            <a:chOff x="8737600" y="380998"/>
            <a:chExt cx="3158908" cy="6510869"/>
          </a:xfrm>
        </p:grpSpPr>
        <p:grpSp>
          <p:nvGrpSpPr>
            <p:cNvPr id="227" name="Shape 227"/>
            <p:cNvGrpSpPr/>
            <p:nvPr/>
          </p:nvGrpSpPr>
          <p:grpSpPr>
            <a:xfrm>
              <a:off x="8737600" y="380998"/>
              <a:ext cx="3158908" cy="6510869"/>
              <a:chOff x="8737600" y="380998"/>
              <a:chExt cx="3158908" cy="6510869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10451315" y="380998"/>
                <a:ext cx="594370" cy="6034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935" y="119864"/>
                    </a:moveTo>
                    <a:lnTo>
                      <a:pt x="16788" y="119864"/>
                    </a:lnTo>
                    <a:lnTo>
                      <a:pt x="13348" y="119187"/>
                    </a:lnTo>
                    <a:lnTo>
                      <a:pt x="10458" y="118510"/>
                    </a:lnTo>
                    <a:lnTo>
                      <a:pt x="7018" y="117155"/>
                    </a:lnTo>
                    <a:lnTo>
                      <a:pt x="4954" y="115124"/>
                    </a:lnTo>
                    <a:lnTo>
                      <a:pt x="2752" y="112279"/>
                    </a:lnTo>
                    <a:lnTo>
                      <a:pt x="1376" y="109571"/>
                    </a:lnTo>
                    <a:lnTo>
                      <a:pt x="0" y="106049"/>
                    </a:lnTo>
                    <a:lnTo>
                      <a:pt x="0" y="102663"/>
                    </a:lnTo>
                    <a:lnTo>
                      <a:pt x="0" y="17200"/>
                    </a:lnTo>
                    <a:lnTo>
                      <a:pt x="0" y="13814"/>
                    </a:lnTo>
                    <a:lnTo>
                      <a:pt x="1376" y="10293"/>
                    </a:lnTo>
                    <a:lnTo>
                      <a:pt x="2752" y="7449"/>
                    </a:lnTo>
                    <a:lnTo>
                      <a:pt x="4954" y="4740"/>
                    </a:lnTo>
                    <a:lnTo>
                      <a:pt x="7018" y="2708"/>
                    </a:lnTo>
                    <a:lnTo>
                      <a:pt x="10458" y="1354"/>
                    </a:lnTo>
                    <a:lnTo>
                      <a:pt x="13348" y="677"/>
                    </a:lnTo>
                    <a:lnTo>
                      <a:pt x="16788" y="0"/>
                    </a:lnTo>
                    <a:lnTo>
                      <a:pt x="102935" y="0"/>
                    </a:lnTo>
                    <a:lnTo>
                      <a:pt x="106513" y="677"/>
                    </a:lnTo>
                    <a:lnTo>
                      <a:pt x="109266" y="1354"/>
                    </a:lnTo>
                    <a:lnTo>
                      <a:pt x="112155" y="2708"/>
                    </a:lnTo>
                    <a:lnTo>
                      <a:pt x="114908" y="4740"/>
                    </a:lnTo>
                    <a:lnTo>
                      <a:pt x="116972" y="7449"/>
                    </a:lnTo>
                    <a:lnTo>
                      <a:pt x="118348" y="10293"/>
                    </a:lnTo>
                    <a:lnTo>
                      <a:pt x="119862" y="13814"/>
                    </a:lnTo>
                    <a:lnTo>
                      <a:pt x="119862" y="17200"/>
                    </a:lnTo>
                    <a:lnTo>
                      <a:pt x="119862" y="102663"/>
                    </a:lnTo>
                    <a:lnTo>
                      <a:pt x="119862" y="106049"/>
                    </a:lnTo>
                    <a:lnTo>
                      <a:pt x="118348" y="109571"/>
                    </a:lnTo>
                    <a:lnTo>
                      <a:pt x="116972" y="112279"/>
                    </a:lnTo>
                    <a:lnTo>
                      <a:pt x="114908" y="115124"/>
                    </a:lnTo>
                    <a:lnTo>
                      <a:pt x="112155" y="117155"/>
                    </a:lnTo>
                    <a:lnTo>
                      <a:pt x="109266" y="118510"/>
                    </a:lnTo>
                    <a:lnTo>
                      <a:pt x="106513" y="119187"/>
                    </a:lnTo>
                    <a:lnTo>
                      <a:pt x="102935" y="119864"/>
                    </a:lnTo>
                    <a:close/>
                    <a:moveTo>
                      <a:pt x="34266" y="86139"/>
                    </a:moveTo>
                    <a:lnTo>
                      <a:pt x="85458" y="86139"/>
                    </a:lnTo>
                    <a:lnTo>
                      <a:pt x="85458" y="33724"/>
                    </a:lnTo>
                    <a:lnTo>
                      <a:pt x="34266" y="33724"/>
                    </a:lnTo>
                    <a:lnTo>
                      <a:pt x="34266" y="86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9163013" y="2070576"/>
                <a:ext cx="597386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2"/>
                    </a:moveTo>
                    <a:lnTo>
                      <a:pt x="53698" y="119862"/>
                    </a:lnTo>
                    <a:lnTo>
                      <a:pt x="48082" y="119173"/>
                    </a:lnTo>
                    <a:lnTo>
                      <a:pt x="41780" y="117795"/>
                    </a:lnTo>
                    <a:lnTo>
                      <a:pt x="36849" y="115729"/>
                    </a:lnTo>
                    <a:lnTo>
                      <a:pt x="31369" y="112835"/>
                    </a:lnTo>
                    <a:lnTo>
                      <a:pt x="26438" y="110080"/>
                    </a:lnTo>
                    <a:lnTo>
                      <a:pt x="21506" y="106498"/>
                    </a:lnTo>
                    <a:lnTo>
                      <a:pt x="17397" y="102365"/>
                    </a:lnTo>
                    <a:lnTo>
                      <a:pt x="13835" y="98094"/>
                    </a:lnTo>
                    <a:lnTo>
                      <a:pt x="10410" y="93960"/>
                    </a:lnTo>
                    <a:lnTo>
                      <a:pt x="6849" y="89001"/>
                    </a:lnTo>
                    <a:lnTo>
                      <a:pt x="4794" y="83352"/>
                    </a:lnTo>
                    <a:lnTo>
                      <a:pt x="2739" y="77841"/>
                    </a:lnTo>
                    <a:lnTo>
                      <a:pt x="1232" y="72192"/>
                    </a:lnTo>
                    <a:lnTo>
                      <a:pt x="684" y="65993"/>
                    </a:lnTo>
                    <a:lnTo>
                      <a:pt x="0" y="60344"/>
                    </a:lnTo>
                    <a:lnTo>
                      <a:pt x="684" y="54006"/>
                    </a:lnTo>
                    <a:lnTo>
                      <a:pt x="1232" y="47669"/>
                    </a:lnTo>
                    <a:lnTo>
                      <a:pt x="2739" y="42020"/>
                    </a:lnTo>
                    <a:lnTo>
                      <a:pt x="4794" y="36509"/>
                    </a:lnTo>
                    <a:lnTo>
                      <a:pt x="6849" y="31549"/>
                    </a:lnTo>
                    <a:lnTo>
                      <a:pt x="10410" y="26590"/>
                    </a:lnTo>
                    <a:lnTo>
                      <a:pt x="13835" y="21768"/>
                    </a:lnTo>
                    <a:lnTo>
                      <a:pt x="17397" y="17497"/>
                    </a:lnTo>
                    <a:lnTo>
                      <a:pt x="21506" y="14052"/>
                    </a:lnTo>
                    <a:lnTo>
                      <a:pt x="26438" y="10470"/>
                    </a:lnTo>
                    <a:lnTo>
                      <a:pt x="31369" y="7026"/>
                    </a:lnTo>
                    <a:lnTo>
                      <a:pt x="36849" y="4959"/>
                    </a:lnTo>
                    <a:lnTo>
                      <a:pt x="41780" y="2893"/>
                    </a:lnTo>
                    <a:lnTo>
                      <a:pt x="48082" y="1377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377"/>
                    </a:lnTo>
                    <a:lnTo>
                      <a:pt x="77397" y="2893"/>
                    </a:lnTo>
                    <a:lnTo>
                      <a:pt x="83013" y="4959"/>
                    </a:lnTo>
                    <a:lnTo>
                      <a:pt x="88493" y="7026"/>
                    </a:lnTo>
                    <a:lnTo>
                      <a:pt x="93424" y="10470"/>
                    </a:lnTo>
                    <a:lnTo>
                      <a:pt x="98356" y="14052"/>
                    </a:lnTo>
                    <a:lnTo>
                      <a:pt x="102465" y="17497"/>
                    </a:lnTo>
                    <a:lnTo>
                      <a:pt x="106027" y="21768"/>
                    </a:lnTo>
                    <a:lnTo>
                      <a:pt x="109452" y="26590"/>
                    </a:lnTo>
                    <a:lnTo>
                      <a:pt x="112191" y="31549"/>
                    </a:lnTo>
                    <a:lnTo>
                      <a:pt x="115068" y="36509"/>
                    </a:lnTo>
                    <a:lnTo>
                      <a:pt x="117123" y="42020"/>
                    </a:lnTo>
                    <a:lnTo>
                      <a:pt x="118630" y="47669"/>
                    </a:lnTo>
                    <a:lnTo>
                      <a:pt x="119178" y="54006"/>
                    </a:lnTo>
                    <a:lnTo>
                      <a:pt x="119863" y="60344"/>
                    </a:lnTo>
                    <a:lnTo>
                      <a:pt x="119178" y="65993"/>
                    </a:lnTo>
                    <a:lnTo>
                      <a:pt x="118630" y="72192"/>
                    </a:lnTo>
                    <a:lnTo>
                      <a:pt x="117123" y="77841"/>
                    </a:lnTo>
                    <a:lnTo>
                      <a:pt x="115068" y="83352"/>
                    </a:lnTo>
                    <a:lnTo>
                      <a:pt x="112191" y="89001"/>
                    </a:lnTo>
                    <a:lnTo>
                      <a:pt x="109452" y="93960"/>
                    </a:lnTo>
                    <a:lnTo>
                      <a:pt x="106027" y="98094"/>
                    </a:lnTo>
                    <a:lnTo>
                      <a:pt x="102465" y="102365"/>
                    </a:lnTo>
                    <a:lnTo>
                      <a:pt x="98356" y="106498"/>
                    </a:lnTo>
                    <a:lnTo>
                      <a:pt x="93424" y="110080"/>
                    </a:lnTo>
                    <a:lnTo>
                      <a:pt x="88493" y="112835"/>
                    </a:lnTo>
                    <a:lnTo>
                      <a:pt x="83013" y="115729"/>
                    </a:lnTo>
                    <a:lnTo>
                      <a:pt x="77397" y="117795"/>
                    </a:lnTo>
                    <a:lnTo>
                      <a:pt x="71780" y="119173"/>
                    </a:lnTo>
                    <a:lnTo>
                      <a:pt x="66164" y="119862"/>
                    </a:lnTo>
                    <a:lnTo>
                      <a:pt x="60000" y="119862"/>
                    </a:lnTo>
                    <a:close/>
                    <a:moveTo>
                      <a:pt x="60000" y="34443"/>
                    </a:moveTo>
                    <a:lnTo>
                      <a:pt x="55068" y="34994"/>
                    </a:lnTo>
                    <a:lnTo>
                      <a:pt x="50136" y="36509"/>
                    </a:lnTo>
                    <a:lnTo>
                      <a:pt x="45205" y="38576"/>
                    </a:lnTo>
                    <a:lnTo>
                      <a:pt x="41780" y="42020"/>
                    </a:lnTo>
                    <a:lnTo>
                      <a:pt x="38356" y="45602"/>
                    </a:lnTo>
                    <a:lnTo>
                      <a:pt x="36301" y="49735"/>
                    </a:lnTo>
                    <a:lnTo>
                      <a:pt x="34794" y="54695"/>
                    </a:lnTo>
                    <a:lnTo>
                      <a:pt x="34109" y="60344"/>
                    </a:lnTo>
                    <a:lnTo>
                      <a:pt x="34794" y="65166"/>
                    </a:lnTo>
                    <a:lnTo>
                      <a:pt x="36301" y="70126"/>
                    </a:lnTo>
                    <a:lnTo>
                      <a:pt x="38356" y="74259"/>
                    </a:lnTo>
                    <a:lnTo>
                      <a:pt x="41780" y="78530"/>
                    </a:lnTo>
                    <a:lnTo>
                      <a:pt x="45205" y="81285"/>
                    </a:lnTo>
                    <a:lnTo>
                      <a:pt x="50136" y="84179"/>
                    </a:lnTo>
                    <a:lnTo>
                      <a:pt x="55068" y="85556"/>
                    </a:lnTo>
                    <a:lnTo>
                      <a:pt x="60000" y="85556"/>
                    </a:lnTo>
                    <a:lnTo>
                      <a:pt x="64794" y="85556"/>
                    </a:lnTo>
                    <a:lnTo>
                      <a:pt x="69726" y="84179"/>
                    </a:lnTo>
                    <a:lnTo>
                      <a:pt x="73835" y="81285"/>
                    </a:lnTo>
                    <a:lnTo>
                      <a:pt x="78082" y="78530"/>
                    </a:lnTo>
                    <a:lnTo>
                      <a:pt x="80821" y="74259"/>
                    </a:lnTo>
                    <a:lnTo>
                      <a:pt x="83561" y="70126"/>
                    </a:lnTo>
                    <a:lnTo>
                      <a:pt x="85068" y="65166"/>
                    </a:lnTo>
                    <a:lnTo>
                      <a:pt x="85753" y="60344"/>
                    </a:lnTo>
                    <a:lnTo>
                      <a:pt x="85068" y="54695"/>
                    </a:lnTo>
                    <a:lnTo>
                      <a:pt x="83561" y="49735"/>
                    </a:lnTo>
                    <a:lnTo>
                      <a:pt x="80821" y="45602"/>
                    </a:lnTo>
                    <a:lnTo>
                      <a:pt x="78082" y="42020"/>
                    </a:lnTo>
                    <a:lnTo>
                      <a:pt x="73835" y="38576"/>
                    </a:lnTo>
                    <a:lnTo>
                      <a:pt x="69726" y="36509"/>
                    </a:lnTo>
                    <a:lnTo>
                      <a:pt x="64794" y="34994"/>
                    </a:lnTo>
                    <a:lnTo>
                      <a:pt x="60000" y="344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10873710" y="3410169"/>
                <a:ext cx="1022798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119863"/>
                    </a:moveTo>
                    <a:lnTo>
                      <a:pt x="57917" y="119315"/>
                    </a:lnTo>
                    <a:lnTo>
                      <a:pt x="56315" y="118630"/>
                    </a:lnTo>
                    <a:lnTo>
                      <a:pt x="54632" y="117123"/>
                    </a:lnTo>
                    <a:lnTo>
                      <a:pt x="53030" y="114383"/>
                    </a:lnTo>
                    <a:lnTo>
                      <a:pt x="2883" y="29315"/>
                    </a:lnTo>
                    <a:lnTo>
                      <a:pt x="1201" y="25205"/>
                    </a:lnTo>
                    <a:lnTo>
                      <a:pt x="400" y="20958"/>
                    </a:lnTo>
                    <a:lnTo>
                      <a:pt x="0" y="15342"/>
                    </a:lnTo>
                    <a:lnTo>
                      <a:pt x="801" y="10410"/>
                    </a:lnTo>
                    <a:lnTo>
                      <a:pt x="2483" y="6301"/>
                    </a:lnTo>
                    <a:lnTo>
                      <a:pt x="4485" y="2739"/>
                    </a:lnTo>
                    <a:lnTo>
                      <a:pt x="7369" y="684"/>
                    </a:lnTo>
                    <a:lnTo>
                      <a:pt x="10173" y="0"/>
                    </a:lnTo>
                    <a:lnTo>
                      <a:pt x="109746" y="0"/>
                    </a:lnTo>
                    <a:lnTo>
                      <a:pt x="113030" y="684"/>
                    </a:lnTo>
                    <a:lnTo>
                      <a:pt x="115433" y="2739"/>
                    </a:lnTo>
                    <a:lnTo>
                      <a:pt x="117516" y="6301"/>
                    </a:lnTo>
                    <a:lnTo>
                      <a:pt x="119118" y="10410"/>
                    </a:lnTo>
                    <a:lnTo>
                      <a:pt x="119919" y="15342"/>
                    </a:lnTo>
                    <a:lnTo>
                      <a:pt x="119519" y="20958"/>
                    </a:lnTo>
                    <a:lnTo>
                      <a:pt x="118718" y="25205"/>
                    </a:lnTo>
                    <a:lnTo>
                      <a:pt x="117116" y="29315"/>
                    </a:lnTo>
                    <a:lnTo>
                      <a:pt x="66889" y="114383"/>
                    </a:lnTo>
                    <a:lnTo>
                      <a:pt x="65687" y="117123"/>
                    </a:lnTo>
                    <a:lnTo>
                      <a:pt x="63684" y="118630"/>
                    </a:lnTo>
                    <a:lnTo>
                      <a:pt x="62002" y="119315"/>
                    </a:lnTo>
                    <a:lnTo>
                      <a:pt x="59999" y="119863"/>
                    </a:lnTo>
                    <a:close/>
                    <a:moveTo>
                      <a:pt x="34285" y="34109"/>
                    </a:moveTo>
                    <a:lnTo>
                      <a:pt x="59999" y="78082"/>
                    </a:lnTo>
                    <a:lnTo>
                      <a:pt x="85714" y="34109"/>
                    </a:lnTo>
                    <a:lnTo>
                      <a:pt x="34285" y="34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9163013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7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9163013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36"/>
                    </a:moveTo>
                    <a:lnTo>
                      <a:pt x="0" y="11993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3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9759182" y="2511074"/>
                <a:ext cx="847807" cy="10227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27" y="52630"/>
                    </a:moveTo>
                    <a:lnTo>
                      <a:pt x="117974" y="54232"/>
                    </a:lnTo>
                    <a:lnTo>
                      <a:pt x="119421" y="55834"/>
                    </a:lnTo>
                    <a:lnTo>
                      <a:pt x="119903" y="57917"/>
                    </a:lnTo>
                    <a:lnTo>
                      <a:pt x="119903" y="59999"/>
                    </a:lnTo>
                    <a:lnTo>
                      <a:pt x="119903" y="62002"/>
                    </a:lnTo>
                    <a:lnTo>
                      <a:pt x="118938" y="63604"/>
                    </a:lnTo>
                    <a:lnTo>
                      <a:pt x="117974" y="65206"/>
                    </a:lnTo>
                    <a:lnTo>
                      <a:pt x="116527" y="66889"/>
                    </a:lnTo>
                    <a:lnTo>
                      <a:pt x="56527" y="116635"/>
                    </a:lnTo>
                    <a:lnTo>
                      <a:pt x="54598" y="118237"/>
                    </a:lnTo>
                    <a:lnTo>
                      <a:pt x="52572" y="119038"/>
                    </a:lnTo>
                    <a:lnTo>
                      <a:pt x="50160" y="119519"/>
                    </a:lnTo>
                    <a:lnTo>
                      <a:pt x="48231" y="119919"/>
                    </a:lnTo>
                    <a:lnTo>
                      <a:pt x="45723" y="119519"/>
                    </a:lnTo>
                    <a:lnTo>
                      <a:pt x="43311" y="119038"/>
                    </a:lnTo>
                    <a:lnTo>
                      <a:pt x="41286" y="118237"/>
                    </a:lnTo>
                    <a:lnTo>
                      <a:pt x="39356" y="116635"/>
                    </a:lnTo>
                    <a:lnTo>
                      <a:pt x="0" y="83951"/>
                    </a:lnTo>
                    <a:lnTo>
                      <a:pt x="0" y="35887"/>
                    </a:lnTo>
                    <a:lnTo>
                      <a:pt x="39356" y="2883"/>
                    </a:lnTo>
                    <a:lnTo>
                      <a:pt x="41286" y="1682"/>
                    </a:lnTo>
                    <a:lnTo>
                      <a:pt x="43311" y="801"/>
                    </a:lnTo>
                    <a:lnTo>
                      <a:pt x="45723" y="480"/>
                    </a:lnTo>
                    <a:lnTo>
                      <a:pt x="48231" y="0"/>
                    </a:lnTo>
                    <a:lnTo>
                      <a:pt x="50160" y="480"/>
                    </a:lnTo>
                    <a:lnTo>
                      <a:pt x="52572" y="801"/>
                    </a:lnTo>
                    <a:lnTo>
                      <a:pt x="54598" y="1682"/>
                    </a:lnTo>
                    <a:lnTo>
                      <a:pt x="56527" y="2883"/>
                    </a:lnTo>
                    <a:lnTo>
                      <a:pt x="116527" y="52630"/>
                    </a:lnTo>
                    <a:close/>
                    <a:moveTo>
                      <a:pt x="48231" y="95407"/>
                    </a:moveTo>
                    <a:lnTo>
                      <a:pt x="90964" y="59999"/>
                    </a:lnTo>
                    <a:lnTo>
                      <a:pt x="48231" y="24032"/>
                    </a:lnTo>
                    <a:lnTo>
                      <a:pt x="4919" y="59999"/>
                    </a:lnTo>
                    <a:lnTo>
                      <a:pt x="48231" y="954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9591440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54516"/>
                    </a:moveTo>
                    <a:lnTo>
                      <a:pt x="9600" y="55777"/>
                    </a:lnTo>
                    <a:lnTo>
                      <a:pt x="4800" y="57352"/>
                    </a:lnTo>
                    <a:lnTo>
                      <a:pt x="0" y="586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41344"/>
                    </a:lnTo>
                    <a:lnTo>
                      <a:pt x="17280" y="54516"/>
                    </a:lnTo>
                    <a:close/>
                    <a:moveTo>
                      <a:pt x="4800" y="63151"/>
                    </a:moveTo>
                    <a:lnTo>
                      <a:pt x="9600" y="64411"/>
                    </a:lnTo>
                    <a:lnTo>
                      <a:pt x="17280" y="65735"/>
                    </a:lnTo>
                    <a:lnTo>
                      <a:pt x="119520" y="79159"/>
                    </a:lnTo>
                    <a:lnTo>
                      <a:pt x="119520" y="119936"/>
                    </a:lnTo>
                    <a:lnTo>
                      <a:pt x="0" y="119936"/>
                    </a:lnTo>
                    <a:lnTo>
                      <a:pt x="0" y="61575"/>
                    </a:lnTo>
                    <a:lnTo>
                      <a:pt x="4800" y="631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9591440" y="2818818"/>
                <a:ext cx="168958" cy="4073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41730"/>
                    </a:moveTo>
                    <a:lnTo>
                      <a:pt x="119520" y="0"/>
                    </a:lnTo>
                    <a:lnTo>
                      <a:pt x="119520" y="119800"/>
                    </a:lnTo>
                    <a:lnTo>
                      <a:pt x="17280" y="77271"/>
                    </a:lnTo>
                    <a:lnTo>
                      <a:pt x="9600" y="73078"/>
                    </a:lnTo>
                    <a:lnTo>
                      <a:pt x="4800" y="69084"/>
                    </a:lnTo>
                    <a:lnTo>
                      <a:pt x="0" y="64093"/>
                    </a:lnTo>
                    <a:lnTo>
                      <a:pt x="0" y="60099"/>
                    </a:lnTo>
                    <a:lnTo>
                      <a:pt x="0" y="54908"/>
                    </a:lnTo>
                    <a:lnTo>
                      <a:pt x="4800" y="50715"/>
                    </a:lnTo>
                    <a:lnTo>
                      <a:pt x="9600" y="45723"/>
                    </a:lnTo>
                    <a:lnTo>
                      <a:pt x="17280" y="417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10016853" y="3449394"/>
                <a:ext cx="168958" cy="34086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10445282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0445282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0"/>
                    </a:move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10870693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11727550" y="3497667"/>
                <a:ext cx="168958" cy="3360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10445282" y="4740714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31" y="119863"/>
                    </a:moveTo>
                    <a:lnTo>
                      <a:pt x="53637" y="119179"/>
                    </a:lnTo>
                    <a:lnTo>
                      <a:pt x="48027" y="118358"/>
                    </a:lnTo>
                    <a:lnTo>
                      <a:pt x="41870" y="116989"/>
                    </a:lnTo>
                    <a:lnTo>
                      <a:pt x="36259" y="114937"/>
                    </a:lnTo>
                    <a:lnTo>
                      <a:pt x="31334" y="112200"/>
                    </a:lnTo>
                    <a:lnTo>
                      <a:pt x="26408" y="109327"/>
                    </a:lnTo>
                    <a:lnTo>
                      <a:pt x="21619" y="105906"/>
                    </a:lnTo>
                    <a:lnTo>
                      <a:pt x="17377" y="102348"/>
                    </a:lnTo>
                    <a:lnTo>
                      <a:pt x="13956" y="98244"/>
                    </a:lnTo>
                    <a:lnTo>
                      <a:pt x="10399" y="93454"/>
                    </a:lnTo>
                    <a:lnTo>
                      <a:pt x="6841" y="88529"/>
                    </a:lnTo>
                    <a:lnTo>
                      <a:pt x="4789" y="82919"/>
                    </a:lnTo>
                    <a:lnTo>
                      <a:pt x="2736" y="77993"/>
                    </a:lnTo>
                    <a:lnTo>
                      <a:pt x="136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1368" y="48027"/>
                    </a:lnTo>
                    <a:lnTo>
                      <a:pt x="2736" y="42554"/>
                    </a:lnTo>
                    <a:lnTo>
                      <a:pt x="4789" y="36944"/>
                    </a:lnTo>
                    <a:lnTo>
                      <a:pt x="6841" y="31334"/>
                    </a:lnTo>
                    <a:lnTo>
                      <a:pt x="10399" y="26545"/>
                    </a:lnTo>
                    <a:lnTo>
                      <a:pt x="13956" y="21619"/>
                    </a:lnTo>
                    <a:lnTo>
                      <a:pt x="17377" y="17514"/>
                    </a:lnTo>
                    <a:lnTo>
                      <a:pt x="21619" y="13956"/>
                    </a:lnTo>
                    <a:lnTo>
                      <a:pt x="26408" y="10535"/>
                    </a:lnTo>
                    <a:lnTo>
                      <a:pt x="31334" y="7662"/>
                    </a:lnTo>
                    <a:lnTo>
                      <a:pt x="36259" y="4925"/>
                    </a:lnTo>
                    <a:lnTo>
                      <a:pt x="41870" y="2873"/>
                    </a:lnTo>
                    <a:lnTo>
                      <a:pt x="48027" y="1505"/>
                    </a:lnTo>
                    <a:lnTo>
                      <a:pt x="53637" y="684"/>
                    </a:lnTo>
                    <a:lnTo>
                      <a:pt x="59931" y="0"/>
                    </a:lnTo>
                    <a:lnTo>
                      <a:pt x="65541" y="684"/>
                    </a:lnTo>
                    <a:lnTo>
                      <a:pt x="71698" y="1505"/>
                    </a:lnTo>
                    <a:lnTo>
                      <a:pt x="77309" y="2873"/>
                    </a:lnTo>
                    <a:lnTo>
                      <a:pt x="82919" y="4925"/>
                    </a:lnTo>
                    <a:lnTo>
                      <a:pt x="87708" y="6978"/>
                    </a:lnTo>
                    <a:lnTo>
                      <a:pt x="92633" y="10535"/>
                    </a:lnTo>
                    <a:lnTo>
                      <a:pt x="97559" y="13956"/>
                    </a:lnTo>
                    <a:lnTo>
                      <a:pt x="102348" y="17514"/>
                    </a:lnTo>
                    <a:lnTo>
                      <a:pt x="105906" y="22303"/>
                    </a:lnTo>
                    <a:lnTo>
                      <a:pt x="109327" y="27229"/>
                    </a:lnTo>
                    <a:lnTo>
                      <a:pt x="112884" y="32018"/>
                    </a:lnTo>
                    <a:lnTo>
                      <a:pt x="114937" y="36944"/>
                    </a:lnTo>
                    <a:lnTo>
                      <a:pt x="116989" y="42554"/>
                    </a:lnTo>
                    <a:lnTo>
                      <a:pt x="118358" y="48027"/>
                    </a:lnTo>
                    <a:lnTo>
                      <a:pt x="119179" y="54321"/>
                    </a:lnTo>
                    <a:lnTo>
                      <a:pt x="119863" y="59931"/>
                    </a:lnTo>
                    <a:lnTo>
                      <a:pt x="119179" y="66225"/>
                    </a:lnTo>
                    <a:lnTo>
                      <a:pt x="118358" y="71835"/>
                    </a:lnTo>
                    <a:lnTo>
                      <a:pt x="116989" y="77309"/>
                    </a:lnTo>
                    <a:lnTo>
                      <a:pt x="114937" y="82919"/>
                    </a:lnTo>
                    <a:lnTo>
                      <a:pt x="112884" y="87844"/>
                    </a:lnTo>
                    <a:lnTo>
                      <a:pt x="109327" y="93454"/>
                    </a:lnTo>
                    <a:lnTo>
                      <a:pt x="105906" y="97559"/>
                    </a:lnTo>
                    <a:lnTo>
                      <a:pt x="102348" y="102348"/>
                    </a:lnTo>
                    <a:lnTo>
                      <a:pt x="97559" y="105906"/>
                    </a:lnTo>
                    <a:lnTo>
                      <a:pt x="92633" y="109327"/>
                    </a:lnTo>
                    <a:lnTo>
                      <a:pt x="87708" y="112884"/>
                    </a:lnTo>
                    <a:lnTo>
                      <a:pt x="82919" y="114937"/>
                    </a:lnTo>
                    <a:lnTo>
                      <a:pt x="77309" y="116989"/>
                    </a:lnTo>
                    <a:lnTo>
                      <a:pt x="71698" y="118358"/>
                    </a:lnTo>
                    <a:lnTo>
                      <a:pt x="65541" y="119179"/>
                    </a:lnTo>
                    <a:lnTo>
                      <a:pt x="59931" y="119863"/>
                    </a:lnTo>
                    <a:close/>
                    <a:moveTo>
                      <a:pt x="59931" y="34207"/>
                    </a:moveTo>
                    <a:lnTo>
                      <a:pt x="54321" y="34891"/>
                    </a:lnTo>
                    <a:lnTo>
                      <a:pt x="49532" y="36259"/>
                    </a:lnTo>
                    <a:lnTo>
                      <a:pt x="45290" y="38996"/>
                    </a:lnTo>
                    <a:lnTo>
                      <a:pt x="41870" y="41870"/>
                    </a:lnTo>
                    <a:lnTo>
                      <a:pt x="38312" y="45974"/>
                    </a:lnTo>
                    <a:lnTo>
                      <a:pt x="36259" y="50216"/>
                    </a:lnTo>
                    <a:lnTo>
                      <a:pt x="34754" y="55005"/>
                    </a:lnTo>
                    <a:lnTo>
                      <a:pt x="34207" y="59931"/>
                    </a:lnTo>
                    <a:lnTo>
                      <a:pt x="34754" y="64857"/>
                    </a:lnTo>
                    <a:lnTo>
                      <a:pt x="36259" y="69783"/>
                    </a:lnTo>
                    <a:lnTo>
                      <a:pt x="38312" y="74572"/>
                    </a:lnTo>
                    <a:lnTo>
                      <a:pt x="41870" y="77993"/>
                    </a:lnTo>
                    <a:lnTo>
                      <a:pt x="45290" y="81550"/>
                    </a:lnTo>
                    <a:lnTo>
                      <a:pt x="49532" y="83603"/>
                    </a:lnTo>
                    <a:lnTo>
                      <a:pt x="54321" y="84971"/>
                    </a:lnTo>
                    <a:lnTo>
                      <a:pt x="59931" y="85655"/>
                    </a:lnTo>
                    <a:lnTo>
                      <a:pt x="64720" y="84971"/>
                    </a:lnTo>
                    <a:lnTo>
                      <a:pt x="69646" y="83603"/>
                    </a:lnTo>
                    <a:lnTo>
                      <a:pt x="73751" y="81550"/>
                    </a:lnTo>
                    <a:lnTo>
                      <a:pt x="77993" y="77993"/>
                    </a:lnTo>
                    <a:lnTo>
                      <a:pt x="80866" y="73888"/>
                    </a:lnTo>
                    <a:lnTo>
                      <a:pt x="83603" y="69783"/>
                    </a:lnTo>
                    <a:lnTo>
                      <a:pt x="84971" y="64857"/>
                    </a:lnTo>
                    <a:lnTo>
                      <a:pt x="85655" y="59931"/>
                    </a:lnTo>
                    <a:lnTo>
                      <a:pt x="84971" y="55005"/>
                    </a:lnTo>
                    <a:lnTo>
                      <a:pt x="83603" y="50216"/>
                    </a:lnTo>
                    <a:lnTo>
                      <a:pt x="80866" y="45974"/>
                    </a:lnTo>
                    <a:lnTo>
                      <a:pt x="77993" y="41870"/>
                    </a:lnTo>
                    <a:lnTo>
                      <a:pt x="73751" y="38449"/>
                    </a:lnTo>
                    <a:lnTo>
                      <a:pt x="69646" y="36259"/>
                    </a:lnTo>
                    <a:lnTo>
                      <a:pt x="64720" y="34891"/>
                    </a:lnTo>
                    <a:lnTo>
                      <a:pt x="59931" y="342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9163013" y="3370948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3"/>
                    </a:moveTo>
                    <a:lnTo>
                      <a:pt x="53698" y="119315"/>
                    </a:lnTo>
                    <a:lnTo>
                      <a:pt x="48082" y="118630"/>
                    </a:lnTo>
                    <a:lnTo>
                      <a:pt x="41780" y="117123"/>
                    </a:lnTo>
                    <a:lnTo>
                      <a:pt x="36849" y="115068"/>
                    </a:lnTo>
                    <a:lnTo>
                      <a:pt x="31369" y="112191"/>
                    </a:lnTo>
                    <a:lnTo>
                      <a:pt x="26438" y="109452"/>
                    </a:lnTo>
                    <a:lnTo>
                      <a:pt x="21506" y="106027"/>
                    </a:lnTo>
                    <a:lnTo>
                      <a:pt x="17397" y="101780"/>
                    </a:lnTo>
                    <a:lnTo>
                      <a:pt x="13835" y="97671"/>
                    </a:lnTo>
                    <a:lnTo>
                      <a:pt x="10410" y="93424"/>
                    </a:lnTo>
                    <a:lnTo>
                      <a:pt x="6849" y="88493"/>
                    </a:lnTo>
                    <a:lnTo>
                      <a:pt x="4794" y="83013"/>
                    </a:lnTo>
                    <a:lnTo>
                      <a:pt x="2739" y="77397"/>
                    </a:lnTo>
                    <a:lnTo>
                      <a:pt x="1232" y="71917"/>
                    </a:lnTo>
                    <a:lnTo>
                      <a:pt x="684" y="66301"/>
                    </a:lnTo>
                    <a:lnTo>
                      <a:pt x="0" y="60000"/>
                    </a:lnTo>
                    <a:lnTo>
                      <a:pt x="684" y="53698"/>
                    </a:lnTo>
                    <a:lnTo>
                      <a:pt x="1232" y="48219"/>
                    </a:lnTo>
                    <a:lnTo>
                      <a:pt x="2739" y="41780"/>
                    </a:lnTo>
                    <a:lnTo>
                      <a:pt x="4794" y="36301"/>
                    </a:lnTo>
                    <a:lnTo>
                      <a:pt x="6849" y="31369"/>
                    </a:lnTo>
                    <a:lnTo>
                      <a:pt x="10410" y="26575"/>
                    </a:lnTo>
                    <a:lnTo>
                      <a:pt x="13835" y="21643"/>
                    </a:lnTo>
                    <a:lnTo>
                      <a:pt x="17397" y="17534"/>
                    </a:lnTo>
                    <a:lnTo>
                      <a:pt x="21506" y="13972"/>
                    </a:lnTo>
                    <a:lnTo>
                      <a:pt x="26438" y="10410"/>
                    </a:lnTo>
                    <a:lnTo>
                      <a:pt x="31369" y="6986"/>
                    </a:lnTo>
                    <a:lnTo>
                      <a:pt x="36849" y="4931"/>
                    </a:lnTo>
                    <a:lnTo>
                      <a:pt x="41780" y="2739"/>
                    </a:lnTo>
                    <a:lnTo>
                      <a:pt x="48082" y="1506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506"/>
                    </a:lnTo>
                    <a:lnTo>
                      <a:pt x="77397" y="2739"/>
                    </a:lnTo>
                    <a:lnTo>
                      <a:pt x="83013" y="4931"/>
                    </a:lnTo>
                    <a:lnTo>
                      <a:pt x="88493" y="6986"/>
                    </a:lnTo>
                    <a:lnTo>
                      <a:pt x="93424" y="10410"/>
                    </a:lnTo>
                    <a:lnTo>
                      <a:pt x="98356" y="13972"/>
                    </a:lnTo>
                    <a:lnTo>
                      <a:pt x="102465" y="17534"/>
                    </a:lnTo>
                    <a:lnTo>
                      <a:pt x="106027" y="21643"/>
                    </a:lnTo>
                    <a:lnTo>
                      <a:pt x="109452" y="26575"/>
                    </a:lnTo>
                    <a:lnTo>
                      <a:pt x="112191" y="31369"/>
                    </a:lnTo>
                    <a:lnTo>
                      <a:pt x="115068" y="36301"/>
                    </a:lnTo>
                    <a:lnTo>
                      <a:pt x="117123" y="41780"/>
                    </a:lnTo>
                    <a:lnTo>
                      <a:pt x="118630" y="47397"/>
                    </a:lnTo>
                    <a:lnTo>
                      <a:pt x="119178" y="53698"/>
                    </a:lnTo>
                    <a:lnTo>
                      <a:pt x="119863" y="60000"/>
                    </a:lnTo>
                    <a:lnTo>
                      <a:pt x="119178" y="66301"/>
                    </a:lnTo>
                    <a:lnTo>
                      <a:pt x="118630" y="71917"/>
                    </a:lnTo>
                    <a:lnTo>
                      <a:pt x="117123" y="77397"/>
                    </a:lnTo>
                    <a:lnTo>
                      <a:pt x="115068" y="83013"/>
                    </a:lnTo>
                    <a:lnTo>
                      <a:pt x="112191" y="88493"/>
                    </a:lnTo>
                    <a:lnTo>
                      <a:pt x="109452" y="93424"/>
                    </a:lnTo>
                    <a:lnTo>
                      <a:pt x="106027" y="97671"/>
                    </a:lnTo>
                    <a:lnTo>
                      <a:pt x="102465" y="101780"/>
                    </a:lnTo>
                    <a:lnTo>
                      <a:pt x="98356" y="106027"/>
                    </a:lnTo>
                    <a:lnTo>
                      <a:pt x="93424" y="109452"/>
                    </a:lnTo>
                    <a:lnTo>
                      <a:pt x="88493" y="112191"/>
                    </a:lnTo>
                    <a:lnTo>
                      <a:pt x="83013" y="115068"/>
                    </a:lnTo>
                    <a:lnTo>
                      <a:pt x="77397" y="117123"/>
                    </a:lnTo>
                    <a:lnTo>
                      <a:pt x="71780" y="118630"/>
                    </a:lnTo>
                    <a:lnTo>
                      <a:pt x="66164" y="119315"/>
                    </a:lnTo>
                    <a:lnTo>
                      <a:pt x="60000" y="119863"/>
                    </a:lnTo>
                    <a:close/>
                    <a:moveTo>
                      <a:pt x="60000" y="34109"/>
                    </a:moveTo>
                    <a:lnTo>
                      <a:pt x="55068" y="34931"/>
                    </a:lnTo>
                    <a:lnTo>
                      <a:pt x="50136" y="36301"/>
                    </a:lnTo>
                    <a:lnTo>
                      <a:pt x="45205" y="38356"/>
                    </a:lnTo>
                    <a:lnTo>
                      <a:pt x="41780" y="41780"/>
                    </a:lnTo>
                    <a:lnTo>
                      <a:pt x="38356" y="45342"/>
                    </a:lnTo>
                    <a:lnTo>
                      <a:pt x="36301" y="50273"/>
                    </a:lnTo>
                    <a:lnTo>
                      <a:pt x="34794" y="54383"/>
                    </a:lnTo>
                    <a:lnTo>
                      <a:pt x="34109" y="60000"/>
                    </a:lnTo>
                    <a:lnTo>
                      <a:pt x="34794" y="64794"/>
                    </a:lnTo>
                    <a:lnTo>
                      <a:pt x="36301" y="69726"/>
                    </a:lnTo>
                    <a:lnTo>
                      <a:pt x="38356" y="73972"/>
                    </a:lnTo>
                    <a:lnTo>
                      <a:pt x="41780" y="78082"/>
                    </a:lnTo>
                    <a:lnTo>
                      <a:pt x="45205" y="80821"/>
                    </a:lnTo>
                    <a:lnTo>
                      <a:pt x="50136" y="83698"/>
                    </a:lnTo>
                    <a:lnTo>
                      <a:pt x="55068" y="85068"/>
                    </a:lnTo>
                    <a:lnTo>
                      <a:pt x="60000" y="85753"/>
                    </a:lnTo>
                    <a:lnTo>
                      <a:pt x="64794" y="85068"/>
                    </a:lnTo>
                    <a:lnTo>
                      <a:pt x="69726" y="83698"/>
                    </a:lnTo>
                    <a:lnTo>
                      <a:pt x="73835" y="80821"/>
                    </a:lnTo>
                    <a:lnTo>
                      <a:pt x="78082" y="78082"/>
                    </a:lnTo>
                    <a:lnTo>
                      <a:pt x="80821" y="73972"/>
                    </a:lnTo>
                    <a:lnTo>
                      <a:pt x="83561" y="69726"/>
                    </a:lnTo>
                    <a:lnTo>
                      <a:pt x="85068" y="64794"/>
                    </a:lnTo>
                    <a:lnTo>
                      <a:pt x="85753" y="60000"/>
                    </a:lnTo>
                    <a:lnTo>
                      <a:pt x="85068" y="54383"/>
                    </a:lnTo>
                    <a:lnTo>
                      <a:pt x="83561" y="49452"/>
                    </a:lnTo>
                    <a:lnTo>
                      <a:pt x="80821" y="45342"/>
                    </a:lnTo>
                    <a:lnTo>
                      <a:pt x="78082" y="41780"/>
                    </a:lnTo>
                    <a:lnTo>
                      <a:pt x="73835" y="38356"/>
                    </a:lnTo>
                    <a:lnTo>
                      <a:pt x="69726" y="36301"/>
                    </a:lnTo>
                    <a:lnTo>
                      <a:pt x="64794" y="34931"/>
                    </a:lnTo>
                    <a:lnTo>
                      <a:pt x="60000" y="34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9163013" y="3669642"/>
                <a:ext cx="168958" cy="13667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40"/>
                    </a:moveTo>
                    <a:lnTo>
                      <a:pt x="0" y="119940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4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9591440" y="3632200"/>
                <a:ext cx="168958" cy="322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11299122" y="3920060"/>
                <a:ext cx="168958" cy="19188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57"/>
                    </a:moveTo>
                    <a:lnTo>
                      <a:pt x="117120" y="117310"/>
                    </a:lnTo>
                    <a:lnTo>
                      <a:pt x="107520" y="114919"/>
                    </a:lnTo>
                    <a:lnTo>
                      <a:pt x="97440" y="112572"/>
                    </a:lnTo>
                    <a:lnTo>
                      <a:pt x="83040" y="110394"/>
                    </a:lnTo>
                    <a:lnTo>
                      <a:pt x="65760" y="108431"/>
                    </a:lnTo>
                    <a:lnTo>
                      <a:pt x="46080" y="106680"/>
                    </a:lnTo>
                    <a:lnTo>
                      <a:pt x="24000" y="105400"/>
                    </a:lnTo>
                    <a:lnTo>
                      <a:pt x="0" y="104076"/>
                    </a:lnTo>
                    <a:lnTo>
                      <a:pt x="0" y="1040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5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1299122" y="4733958"/>
                <a:ext cx="168958" cy="21240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4156"/>
                    </a:moveTo>
                    <a:lnTo>
                      <a:pt x="24000" y="13153"/>
                    </a:lnTo>
                    <a:lnTo>
                      <a:pt x="46080" y="11803"/>
                    </a:lnTo>
                    <a:lnTo>
                      <a:pt x="65760" y="10221"/>
                    </a:lnTo>
                    <a:lnTo>
                      <a:pt x="83040" y="8486"/>
                    </a:lnTo>
                    <a:lnTo>
                      <a:pt x="97440" y="6480"/>
                    </a:lnTo>
                    <a:lnTo>
                      <a:pt x="107520" y="4513"/>
                    </a:lnTo>
                    <a:lnTo>
                      <a:pt x="117120" y="2160"/>
                    </a:lnTo>
                    <a:lnTo>
                      <a:pt x="119520" y="0"/>
                    </a:lnTo>
                    <a:lnTo>
                      <a:pt x="119520" y="0"/>
                    </a:lnTo>
                    <a:lnTo>
                      <a:pt x="119520" y="119961"/>
                    </a:lnTo>
                    <a:lnTo>
                      <a:pt x="0" y="119961"/>
                    </a:lnTo>
                    <a:lnTo>
                      <a:pt x="0" y="1415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10870693" y="5046133"/>
                <a:ext cx="168958" cy="18457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90" y="33230"/>
                    </a:moveTo>
                    <a:lnTo>
                      <a:pt x="2390" y="34918"/>
                    </a:lnTo>
                    <a:lnTo>
                      <a:pt x="9561" y="36605"/>
                    </a:lnTo>
                    <a:lnTo>
                      <a:pt x="19601" y="38155"/>
                    </a:lnTo>
                    <a:lnTo>
                      <a:pt x="33944" y="39704"/>
                    </a:lnTo>
                    <a:lnTo>
                      <a:pt x="51155" y="40977"/>
                    </a:lnTo>
                    <a:lnTo>
                      <a:pt x="73147" y="42250"/>
                    </a:lnTo>
                    <a:lnTo>
                      <a:pt x="95139" y="43246"/>
                    </a:lnTo>
                    <a:lnTo>
                      <a:pt x="119521" y="44076"/>
                    </a:lnTo>
                    <a:lnTo>
                      <a:pt x="119521" y="44076"/>
                    </a:ln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22245"/>
                    </a:lnTo>
                    <a:lnTo>
                      <a:pt x="95139" y="23103"/>
                    </a:lnTo>
                    <a:lnTo>
                      <a:pt x="73147" y="24071"/>
                    </a:lnTo>
                    <a:lnTo>
                      <a:pt x="51155" y="25344"/>
                    </a:lnTo>
                    <a:lnTo>
                      <a:pt x="33944" y="26617"/>
                    </a:lnTo>
                    <a:lnTo>
                      <a:pt x="19601" y="28166"/>
                    </a:lnTo>
                    <a:lnTo>
                      <a:pt x="9561" y="29716"/>
                    </a:lnTo>
                    <a:lnTo>
                      <a:pt x="2390" y="31404"/>
                    </a:lnTo>
                    <a:lnTo>
                      <a:pt x="2390" y="332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1042667" y="5256566"/>
                <a:ext cx="256454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682" y="34403"/>
                    </a:moveTo>
                    <a:lnTo>
                      <a:pt x="48253" y="35091"/>
                    </a:lnTo>
                    <a:lnTo>
                      <a:pt x="37142" y="36467"/>
                    </a:lnTo>
                    <a:lnTo>
                      <a:pt x="27301" y="38532"/>
                    </a:lnTo>
                    <a:lnTo>
                      <a:pt x="17777" y="42110"/>
                    </a:lnTo>
                    <a:lnTo>
                      <a:pt x="11111" y="45550"/>
                    </a:lnTo>
                    <a:lnTo>
                      <a:pt x="6349" y="49816"/>
                    </a:lnTo>
                    <a:lnTo>
                      <a:pt x="1587" y="54770"/>
                    </a:lnTo>
                    <a:lnTo>
                      <a:pt x="1587" y="60275"/>
                    </a:lnTo>
                    <a:lnTo>
                      <a:pt x="1587" y="60275"/>
                    </a:lnTo>
                    <a:lnTo>
                      <a:pt x="1587" y="65229"/>
                    </a:lnTo>
                    <a:lnTo>
                      <a:pt x="6349" y="70045"/>
                    </a:lnTo>
                    <a:lnTo>
                      <a:pt x="11111" y="74311"/>
                    </a:lnTo>
                    <a:lnTo>
                      <a:pt x="17777" y="78577"/>
                    </a:lnTo>
                    <a:lnTo>
                      <a:pt x="27301" y="81330"/>
                    </a:lnTo>
                    <a:lnTo>
                      <a:pt x="37142" y="84082"/>
                    </a:lnTo>
                    <a:lnTo>
                      <a:pt x="48253" y="85458"/>
                    </a:lnTo>
                    <a:lnTo>
                      <a:pt x="59682" y="85458"/>
                    </a:lnTo>
                    <a:lnTo>
                      <a:pt x="59682" y="85458"/>
                    </a:lnTo>
                    <a:lnTo>
                      <a:pt x="72698" y="85458"/>
                    </a:lnTo>
                    <a:lnTo>
                      <a:pt x="82222" y="84082"/>
                    </a:lnTo>
                    <a:lnTo>
                      <a:pt x="92063" y="82018"/>
                    </a:lnTo>
                    <a:lnTo>
                      <a:pt x="101904" y="78577"/>
                    </a:lnTo>
                    <a:lnTo>
                      <a:pt x="108253" y="75000"/>
                    </a:lnTo>
                    <a:lnTo>
                      <a:pt x="113015" y="71422"/>
                    </a:lnTo>
                    <a:lnTo>
                      <a:pt x="117777" y="66605"/>
                    </a:lnTo>
                    <a:lnTo>
                      <a:pt x="119682" y="61651"/>
                    </a:lnTo>
                    <a:lnTo>
                      <a:pt x="119682" y="61651"/>
                    </a:lnTo>
                    <a:lnTo>
                      <a:pt x="119682" y="114220"/>
                    </a:lnTo>
                    <a:lnTo>
                      <a:pt x="104761" y="116972"/>
                    </a:lnTo>
                    <a:lnTo>
                      <a:pt x="90476" y="118348"/>
                    </a:lnTo>
                    <a:lnTo>
                      <a:pt x="75873" y="119862"/>
                    </a:lnTo>
                    <a:lnTo>
                      <a:pt x="59682" y="119862"/>
                    </a:lnTo>
                    <a:lnTo>
                      <a:pt x="59682" y="119862"/>
                    </a:lnTo>
                    <a:lnTo>
                      <a:pt x="45079" y="119862"/>
                    </a:lnTo>
                    <a:lnTo>
                      <a:pt x="28888" y="118348"/>
                    </a:lnTo>
                    <a:lnTo>
                      <a:pt x="14285" y="116972"/>
                    </a:lnTo>
                    <a:lnTo>
                      <a:pt x="0" y="114220"/>
                    </a:lnTo>
                    <a:lnTo>
                      <a:pt x="0" y="114220"/>
                    </a:lnTo>
                    <a:lnTo>
                      <a:pt x="0" y="5642"/>
                    </a:lnTo>
                    <a:lnTo>
                      <a:pt x="14285" y="3577"/>
                    </a:lnTo>
                    <a:lnTo>
                      <a:pt x="28888" y="1513"/>
                    </a:lnTo>
                    <a:lnTo>
                      <a:pt x="45079" y="0"/>
                    </a:lnTo>
                    <a:lnTo>
                      <a:pt x="59682" y="0"/>
                    </a:lnTo>
                    <a:lnTo>
                      <a:pt x="59682" y="0"/>
                    </a:lnTo>
                    <a:lnTo>
                      <a:pt x="75873" y="0"/>
                    </a:lnTo>
                    <a:lnTo>
                      <a:pt x="90476" y="1513"/>
                    </a:lnTo>
                    <a:lnTo>
                      <a:pt x="104761" y="3577"/>
                    </a:lnTo>
                    <a:lnTo>
                      <a:pt x="119682" y="5642"/>
                    </a:lnTo>
                    <a:lnTo>
                      <a:pt x="119682" y="5642"/>
                    </a:lnTo>
                    <a:lnTo>
                      <a:pt x="119682" y="58211"/>
                    </a:lnTo>
                    <a:lnTo>
                      <a:pt x="117777" y="53256"/>
                    </a:lnTo>
                    <a:lnTo>
                      <a:pt x="113015" y="49128"/>
                    </a:lnTo>
                    <a:lnTo>
                      <a:pt x="108253" y="44862"/>
                    </a:lnTo>
                    <a:lnTo>
                      <a:pt x="101904" y="41422"/>
                    </a:lnTo>
                    <a:lnTo>
                      <a:pt x="92063" y="38532"/>
                    </a:lnTo>
                    <a:lnTo>
                      <a:pt x="82222" y="36467"/>
                    </a:lnTo>
                    <a:lnTo>
                      <a:pt x="72698" y="35091"/>
                    </a:lnTo>
                    <a:lnTo>
                      <a:pt x="59682" y="3440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10873710" y="5283719"/>
                <a:ext cx="165942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303"/>
                    </a:moveTo>
                    <a:lnTo>
                      <a:pt x="0" y="50278"/>
                    </a:lnTo>
                    <a:lnTo>
                      <a:pt x="7317" y="41012"/>
                    </a:lnTo>
                    <a:lnTo>
                      <a:pt x="17560" y="32506"/>
                    </a:lnTo>
                    <a:lnTo>
                      <a:pt x="32195" y="24000"/>
                    </a:lnTo>
                    <a:lnTo>
                      <a:pt x="49756" y="17012"/>
                    </a:lnTo>
                    <a:lnTo>
                      <a:pt x="72195" y="10025"/>
                    </a:lnTo>
                    <a:lnTo>
                      <a:pt x="94634" y="4708"/>
                    </a:lnTo>
                    <a:lnTo>
                      <a:pt x="119512" y="0"/>
                    </a:lnTo>
                    <a:lnTo>
                      <a:pt x="119512" y="0"/>
                    </a:lnTo>
                    <a:lnTo>
                      <a:pt x="119512" y="119848"/>
                    </a:lnTo>
                    <a:lnTo>
                      <a:pt x="94634" y="115291"/>
                    </a:lnTo>
                    <a:lnTo>
                      <a:pt x="72195" y="109822"/>
                    </a:lnTo>
                    <a:lnTo>
                      <a:pt x="49756" y="102835"/>
                    </a:lnTo>
                    <a:lnTo>
                      <a:pt x="32195" y="95848"/>
                    </a:lnTo>
                    <a:lnTo>
                      <a:pt x="17560" y="87341"/>
                    </a:lnTo>
                    <a:lnTo>
                      <a:pt x="7317" y="78835"/>
                    </a:lnTo>
                    <a:lnTo>
                      <a:pt x="0" y="69569"/>
                    </a:lnTo>
                    <a:lnTo>
                      <a:pt x="0" y="6030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1299122" y="5283719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4101"/>
                    </a:moveTo>
                    <a:lnTo>
                      <a:pt x="117120" y="72607"/>
                    </a:lnTo>
                    <a:lnTo>
                      <a:pt x="107520" y="81873"/>
                    </a:lnTo>
                    <a:lnTo>
                      <a:pt x="97440" y="89620"/>
                    </a:lnTo>
                    <a:lnTo>
                      <a:pt x="83040" y="97518"/>
                    </a:lnTo>
                    <a:lnTo>
                      <a:pt x="65760" y="104354"/>
                    </a:lnTo>
                    <a:lnTo>
                      <a:pt x="46080" y="110582"/>
                    </a:lnTo>
                    <a:lnTo>
                      <a:pt x="24000" y="115898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60303"/>
                    </a:lnTo>
                    <a:lnTo>
                      <a:pt x="0" y="60303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4708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30227"/>
                    </a:lnTo>
                    <a:lnTo>
                      <a:pt x="107520" y="38582"/>
                    </a:lnTo>
                    <a:lnTo>
                      <a:pt x="117120" y="47088"/>
                    </a:lnTo>
                    <a:lnTo>
                      <a:pt x="119520" y="56506"/>
                    </a:lnTo>
                    <a:lnTo>
                      <a:pt x="119520" y="56506"/>
                    </a:lnTo>
                    <a:lnTo>
                      <a:pt x="119520" y="6410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0445282" y="4770885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23"/>
                    </a:moveTo>
                    <a:lnTo>
                      <a:pt x="2390" y="49834"/>
                    </a:lnTo>
                    <a:lnTo>
                      <a:pt x="7171" y="41273"/>
                    </a:lnTo>
                    <a:lnTo>
                      <a:pt x="19601" y="31949"/>
                    </a:lnTo>
                    <a:lnTo>
                      <a:pt x="31553" y="24152"/>
                    </a:lnTo>
                    <a:lnTo>
                      <a:pt x="51155" y="16356"/>
                    </a:lnTo>
                    <a:lnTo>
                      <a:pt x="70278" y="10089"/>
                    </a:lnTo>
                    <a:lnTo>
                      <a:pt x="92270" y="4738"/>
                    </a:lnTo>
                    <a:lnTo>
                      <a:pt x="119521" y="0"/>
                    </a:lnTo>
                    <a:lnTo>
                      <a:pt x="119521" y="0"/>
                    </a:lnTo>
                    <a:lnTo>
                      <a:pt x="119521" y="119847"/>
                    </a:lnTo>
                    <a:lnTo>
                      <a:pt x="92270" y="115108"/>
                    </a:lnTo>
                    <a:lnTo>
                      <a:pt x="70278" y="109757"/>
                    </a:lnTo>
                    <a:lnTo>
                      <a:pt x="51155" y="103490"/>
                    </a:lnTo>
                    <a:lnTo>
                      <a:pt x="31553" y="95694"/>
                    </a:lnTo>
                    <a:lnTo>
                      <a:pt x="19601" y="87898"/>
                    </a:lnTo>
                    <a:lnTo>
                      <a:pt x="7171" y="79337"/>
                    </a:lnTo>
                    <a:lnTo>
                      <a:pt x="2390" y="70012"/>
                    </a:lnTo>
                    <a:lnTo>
                      <a:pt x="0" y="5992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10870693" y="4767867"/>
                <a:ext cx="168958" cy="5400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63698"/>
                    </a:moveTo>
                    <a:lnTo>
                      <a:pt x="116653" y="73056"/>
                    </a:lnTo>
                    <a:lnTo>
                      <a:pt x="109482" y="81358"/>
                    </a:lnTo>
                    <a:lnTo>
                      <a:pt x="97529" y="89811"/>
                    </a:lnTo>
                    <a:lnTo>
                      <a:pt x="82709" y="96905"/>
                    </a:lnTo>
                    <a:lnTo>
                      <a:pt x="65976" y="103698"/>
                    </a:lnTo>
                    <a:lnTo>
                      <a:pt x="46374" y="109886"/>
                    </a:lnTo>
                    <a:lnTo>
                      <a:pt x="24382" y="115169"/>
                    </a:lnTo>
                    <a:lnTo>
                      <a:pt x="0" y="119849"/>
                    </a:lnTo>
                    <a:lnTo>
                      <a:pt x="0" y="119849"/>
                    </a:lnTo>
                    <a:lnTo>
                      <a:pt x="0" y="62188"/>
                    </a:lnTo>
                    <a:lnTo>
                      <a:pt x="0" y="59924"/>
                    </a:lnTo>
                    <a:lnTo>
                      <a:pt x="0" y="59924"/>
                    </a:lnTo>
                    <a:lnTo>
                      <a:pt x="0" y="58415"/>
                    </a:lnTo>
                    <a:lnTo>
                      <a:pt x="0" y="58415"/>
                    </a:lnTo>
                    <a:lnTo>
                      <a:pt x="0" y="0"/>
                    </a:lnTo>
                    <a:lnTo>
                      <a:pt x="24382" y="4679"/>
                    </a:lnTo>
                    <a:lnTo>
                      <a:pt x="46374" y="9962"/>
                    </a:lnTo>
                    <a:lnTo>
                      <a:pt x="65976" y="16150"/>
                    </a:lnTo>
                    <a:lnTo>
                      <a:pt x="82709" y="23094"/>
                    </a:lnTo>
                    <a:lnTo>
                      <a:pt x="97529" y="30037"/>
                    </a:lnTo>
                    <a:lnTo>
                      <a:pt x="109482" y="38490"/>
                    </a:lnTo>
                    <a:lnTo>
                      <a:pt x="116653" y="46792"/>
                    </a:lnTo>
                    <a:lnTo>
                      <a:pt x="119521" y="56150"/>
                    </a:lnTo>
                    <a:lnTo>
                      <a:pt x="119521" y="56150"/>
                    </a:lnTo>
                    <a:lnTo>
                      <a:pt x="119521" y="6369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9163013" y="4770885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3341"/>
                    </a:moveTo>
                    <a:lnTo>
                      <a:pt x="117120" y="72759"/>
                    </a:lnTo>
                    <a:lnTo>
                      <a:pt x="109920" y="81113"/>
                    </a:lnTo>
                    <a:lnTo>
                      <a:pt x="97440" y="89620"/>
                    </a:lnTo>
                    <a:lnTo>
                      <a:pt x="83040" y="96759"/>
                    </a:lnTo>
                    <a:lnTo>
                      <a:pt x="65760" y="103594"/>
                    </a:lnTo>
                    <a:lnTo>
                      <a:pt x="46080" y="109822"/>
                    </a:lnTo>
                    <a:lnTo>
                      <a:pt x="24000" y="115139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59544"/>
                    </a:lnTo>
                    <a:lnTo>
                      <a:pt x="0" y="59544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3949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29468"/>
                    </a:lnTo>
                    <a:lnTo>
                      <a:pt x="109920" y="37974"/>
                    </a:lnTo>
                    <a:lnTo>
                      <a:pt x="117120" y="46329"/>
                    </a:lnTo>
                    <a:lnTo>
                      <a:pt x="119520" y="55746"/>
                    </a:lnTo>
                    <a:lnTo>
                      <a:pt x="119520" y="55746"/>
                    </a:lnTo>
                    <a:lnTo>
                      <a:pt x="119520" y="6334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8737600" y="5036385"/>
                <a:ext cx="168958" cy="18216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7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737600" y="4749760"/>
                <a:ext cx="594370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7" y="119863"/>
                    </a:moveTo>
                    <a:lnTo>
                      <a:pt x="53944" y="119179"/>
                    </a:lnTo>
                    <a:lnTo>
                      <a:pt x="47614" y="118358"/>
                    </a:lnTo>
                    <a:lnTo>
                      <a:pt x="42110" y="116989"/>
                    </a:lnTo>
                    <a:lnTo>
                      <a:pt x="36467" y="114937"/>
                    </a:lnTo>
                    <a:lnTo>
                      <a:pt x="30825" y="112884"/>
                    </a:lnTo>
                    <a:lnTo>
                      <a:pt x="26009" y="109327"/>
                    </a:lnTo>
                    <a:lnTo>
                      <a:pt x="21743" y="105906"/>
                    </a:lnTo>
                    <a:lnTo>
                      <a:pt x="17477" y="102348"/>
                    </a:lnTo>
                    <a:lnTo>
                      <a:pt x="13348" y="98244"/>
                    </a:lnTo>
                    <a:lnTo>
                      <a:pt x="9770" y="93454"/>
                    </a:lnTo>
                    <a:lnTo>
                      <a:pt x="7018" y="88529"/>
                    </a:lnTo>
                    <a:lnTo>
                      <a:pt x="4266" y="82919"/>
                    </a:lnTo>
                    <a:lnTo>
                      <a:pt x="2064" y="77993"/>
                    </a:lnTo>
                    <a:lnTo>
                      <a:pt x="68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688" y="48027"/>
                    </a:lnTo>
                    <a:lnTo>
                      <a:pt x="2064" y="42554"/>
                    </a:lnTo>
                    <a:lnTo>
                      <a:pt x="4266" y="36944"/>
                    </a:lnTo>
                    <a:lnTo>
                      <a:pt x="7018" y="31334"/>
                    </a:lnTo>
                    <a:lnTo>
                      <a:pt x="9770" y="26545"/>
                    </a:lnTo>
                    <a:lnTo>
                      <a:pt x="13348" y="21619"/>
                    </a:lnTo>
                    <a:lnTo>
                      <a:pt x="17477" y="17514"/>
                    </a:lnTo>
                    <a:lnTo>
                      <a:pt x="21743" y="13956"/>
                    </a:lnTo>
                    <a:lnTo>
                      <a:pt x="26009" y="10535"/>
                    </a:lnTo>
                    <a:lnTo>
                      <a:pt x="30825" y="7662"/>
                    </a:lnTo>
                    <a:lnTo>
                      <a:pt x="36467" y="4925"/>
                    </a:lnTo>
                    <a:lnTo>
                      <a:pt x="42110" y="2873"/>
                    </a:lnTo>
                    <a:lnTo>
                      <a:pt x="47614" y="1505"/>
                    </a:lnTo>
                    <a:lnTo>
                      <a:pt x="53944" y="684"/>
                    </a:lnTo>
                    <a:lnTo>
                      <a:pt x="59587" y="0"/>
                    </a:lnTo>
                    <a:lnTo>
                      <a:pt x="65917" y="684"/>
                    </a:lnTo>
                    <a:lnTo>
                      <a:pt x="72247" y="1505"/>
                    </a:lnTo>
                    <a:lnTo>
                      <a:pt x="77889" y="2873"/>
                    </a:lnTo>
                    <a:lnTo>
                      <a:pt x="83394" y="4925"/>
                    </a:lnTo>
                    <a:lnTo>
                      <a:pt x="88348" y="7662"/>
                    </a:lnTo>
                    <a:lnTo>
                      <a:pt x="93302" y="10535"/>
                    </a:lnTo>
                    <a:lnTo>
                      <a:pt x="98119" y="13956"/>
                    </a:lnTo>
                    <a:lnTo>
                      <a:pt x="102385" y="17514"/>
                    </a:lnTo>
                    <a:lnTo>
                      <a:pt x="106513" y="21619"/>
                    </a:lnTo>
                    <a:lnTo>
                      <a:pt x="109403" y="26545"/>
                    </a:lnTo>
                    <a:lnTo>
                      <a:pt x="112844" y="31334"/>
                    </a:lnTo>
                    <a:lnTo>
                      <a:pt x="114908" y="36944"/>
                    </a:lnTo>
                    <a:lnTo>
                      <a:pt x="117110" y="42554"/>
                    </a:lnTo>
                    <a:lnTo>
                      <a:pt x="118486" y="48027"/>
                    </a:lnTo>
                    <a:lnTo>
                      <a:pt x="119862" y="53637"/>
                    </a:lnTo>
                    <a:lnTo>
                      <a:pt x="119862" y="59931"/>
                    </a:lnTo>
                    <a:lnTo>
                      <a:pt x="119862" y="66225"/>
                    </a:lnTo>
                    <a:lnTo>
                      <a:pt x="118486" y="71835"/>
                    </a:lnTo>
                    <a:lnTo>
                      <a:pt x="117110" y="77993"/>
                    </a:lnTo>
                    <a:lnTo>
                      <a:pt x="114908" y="82919"/>
                    </a:lnTo>
                    <a:lnTo>
                      <a:pt x="112844" y="88529"/>
                    </a:lnTo>
                    <a:lnTo>
                      <a:pt x="109403" y="93454"/>
                    </a:lnTo>
                    <a:lnTo>
                      <a:pt x="106513" y="98244"/>
                    </a:lnTo>
                    <a:lnTo>
                      <a:pt x="102385" y="102348"/>
                    </a:lnTo>
                    <a:lnTo>
                      <a:pt x="98119" y="105906"/>
                    </a:lnTo>
                    <a:lnTo>
                      <a:pt x="93302" y="109327"/>
                    </a:lnTo>
                    <a:lnTo>
                      <a:pt x="88348" y="112884"/>
                    </a:lnTo>
                    <a:lnTo>
                      <a:pt x="83394" y="114937"/>
                    </a:lnTo>
                    <a:lnTo>
                      <a:pt x="77889" y="116989"/>
                    </a:lnTo>
                    <a:lnTo>
                      <a:pt x="72247" y="118358"/>
                    </a:lnTo>
                    <a:lnTo>
                      <a:pt x="65917" y="119179"/>
                    </a:lnTo>
                    <a:lnTo>
                      <a:pt x="59587" y="119863"/>
                    </a:lnTo>
                    <a:close/>
                    <a:moveTo>
                      <a:pt x="59587" y="34207"/>
                    </a:moveTo>
                    <a:lnTo>
                      <a:pt x="54770" y="34891"/>
                    </a:lnTo>
                    <a:lnTo>
                      <a:pt x="49816" y="36259"/>
                    </a:lnTo>
                    <a:lnTo>
                      <a:pt x="45550" y="38996"/>
                    </a:lnTo>
                    <a:lnTo>
                      <a:pt x="41422" y="41870"/>
                    </a:lnTo>
                    <a:lnTo>
                      <a:pt x="38532" y="45290"/>
                    </a:lnTo>
                    <a:lnTo>
                      <a:pt x="35779" y="50216"/>
                    </a:lnTo>
                    <a:lnTo>
                      <a:pt x="34403" y="55005"/>
                    </a:lnTo>
                    <a:lnTo>
                      <a:pt x="34403" y="59931"/>
                    </a:lnTo>
                    <a:lnTo>
                      <a:pt x="34403" y="64857"/>
                    </a:lnTo>
                    <a:lnTo>
                      <a:pt x="35779" y="69783"/>
                    </a:lnTo>
                    <a:lnTo>
                      <a:pt x="38532" y="74572"/>
                    </a:lnTo>
                    <a:lnTo>
                      <a:pt x="41422" y="77993"/>
                    </a:lnTo>
                    <a:lnTo>
                      <a:pt x="45550" y="81550"/>
                    </a:lnTo>
                    <a:lnTo>
                      <a:pt x="49816" y="83603"/>
                    </a:lnTo>
                    <a:lnTo>
                      <a:pt x="54770" y="84971"/>
                    </a:lnTo>
                    <a:lnTo>
                      <a:pt x="59587" y="85655"/>
                    </a:lnTo>
                    <a:lnTo>
                      <a:pt x="65229" y="84971"/>
                    </a:lnTo>
                    <a:lnTo>
                      <a:pt x="70183" y="83603"/>
                    </a:lnTo>
                    <a:lnTo>
                      <a:pt x="74311" y="81550"/>
                    </a:lnTo>
                    <a:lnTo>
                      <a:pt x="77889" y="77993"/>
                    </a:lnTo>
                    <a:lnTo>
                      <a:pt x="81330" y="74572"/>
                    </a:lnTo>
                    <a:lnTo>
                      <a:pt x="83394" y="69783"/>
                    </a:lnTo>
                    <a:lnTo>
                      <a:pt x="84770" y="64857"/>
                    </a:lnTo>
                    <a:lnTo>
                      <a:pt x="85596" y="59931"/>
                    </a:lnTo>
                    <a:lnTo>
                      <a:pt x="84770" y="55005"/>
                    </a:lnTo>
                    <a:lnTo>
                      <a:pt x="83394" y="50216"/>
                    </a:lnTo>
                    <a:lnTo>
                      <a:pt x="81330" y="45290"/>
                    </a:lnTo>
                    <a:lnTo>
                      <a:pt x="77889" y="41870"/>
                    </a:lnTo>
                    <a:lnTo>
                      <a:pt x="74311" y="38996"/>
                    </a:lnTo>
                    <a:lnTo>
                      <a:pt x="70183" y="36259"/>
                    </a:lnTo>
                    <a:lnTo>
                      <a:pt x="65229" y="34891"/>
                    </a:lnTo>
                    <a:lnTo>
                      <a:pt x="59587" y="342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9163013" y="4764846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6880" y="3974"/>
                    </a:lnTo>
                    <a:lnTo>
                      <a:pt x="48480" y="10242"/>
                    </a:lnTo>
                    <a:lnTo>
                      <a:pt x="68160" y="16509"/>
                    </a:lnTo>
                    <a:lnTo>
                      <a:pt x="87840" y="24152"/>
                    </a:lnTo>
                    <a:lnTo>
                      <a:pt x="99840" y="31949"/>
                    </a:lnTo>
                    <a:lnTo>
                      <a:pt x="112320" y="40509"/>
                    </a:lnTo>
                    <a:lnTo>
                      <a:pt x="117120" y="49834"/>
                    </a:lnTo>
                    <a:lnTo>
                      <a:pt x="119520" y="60076"/>
                    </a:lnTo>
                    <a:lnTo>
                      <a:pt x="119520" y="60076"/>
                    </a:lnTo>
                    <a:lnTo>
                      <a:pt x="117120" y="70012"/>
                    </a:lnTo>
                    <a:lnTo>
                      <a:pt x="112320" y="79337"/>
                    </a:lnTo>
                    <a:lnTo>
                      <a:pt x="99840" y="87898"/>
                    </a:lnTo>
                    <a:lnTo>
                      <a:pt x="87840" y="95847"/>
                    </a:lnTo>
                    <a:lnTo>
                      <a:pt x="68160" y="103643"/>
                    </a:lnTo>
                    <a:lnTo>
                      <a:pt x="48480" y="109757"/>
                    </a:lnTo>
                    <a:lnTo>
                      <a:pt x="26880" y="115261"/>
                    </a:lnTo>
                    <a:lnTo>
                      <a:pt x="0" y="119847"/>
                    </a:lnTo>
                    <a:lnTo>
                      <a:pt x="0" y="119847"/>
                    </a:lnTo>
                    <a:lnTo>
                      <a:pt x="0" y="6007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 flipH="1">
              <a:off x="10445281" y="2814126"/>
              <a:ext cx="168958" cy="4073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280" y="41730"/>
                  </a:moveTo>
                  <a:lnTo>
                    <a:pt x="119520" y="0"/>
                  </a:lnTo>
                  <a:lnTo>
                    <a:pt x="119520" y="119800"/>
                  </a:lnTo>
                  <a:lnTo>
                    <a:pt x="17280" y="77271"/>
                  </a:lnTo>
                  <a:lnTo>
                    <a:pt x="9600" y="73078"/>
                  </a:lnTo>
                  <a:lnTo>
                    <a:pt x="4800" y="69084"/>
                  </a:lnTo>
                  <a:lnTo>
                    <a:pt x="0" y="64093"/>
                  </a:lnTo>
                  <a:lnTo>
                    <a:pt x="0" y="60099"/>
                  </a:lnTo>
                  <a:lnTo>
                    <a:pt x="0" y="54908"/>
                  </a:lnTo>
                  <a:lnTo>
                    <a:pt x="4800" y="50715"/>
                  </a:lnTo>
                  <a:lnTo>
                    <a:pt x="9600" y="45723"/>
                  </a:lnTo>
                  <a:lnTo>
                    <a:pt x="17280" y="4173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 WHIT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3788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8388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62" name="Shape 262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7099301" y="172975"/>
            <a:ext cx="4795837" cy="6694548"/>
            <a:chOff x="7573963" y="693737"/>
            <a:chExt cx="4422774" cy="6173786"/>
          </a:xfrm>
        </p:grpSpPr>
        <p:sp>
          <p:nvSpPr>
            <p:cNvPr id="274" name="Shape 274"/>
            <p:cNvSpPr/>
            <p:nvPr/>
          </p:nvSpPr>
          <p:spPr>
            <a:xfrm>
              <a:off x="11466513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916"/>
                  </a:lnTo>
                  <a:lnTo>
                    <a:pt x="119314" y="11916"/>
                  </a:lnTo>
                  <a:lnTo>
                    <a:pt x="93257" y="10952"/>
                  </a:lnTo>
                  <a:lnTo>
                    <a:pt x="70628" y="9769"/>
                  </a:lnTo>
                  <a:lnTo>
                    <a:pt x="52114" y="8587"/>
                  </a:lnTo>
                  <a:lnTo>
                    <a:pt x="33600" y="7185"/>
                  </a:lnTo>
                  <a:lnTo>
                    <a:pt x="18514" y="5476"/>
                  </a:lnTo>
                  <a:lnTo>
                    <a:pt x="7542" y="3811"/>
                  </a:lnTo>
                  <a:lnTo>
                    <a:pt x="3428" y="1927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0220325" y="4595812"/>
              <a:ext cx="61913" cy="168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9113"/>
                  </a:moveTo>
                  <a:lnTo>
                    <a:pt x="0" y="119746"/>
                  </a:lnTo>
                  <a:lnTo>
                    <a:pt x="119314" y="11974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9314" y="11139"/>
                  </a:lnTo>
                  <a:lnTo>
                    <a:pt x="111771" y="22278"/>
                  </a:lnTo>
                  <a:lnTo>
                    <a:pt x="100800" y="31645"/>
                  </a:lnTo>
                  <a:lnTo>
                    <a:pt x="85714" y="41518"/>
                  </a:lnTo>
                  <a:lnTo>
                    <a:pt x="70628" y="49620"/>
                  </a:lnTo>
                  <a:lnTo>
                    <a:pt x="48685" y="57974"/>
                  </a:lnTo>
                  <a:lnTo>
                    <a:pt x="26057" y="63291"/>
                  </a:lnTo>
                  <a:lnTo>
                    <a:pt x="0" y="6911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8662988" y="6008687"/>
              <a:ext cx="60324" cy="261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4305"/>
                  </a:moveTo>
                  <a:lnTo>
                    <a:pt x="0" y="119836"/>
                  </a:lnTo>
                  <a:lnTo>
                    <a:pt x="119310" y="119836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7029"/>
                  </a:lnTo>
                  <a:lnTo>
                    <a:pt x="111724" y="14223"/>
                  </a:lnTo>
                  <a:lnTo>
                    <a:pt x="100689" y="20435"/>
                  </a:lnTo>
                  <a:lnTo>
                    <a:pt x="89655" y="26648"/>
                  </a:lnTo>
                  <a:lnTo>
                    <a:pt x="70344" y="32043"/>
                  </a:lnTo>
                  <a:lnTo>
                    <a:pt x="48275" y="37275"/>
                  </a:lnTo>
                  <a:lnTo>
                    <a:pt x="25517" y="40871"/>
                  </a:lnTo>
                  <a:lnTo>
                    <a:pt x="0" y="4430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1310938" y="2573338"/>
              <a:ext cx="37464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03"/>
                  </a:moveTo>
                  <a:lnTo>
                    <a:pt x="56145" y="118819"/>
                  </a:lnTo>
                  <a:lnTo>
                    <a:pt x="54304" y="116655"/>
                  </a:lnTo>
                  <a:lnTo>
                    <a:pt x="53039" y="114295"/>
                  </a:lnTo>
                  <a:lnTo>
                    <a:pt x="3106" y="29901"/>
                  </a:lnTo>
                  <a:lnTo>
                    <a:pt x="1150" y="25770"/>
                  </a:lnTo>
                  <a:lnTo>
                    <a:pt x="0" y="20459"/>
                  </a:lnTo>
                  <a:lnTo>
                    <a:pt x="0" y="16131"/>
                  </a:lnTo>
                  <a:lnTo>
                    <a:pt x="575" y="10819"/>
                  </a:lnTo>
                  <a:lnTo>
                    <a:pt x="2416" y="6491"/>
                  </a:lnTo>
                  <a:lnTo>
                    <a:pt x="4256" y="3344"/>
                  </a:lnTo>
                  <a:lnTo>
                    <a:pt x="7478" y="1180"/>
                  </a:lnTo>
                  <a:lnTo>
                    <a:pt x="9894" y="0"/>
                  </a:lnTo>
                  <a:lnTo>
                    <a:pt x="109875" y="0"/>
                  </a:lnTo>
                  <a:lnTo>
                    <a:pt x="112406" y="1180"/>
                  </a:lnTo>
                  <a:lnTo>
                    <a:pt x="115512" y="3344"/>
                  </a:lnTo>
                  <a:lnTo>
                    <a:pt x="117353" y="6491"/>
                  </a:lnTo>
                  <a:lnTo>
                    <a:pt x="118619" y="10819"/>
                  </a:lnTo>
                  <a:lnTo>
                    <a:pt x="119884" y="16131"/>
                  </a:lnTo>
                  <a:lnTo>
                    <a:pt x="119309" y="20459"/>
                  </a:lnTo>
                  <a:lnTo>
                    <a:pt x="118619" y="25770"/>
                  </a:lnTo>
                  <a:lnTo>
                    <a:pt x="116663" y="29901"/>
                  </a:lnTo>
                  <a:lnTo>
                    <a:pt x="66845" y="114295"/>
                  </a:lnTo>
                  <a:lnTo>
                    <a:pt x="65580" y="116655"/>
                  </a:lnTo>
                  <a:lnTo>
                    <a:pt x="63624" y="118819"/>
                  </a:lnTo>
                  <a:lnTo>
                    <a:pt x="59942" y="119803"/>
                  </a:lnTo>
                  <a:close/>
                  <a:moveTo>
                    <a:pt x="34285" y="34229"/>
                  </a:moveTo>
                  <a:lnTo>
                    <a:pt x="59942" y="78098"/>
                  </a:lnTo>
                  <a:lnTo>
                    <a:pt x="85484" y="34229"/>
                  </a:lnTo>
                  <a:lnTo>
                    <a:pt x="34285" y="34229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56950" y="1960563"/>
              <a:ext cx="60324" cy="4141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523"/>
                  </a:moveTo>
                  <a:lnTo>
                    <a:pt x="0" y="30523"/>
                  </a:lnTo>
                  <a:lnTo>
                    <a:pt x="0" y="30075"/>
                  </a:lnTo>
                  <a:lnTo>
                    <a:pt x="6896" y="29616"/>
                  </a:lnTo>
                  <a:lnTo>
                    <a:pt x="18620" y="29220"/>
                  </a:lnTo>
                  <a:lnTo>
                    <a:pt x="29655" y="28824"/>
                  </a:lnTo>
                  <a:lnTo>
                    <a:pt x="48275" y="28491"/>
                  </a:lnTo>
                  <a:lnTo>
                    <a:pt x="71034" y="28146"/>
                  </a:lnTo>
                  <a:lnTo>
                    <a:pt x="93103" y="27917"/>
                  </a:lnTo>
                  <a:lnTo>
                    <a:pt x="119310" y="27688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89"/>
                  </a:lnTo>
                  <a:lnTo>
                    <a:pt x="119310" y="119989"/>
                  </a:lnTo>
                  <a:lnTo>
                    <a:pt x="119310" y="33411"/>
                  </a:lnTo>
                  <a:lnTo>
                    <a:pt x="119310" y="33411"/>
                  </a:lnTo>
                  <a:lnTo>
                    <a:pt x="93103" y="33192"/>
                  </a:lnTo>
                  <a:lnTo>
                    <a:pt x="71034" y="32900"/>
                  </a:lnTo>
                  <a:lnTo>
                    <a:pt x="48275" y="32619"/>
                  </a:lnTo>
                  <a:lnTo>
                    <a:pt x="29655" y="32223"/>
                  </a:lnTo>
                  <a:lnTo>
                    <a:pt x="18620" y="31889"/>
                  </a:lnTo>
                  <a:lnTo>
                    <a:pt x="6896" y="31430"/>
                  </a:lnTo>
                  <a:lnTo>
                    <a:pt x="0" y="30982"/>
                  </a:lnTo>
                  <a:lnTo>
                    <a:pt x="0" y="3052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1310938" y="2117725"/>
              <a:ext cx="60324" cy="896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06864"/>
                  </a:lnTo>
                  <a:lnTo>
                    <a:pt x="0" y="106864"/>
                  </a:lnTo>
                  <a:lnTo>
                    <a:pt x="25517" y="107923"/>
                  </a:lnTo>
                  <a:lnTo>
                    <a:pt x="48275" y="108981"/>
                  </a:lnTo>
                  <a:lnTo>
                    <a:pt x="70344" y="110569"/>
                  </a:lnTo>
                  <a:lnTo>
                    <a:pt x="86206" y="112109"/>
                  </a:lnTo>
                  <a:lnTo>
                    <a:pt x="100689" y="113937"/>
                  </a:lnTo>
                  <a:lnTo>
                    <a:pt x="111724" y="115765"/>
                  </a:lnTo>
                  <a:lnTo>
                    <a:pt x="119310" y="117882"/>
                  </a:lnTo>
                  <a:lnTo>
                    <a:pt x="119310" y="119951"/>
                  </a:lnTo>
                  <a:lnTo>
                    <a:pt x="119310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310938" y="3014663"/>
              <a:ext cx="60324" cy="538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160"/>
                  </a:moveTo>
                  <a:lnTo>
                    <a:pt x="0" y="119920"/>
                  </a:lnTo>
                  <a:lnTo>
                    <a:pt x="119310" y="119920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3520"/>
                  </a:lnTo>
                  <a:lnTo>
                    <a:pt x="111724" y="6960"/>
                  </a:lnTo>
                  <a:lnTo>
                    <a:pt x="100689" y="10480"/>
                  </a:lnTo>
                  <a:lnTo>
                    <a:pt x="86206" y="13040"/>
                  </a:lnTo>
                  <a:lnTo>
                    <a:pt x="70344" y="16080"/>
                  </a:lnTo>
                  <a:lnTo>
                    <a:pt x="48275" y="18240"/>
                  </a:lnTo>
                  <a:lnTo>
                    <a:pt x="25517" y="20480"/>
                  </a:lnTo>
                  <a:lnTo>
                    <a:pt x="0" y="2216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218863" y="2905125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65" y="85714"/>
                  </a:moveTo>
                  <a:lnTo>
                    <a:pt x="58365" y="85714"/>
                  </a:lnTo>
                  <a:lnTo>
                    <a:pt x="48560" y="85714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4876"/>
                  </a:lnTo>
                  <a:lnTo>
                    <a:pt x="2801" y="70541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2801" y="50246"/>
                  </a:lnTo>
                  <a:lnTo>
                    <a:pt x="10272" y="45911"/>
                  </a:lnTo>
                  <a:lnTo>
                    <a:pt x="17743" y="41773"/>
                  </a:lnTo>
                  <a:lnTo>
                    <a:pt x="25214" y="39605"/>
                  </a:lnTo>
                  <a:lnTo>
                    <a:pt x="35953" y="36453"/>
                  </a:lnTo>
                  <a:lnTo>
                    <a:pt x="48560" y="35270"/>
                  </a:lnTo>
                  <a:lnTo>
                    <a:pt x="58365" y="34088"/>
                  </a:lnTo>
                  <a:lnTo>
                    <a:pt x="58365" y="34088"/>
                  </a:lnTo>
                  <a:lnTo>
                    <a:pt x="70972" y="35270"/>
                  </a:lnTo>
                  <a:lnTo>
                    <a:pt x="83579" y="36453"/>
                  </a:lnTo>
                  <a:lnTo>
                    <a:pt x="93852" y="39605"/>
                  </a:lnTo>
                  <a:lnTo>
                    <a:pt x="101789" y="41773"/>
                  </a:lnTo>
                  <a:lnTo>
                    <a:pt x="109260" y="45911"/>
                  </a:lnTo>
                  <a:lnTo>
                    <a:pt x="114396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6305"/>
                  </a:lnTo>
                  <a:lnTo>
                    <a:pt x="119533" y="6305"/>
                  </a:lnTo>
                  <a:lnTo>
                    <a:pt x="106926" y="4137"/>
                  </a:lnTo>
                  <a:lnTo>
                    <a:pt x="91517" y="2167"/>
                  </a:lnTo>
                  <a:lnTo>
                    <a:pt x="76108" y="985"/>
                  </a:lnTo>
                  <a:lnTo>
                    <a:pt x="58365" y="0"/>
                  </a:lnTo>
                  <a:lnTo>
                    <a:pt x="58365" y="0"/>
                  </a:lnTo>
                  <a:lnTo>
                    <a:pt x="43424" y="985"/>
                  </a:lnTo>
                  <a:lnTo>
                    <a:pt x="28015" y="2167"/>
                  </a:lnTo>
                  <a:lnTo>
                    <a:pt x="12607" y="4137"/>
                  </a:lnTo>
                  <a:lnTo>
                    <a:pt x="0" y="6305"/>
                  </a:lnTo>
                  <a:lnTo>
                    <a:pt x="0" y="114482"/>
                  </a:lnTo>
                  <a:lnTo>
                    <a:pt x="0" y="114482"/>
                  </a:lnTo>
                  <a:lnTo>
                    <a:pt x="12607" y="116650"/>
                  </a:lnTo>
                  <a:lnTo>
                    <a:pt x="28015" y="118817"/>
                  </a:lnTo>
                  <a:lnTo>
                    <a:pt x="43424" y="119802"/>
                  </a:lnTo>
                  <a:lnTo>
                    <a:pt x="58365" y="119802"/>
                  </a:lnTo>
                  <a:lnTo>
                    <a:pt x="58365" y="119802"/>
                  </a:lnTo>
                  <a:lnTo>
                    <a:pt x="76108" y="119802"/>
                  </a:lnTo>
                  <a:lnTo>
                    <a:pt x="91517" y="118817"/>
                  </a:lnTo>
                  <a:lnTo>
                    <a:pt x="106926" y="116650"/>
                  </a:lnTo>
                  <a:lnTo>
                    <a:pt x="119533" y="114482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4396" y="70541"/>
                  </a:lnTo>
                  <a:lnTo>
                    <a:pt x="109260" y="74876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5714"/>
                  </a:lnTo>
                  <a:lnTo>
                    <a:pt x="58365" y="8571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156950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45"/>
                  </a:moveTo>
                  <a:lnTo>
                    <a:pt x="0" y="59345"/>
                  </a:lnTo>
                  <a:lnTo>
                    <a:pt x="0" y="68945"/>
                  </a:lnTo>
                  <a:lnTo>
                    <a:pt x="6896" y="78327"/>
                  </a:lnTo>
                  <a:lnTo>
                    <a:pt x="18620" y="87927"/>
                  </a:lnTo>
                  <a:lnTo>
                    <a:pt x="29655" y="94909"/>
                  </a:lnTo>
                  <a:lnTo>
                    <a:pt x="48275" y="103200"/>
                  </a:lnTo>
                  <a:lnTo>
                    <a:pt x="71034" y="109090"/>
                  </a:lnTo>
                  <a:lnTo>
                    <a:pt x="93103" y="115200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1034" y="9600"/>
                  </a:lnTo>
                  <a:lnTo>
                    <a:pt x="48275" y="16800"/>
                  </a:lnTo>
                  <a:lnTo>
                    <a:pt x="29655" y="23781"/>
                  </a:lnTo>
                  <a:lnTo>
                    <a:pt x="18620" y="32072"/>
                  </a:lnTo>
                  <a:lnTo>
                    <a:pt x="6896" y="40363"/>
                  </a:lnTo>
                  <a:lnTo>
                    <a:pt x="0" y="49963"/>
                  </a:lnTo>
                  <a:lnTo>
                    <a:pt x="0" y="5934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310938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200"/>
                  </a:lnTo>
                  <a:lnTo>
                    <a:pt x="48275" y="109090"/>
                  </a:lnTo>
                  <a:lnTo>
                    <a:pt x="70344" y="103200"/>
                  </a:lnTo>
                  <a:lnTo>
                    <a:pt x="86206" y="94909"/>
                  </a:lnTo>
                  <a:lnTo>
                    <a:pt x="100689" y="87927"/>
                  </a:lnTo>
                  <a:lnTo>
                    <a:pt x="111724" y="78327"/>
                  </a:lnTo>
                  <a:lnTo>
                    <a:pt x="119310" y="68945"/>
                  </a:lnTo>
                  <a:lnTo>
                    <a:pt x="119310" y="59345"/>
                  </a:lnTo>
                  <a:lnTo>
                    <a:pt x="119310" y="59345"/>
                  </a:lnTo>
                  <a:lnTo>
                    <a:pt x="119310" y="49963"/>
                  </a:lnTo>
                  <a:lnTo>
                    <a:pt x="111724" y="40363"/>
                  </a:lnTo>
                  <a:lnTo>
                    <a:pt x="100689" y="32072"/>
                  </a:lnTo>
                  <a:lnTo>
                    <a:pt x="86206" y="23781"/>
                  </a:lnTo>
                  <a:lnTo>
                    <a:pt x="70344" y="16800"/>
                  </a:lnTo>
                  <a:lnTo>
                    <a:pt x="48275" y="9600"/>
                  </a:lnTo>
                  <a:lnTo>
                    <a:pt x="2551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1777663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800"/>
                  </a:lnTo>
                  <a:lnTo>
                    <a:pt x="119314" y="11800"/>
                  </a:lnTo>
                  <a:lnTo>
                    <a:pt x="93257" y="10845"/>
                  </a:lnTo>
                  <a:lnTo>
                    <a:pt x="70628" y="9891"/>
                  </a:lnTo>
                  <a:lnTo>
                    <a:pt x="52114" y="8459"/>
                  </a:lnTo>
                  <a:lnTo>
                    <a:pt x="33600" y="7071"/>
                  </a:lnTo>
                  <a:lnTo>
                    <a:pt x="18514" y="5422"/>
                  </a:lnTo>
                  <a:lnTo>
                    <a:pt x="10971" y="3774"/>
                  </a:lnTo>
                  <a:lnTo>
                    <a:pt x="4114" y="1865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8411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1934825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0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1865"/>
                  </a:lnTo>
                  <a:lnTo>
                    <a:pt x="111771" y="3774"/>
                  </a:lnTo>
                  <a:lnTo>
                    <a:pt x="100800" y="5422"/>
                  </a:lnTo>
                  <a:lnTo>
                    <a:pt x="85714" y="7071"/>
                  </a:lnTo>
                  <a:lnTo>
                    <a:pt x="67200" y="8459"/>
                  </a:lnTo>
                  <a:lnTo>
                    <a:pt x="48685" y="9891"/>
                  </a:lnTo>
                  <a:lnTo>
                    <a:pt x="26057" y="10845"/>
                  </a:lnTo>
                  <a:lnTo>
                    <a:pt x="0" y="118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1934825" y="2163763"/>
              <a:ext cx="61913" cy="3703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6759"/>
                  </a:lnTo>
                  <a:lnTo>
                    <a:pt x="0" y="116759"/>
                  </a:lnTo>
                  <a:lnTo>
                    <a:pt x="26057" y="117015"/>
                  </a:lnTo>
                  <a:lnTo>
                    <a:pt x="48685" y="117330"/>
                  </a:lnTo>
                  <a:lnTo>
                    <a:pt x="67200" y="117645"/>
                  </a:lnTo>
                  <a:lnTo>
                    <a:pt x="85714" y="118088"/>
                  </a:lnTo>
                  <a:lnTo>
                    <a:pt x="100800" y="118472"/>
                  </a:lnTo>
                  <a:lnTo>
                    <a:pt x="111771" y="118974"/>
                  </a:lnTo>
                  <a:lnTo>
                    <a:pt x="115199" y="119487"/>
                  </a:lnTo>
                  <a:lnTo>
                    <a:pt x="119314" y="119988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17776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1841163" y="58705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540"/>
                  </a:moveTo>
                  <a:lnTo>
                    <a:pt x="59770" y="51540"/>
                  </a:lnTo>
                  <a:lnTo>
                    <a:pt x="47356" y="49180"/>
                  </a:lnTo>
                  <a:lnTo>
                    <a:pt x="37241" y="47213"/>
                  </a:lnTo>
                  <a:lnTo>
                    <a:pt x="27126" y="40524"/>
                  </a:lnTo>
                  <a:lnTo>
                    <a:pt x="17471" y="36590"/>
                  </a:lnTo>
                  <a:lnTo>
                    <a:pt x="10114" y="27540"/>
                  </a:lnTo>
                  <a:lnTo>
                    <a:pt x="5057" y="19278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7016"/>
                  </a:lnTo>
                  <a:lnTo>
                    <a:pt x="0" y="107016"/>
                  </a:lnTo>
                  <a:lnTo>
                    <a:pt x="14712" y="111344"/>
                  </a:lnTo>
                  <a:lnTo>
                    <a:pt x="29885" y="115278"/>
                  </a:lnTo>
                  <a:lnTo>
                    <a:pt x="44597" y="117639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639"/>
                  </a:lnTo>
                  <a:lnTo>
                    <a:pt x="92413" y="115278"/>
                  </a:lnTo>
                  <a:lnTo>
                    <a:pt x="104827" y="111344"/>
                  </a:lnTo>
                  <a:lnTo>
                    <a:pt x="119540" y="107016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425" y="27540"/>
                  </a:lnTo>
                  <a:lnTo>
                    <a:pt x="102068" y="36590"/>
                  </a:lnTo>
                  <a:lnTo>
                    <a:pt x="92413" y="40524"/>
                  </a:lnTo>
                  <a:lnTo>
                    <a:pt x="82298" y="47213"/>
                  </a:lnTo>
                  <a:lnTo>
                    <a:pt x="72183" y="49180"/>
                  </a:lnTo>
                  <a:lnTo>
                    <a:pt x="59770" y="5154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841163" y="57610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2413" y="76721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827" y="6295"/>
                  </a:lnTo>
                  <a:lnTo>
                    <a:pt x="92413" y="236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5057" y="98360"/>
                  </a:lnTo>
                  <a:lnTo>
                    <a:pt x="10114" y="89704"/>
                  </a:lnTo>
                  <a:lnTo>
                    <a:pt x="17471" y="83409"/>
                  </a:lnTo>
                  <a:lnTo>
                    <a:pt x="27126" y="76721"/>
                  </a:lnTo>
                  <a:lnTo>
                    <a:pt x="37241" y="72786"/>
                  </a:lnTo>
                  <a:lnTo>
                    <a:pt x="4735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1777663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36"/>
                  </a:moveTo>
                  <a:lnTo>
                    <a:pt x="119314" y="60436"/>
                  </a:lnTo>
                  <a:lnTo>
                    <a:pt x="119314" y="6043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581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1454"/>
                  </a:lnTo>
                  <a:lnTo>
                    <a:pt x="4114" y="49745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4114" y="69818"/>
                  </a:lnTo>
                  <a:lnTo>
                    <a:pt x="10971" y="79418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2981"/>
                  </a:lnTo>
                  <a:lnTo>
                    <a:pt x="70628" y="110181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934825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10181"/>
                  </a:lnTo>
                  <a:lnTo>
                    <a:pt x="67200" y="102981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1054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714" y="24872"/>
                  </a:lnTo>
                  <a:lnTo>
                    <a:pt x="67200" y="16581"/>
                  </a:lnTo>
                  <a:lnTo>
                    <a:pt x="48685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0906125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844213" y="5832475"/>
              <a:ext cx="61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774"/>
                  </a:lnTo>
                  <a:lnTo>
                    <a:pt x="119314" y="119774"/>
                  </a:lnTo>
                  <a:lnTo>
                    <a:pt x="119314" y="62363"/>
                  </a:lnTo>
                  <a:lnTo>
                    <a:pt x="119314" y="62363"/>
                  </a:lnTo>
                  <a:lnTo>
                    <a:pt x="93257" y="57410"/>
                  </a:lnTo>
                  <a:lnTo>
                    <a:pt x="70628" y="51332"/>
                  </a:lnTo>
                  <a:lnTo>
                    <a:pt x="52114" y="45253"/>
                  </a:lnTo>
                  <a:lnTo>
                    <a:pt x="33600" y="36697"/>
                  </a:lnTo>
                  <a:lnTo>
                    <a:pt x="18514" y="29268"/>
                  </a:lnTo>
                  <a:lnTo>
                    <a:pt x="10971" y="19587"/>
                  </a:lnTo>
                  <a:lnTo>
                    <a:pt x="3428" y="1103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0844213" y="3382962"/>
              <a:ext cx="61913" cy="2449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518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82"/>
                  </a:lnTo>
                  <a:lnTo>
                    <a:pt x="0" y="119982"/>
                  </a:lnTo>
                  <a:lnTo>
                    <a:pt x="3428" y="119224"/>
                  </a:lnTo>
                  <a:lnTo>
                    <a:pt x="10971" y="118448"/>
                  </a:lnTo>
                  <a:lnTo>
                    <a:pt x="18514" y="117779"/>
                  </a:lnTo>
                  <a:lnTo>
                    <a:pt x="33600" y="117109"/>
                  </a:lnTo>
                  <a:lnTo>
                    <a:pt x="52114" y="116545"/>
                  </a:lnTo>
                  <a:lnTo>
                    <a:pt x="70628" y="115963"/>
                  </a:lnTo>
                  <a:lnTo>
                    <a:pt x="93257" y="115575"/>
                  </a:lnTo>
                  <a:lnTo>
                    <a:pt x="119314" y="1151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0999788" y="5832475"/>
              <a:ext cx="61913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968"/>
                  </a:moveTo>
                  <a:lnTo>
                    <a:pt x="0" y="119841"/>
                  </a:lnTo>
                  <a:lnTo>
                    <a:pt x="119314" y="119841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9523"/>
                  </a:lnTo>
                  <a:lnTo>
                    <a:pt x="104228" y="18888"/>
                  </a:lnTo>
                  <a:lnTo>
                    <a:pt x="82285" y="26825"/>
                  </a:lnTo>
                  <a:lnTo>
                    <a:pt x="55542" y="34444"/>
                  </a:lnTo>
                  <a:lnTo>
                    <a:pt x="55542" y="34444"/>
                  </a:lnTo>
                  <a:lnTo>
                    <a:pt x="30171" y="39682"/>
                  </a:lnTo>
                  <a:lnTo>
                    <a:pt x="0" y="43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0999788" y="5634037"/>
              <a:ext cx="61913" cy="198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972"/>
                  </a:lnTo>
                  <a:lnTo>
                    <a:pt x="0" y="60972"/>
                  </a:lnTo>
                  <a:lnTo>
                    <a:pt x="30171" y="65729"/>
                  </a:lnTo>
                  <a:lnTo>
                    <a:pt x="55542" y="73945"/>
                  </a:lnTo>
                  <a:lnTo>
                    <a:pt x="55542" y="73945"/>
                  </a:lnTo>
                  <a:lnTo>
                    <a:pt x="85714" y="83459"/>
                  </a:lnTo>
                  <a:lnTo>
                    <a:pt x="104228" y="95135"/>
                  </a:lnTo>
                  <a:lnTo>
                    <a:pt x="115885" y="106810"/>
                  </a:lnTo>
                  <a:lnTo>
                    <a:pt x="119314" y="119783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0906125" y="57229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065"/>
                  </a:moveTo>
                  <a:lnTo>
                    <a:pt x="59770" y="68065"/>
                  </a:lnTo>
                  <a:lnTo>
                    <a:pt x="72183" y="70426"/>
                  </a:lnTo>
                  <a:lnTo>
                    <a:pt x="82298" y="72393"/>
                  </a:lnTo>
                  <a:lnTo>
                    <a:pt x="92413" y="76721"/>
                  </a:lnTo>
                  <a:lnTo>
                    <a:pt x="102068" y="83016"/>
                  </a:lnTo>
                  <a:lnTo>
                    <a:pt x="102068" y="83016"/>
                  </a:lnTo>
                  <a:lnTo>
                    <a:pt x="109885" y="91672"/>
                  </a:lnTo>
                  <a:lnTo>
                    <a:pt x="114482" y="100327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2590"/>
                  </a:lnTo>
                  <a:lnTo>
                    <a:pt x="119540" y="12590"/>
                  </a:lnTo>
                  <a:lnTo>
                    <a:pt x="104827" y="6295"/>
                  </a:lnTo>
                  <a:lnTo>
                    <a:pt x="89655" y="4327"/>
                  </a:lnTo>
                  <a:lnTo>
                    <a:pt x="74482" y="1967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7"/>
                  </a:lnTo>
                  <a:lnTo>
                    <a:pt x="29885" y="4327"/>
                  </a:lnTo>
                  <a:lnTo>
                    <a:pt x="15172" y="6295"/>
                  </a:lnTo>
                  <a:lnTo>
                    <a:pt x="0" y="12590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4597" y="100327"/>
                  </a:lnTo>
                  <a:lnTo>
                    <a:pt x="9655" y="91672"/>
                  </a:lnTo>
                  <a:lnTo>
                    <a:pt x="17011" y="83016"/>
                  </a:lnTo>
                  <a:lnTo>
                    <a:pt x="27586" y="76721"/>
                  </a:lnTo>
                  <a:lnTo>
                    <a:pt x="37241" y="72393"/>
                  </a:lnTo>
                  <a:lnTo>
                    <a:pt x="47356" y="70426"/>
                  </a:lnTo>
                  <a:lnTo>
                    <a:pt x="59770" y="6806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0844213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0906125" y="58324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68" y="36196"/>
                  </a:moveTo>
                  <a:lnTo>
                    <a:pt x="102068" y="36196"/>
                  </a:lnTo>
                  <a:lnTo>
                    <a:pt x="92413" y="42885"/>
                  </a:lnTo>
                  <a:lnTo>
                    <a:pt x="82298" y="46819"/>
                  </a:lnTo>
                  <a:lnTo>
                    <a:pt x="72183" y="51147"/>
                  </a:lnTo>
                  <a:lnTo>
                    <a:pt x="59770" y="51147"/>
                  </a:lnTo>
                  <a:lnTo>
                    <a:pt x="59770" y="51147"/>
                  </a:lnTo>
                  <a:lnTo>
                    <a:pt x="47356" y="51147"/>
                  </a:lnTo>
                  <a:lnTo>
                    <a:pt x="37241" y="46819"/>
                  </a:lnTo>
                  <a:lnTo>
                    <a:pt x="27586" y="42885"/>
                  </a:lnTo>
                  <a:lnTo>
                    <a:pt x="17011" y="36196"/>
                  </a:lnTo>
                  <a:lnTo>
                    <a:pt x="9655" y="29901"/>
                  </a:lnTo>
                  <a:lnTo>
                    <a:pt x="4597" y="2124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5172" y="113311"/>
                  </a:lnTo>
                  <a:lnTo>
                    <a:pt x="29885" y="117245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482" y="119606"/>
                  </a:lnTo>
                  <a:lnTo>
                    <a:pt x="89655" y="117245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885" y="27934"/>
                  </a:lnTo>
                  <a:lnTo>
                    <a:pt x="102068" y="3619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0844213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345"/>
                  </a:moveTo>
                  <a:lnTo>
                    <a:pt x="119314" y="59345"/>
                  </a:lnTo>
                  <a:lnTo>
                    <a:pt x="119314" y="5934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3428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3428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4909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0999788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30171" y="113890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2285" y="96218"/>
                  </a:lnTo>
                  <a:lnTo>
                    <a:pt x="104228" y="85309"/>
                  </a:lnTo>
                  <a:lnTo>
                    <a:pt x="115885" y="724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885" y="46254"/>
                  </a:lnTo>
                  <a:lnTo>
                    <a:pt x="104228" y="34472"/>
                  </a:lnTo>
                  <a:lnTo>
                    <a:pt x="85714" y="22690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30171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0282238" y="647858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220325" y="5078412"/>
              <a:ext cx="61913" cy="1785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3999"/>
                  </a:moveTo>
                  <a:lnTo>
                    <a:pt x="0" y="93999"/>
                  </a:lnTo>
                  <a:lnTo>
                    <a:pt x="4114" y="92935"/>
                  </a:lnTo>
                  <a:lnTo>
                    <a:pt x="11657" y="91872"/>
                  </a:lnTo>
                  <a:lnTo>
                    <a:pt x="22628" y="90978"/>
                  </a:lnTo>
                  <a:lnTo>
                    <a:pt x="33600" y="90060"/>
                  </a:lnTo>
                  <a:lnTo>
                    <a:pt x="52114" y="89262"/>
                  </a:lnTo>
                  <a:lnTo>
                    <a:pt x="70628" y="88610"/>
                  </a:lnTo>
                  <a:lnTo>
                    <a:pt x="97371" y="87958"/>
                  </a:lnTo>
                  <a:lnTo>
                    <a:pt x="119314" y="87426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67466"/>
                  </a:lnTo>
                  <a:lnTo>
                    <a:pt x="0" y="67466"/>
                  </a:lnTo>
                  <a:lnTo>
                    <a:pt x="26057" y="67877"/>
                  </a:lnTo>
                  <a:lnTo>
                    <a:pt x="48685" y="68530"/>
                  </a:lnTo>
                  <a:lnTo>
                    <a:pt x="70628" y="69303"/>
                  </a:lnTo>
                  <a:lnTo>
                    <a:pt x="85714" y="70100"/>
                  </a:lnTo>
                  <a:lnTo>
                    <a:pt x="100800" y="71018"/>
                  </a:lnTo>
                  <a:lnTo>
                    <a:pt x="111771" y="71937"/>
                  </a:lnTo>
                  <a:lnTo>
                    <a:pt x="119314" y="72976"/>
                  </a:lnTo>
                  <a:lnTo>
                    <a:pt x="119314" y="74039"/>
                  </a:lnTo>
                  <a:lnTo>
                    <a:pt x="119314" y="74039"/>
                  </a:lnTo>
                  <a:lnTo>
                    <a:pt x="119314" y="75078"/>
                  </a:lnTo>
                  <a:lnTo>
                    <a:pt x="111771" y="76141"/>
                  </a:lnTo>
                  <a:lnTo>
                    <a:pt x="100800" y="77060"/>
                  </a:lnTo>
                  <a:lnTo>
                    <a:pt x="85714" y="77978"/>
                  </a:lnTo>
                  <a:lnTo>
                    <a:pt x="70628" y="78751"/>
                  </a:lnTo>
                  <a:lnTo>
                    <a:pt x="48685" y="79548"/>
                  </a:lnTo>
                  <a:lnTo>
                    <a:pt x="26057" y="80201"/>
                  </a:lnTo>
                  <a:lnTo>
                    <a:pt x="0" y="80612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100668"/>
                  </a:lnTo>
                  <a:lnTo>
                    <a:pt x="119314" y="100668"/>
                  </a:lnTo>
                  <a:lnTo>
                    <a:pt x="97371" y="100161"/>
                  </a:lnTo>
                  <a:lnTo>
                    <a:pt x="70628" y="99508"/>
                  </a:lnTo>
                  <a:lnTo>
                    <a:pt x="52114" y="98856"/>
                  </a:lnTo>
                  <a:lnTo>
                    <a:pt x="33600" y="98058"/>
                  </a:lnTo>
                  <a:lnTo>
                    <a:pt x="22628" y="97140"/>
                  </a:lnTo>
                  <a:lnTo>
                    <a:pt x="11657" y="96101"/>
                  </a:lnTo>
                  <a:lnTo>
                    <a:pt x="4114" y="95159"/>
                  </a:lnTo>
                  <a:lnTo>
                    <a:pt x="0" y="93999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0375900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0783"/>
                  </a:lnTo>
                  <a:lnTo>
                    <a:pt x="0" y="50783"/>
                  </a:lnTo>
                  <a:lnTo>
                    <a:pt x="26742" y="51912"/>
                  </a:lnTo>
                  <a:lnTo>
                    <a:pt x="48685" y="53299"/>
                  </a:lnTo>
                  <a:lnTo>
                    <a:pt x="67200" y="54685"/>
                  </a:lnTo>
                  <a:lnTo>
                    <a:pt x="85714" y="56379"/>
                  </a:lnTo>
                  <a:lnTo>
                    <a:pt x="100800" y="58331"/>
                  </a:lnTo>
                  <a:lnTo>
                    <a:pt x="112457" y="60231"/>
                  </a:lnTo>
                  <a:lnTo>
                    <a:pt x="115885" y="62490"/>
                  </a:lnTo>
                  <a:lnTo>
                    <a:pt x="119314" y="64749"/>
                  </a:lnTo>
                  <a:lnTo>
                    <a:pt x="119314" y="64749"/>
                  </a:lnTo>
                  <a:lnTo>
                    <a:pt x="115885" y="67214"/>
                  </a:lnTo>
                  <a:lnTo>
                    <a:pt x="112457" y="69216"/>
                  </a:lnTo>
                  <a:lnTo>
                    <a:pt x="100800" y="71424"/>
                  </a:lnTo>
                  <a:lnTo>
                    <a:pt x="85714" y="73376"/>
                  </a:lnTo>
                  <a:lnTo>
                    <a:pt x="67200" y="75070"/>
                  </a:lnTo>
                  <a:lnTo>
                    <a:pt x="48685" y="76456"/>
                  </a:lnTo>
                  <a:lnTo>
                    <a:pt x="26742" y="77843"/>
                  </a:lnTo>
                  <a:lnTo>
                    <a:pt x="0" y="78921"/>
                  </a:lnTo>
                  <a:lnTo>
                    <a:pt x="0" y="119948"/>
                  </a:lnTo>
                  <a:lnTo>
                    <a:pt x="119314" y="119948"/>
                  </a:lnTo>
                  <a:lnTo>
                    <a:pt x="119314" y="13966"/>
                  </a:lnTo>
                  <a:lnTo>
                    <a:pt x="119314" y="13966"/>
                  </a:lnTo>
                  <a:lnTo>
                    <a:pt x="93942" y="13093"/>
                  </a:lnTo>
                  <a:lnTo>
                    <a:pt x="71314" y="11707"/>
                  </a:lnTo>
                  <a:lnTo>
                    <a:pt x="52799" y="10320"/>
                  </a:lnTo>
                  <a:lnTo>
                    <a:pt x="33600" y="8369"/>
                  </a:lnTo>
                  <a:lnTo>
                    <a:pt x="19200" y="6675"/>
                  </a:lnTo>
                  <a:lnTo>
                    <a:pt x="8228" y="4467"/>
                  </a:lnTo>
                  <a:lnTo>
                    <a:pt x="4114" y="2259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0282238" y="63706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0"/>
                  </a:moveTo>
                  <a:lnTo>
                    <a:pt x="59770" y="0"/>
                  </a:lnTo>
                  <a:lnTo>
                    <a:pt x="44597" y="0"/>
                  </a:lnTo>
                  <a:lnTo>
                    <a:pt x="29885" y="993"/>
                  </a:lnTo>
                  <a:lnTo>
                    <a:pt x="15172" y="3178"/>
                  </a:lnTo>
                  <a:lnTo>
                    <a:pt x="0" y="5364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2298" y="53841"/>
                  </a:lnTo>
                  <a:lnTo>
                    <a:pt x="5057" y="49668"/>
                  </a:lnTo>
                  <a:lnTo>
                    <a:pt x="12413" y="45298"/>
                  </a:lnTo>
                  <a:lnTo>
                    <a:pt x="19770" y="40927"/>
                  </a:lnTo>
                  <a:lnTo>
                    <a:pt x="27586" y="38741"/>
                  </a:lnTo>
                  <a:lnTo>
                    <a:pt x="37241" y="35562"/>
                  </a:lnTo>
                  <a:lnTo>
                    <a:pt x="47356" y="34569"/>
                  </a:lnTo>
                  <a:lnTo>
                    <a:pt x="59770" y="34569"/>
                  </a:lnTo>
                  <a:lnTo>
                    <a:pt x="59770" y="34569"/>
                  </a:lnTo>
                  <a:lnTo>
                    <a:pt x="72183" y="34569"/>
                  </a:lnTo>
                  <a:lnTo>
                    <a:pt x="85057" y="35562"/>
                  </a:lnTo>
                  <a:lnTo>
                    <a:pt x="94712" y="38741"/>
                  </a:lnTo>
                  <a:lnTo>
                    <a:pt x="102068" y="41920"/>
                  </a:lnTo>
                  <a:lnTo>
                    <a:pt x="109885" y="45298"/>
                  </a:lnTo>
                  <a:lnTo>
                    <a:pt x="114482" y="49668"/>
                  </a:lnTo>
                  <a:lnTo>
                    <a:pt x="119540" y="55033"/>
                  </a:lnTo>
                  <a:lnTo>
                    <a:pt x="119540" y="59403"/>
                  </a:lnTo>
                  <a:lnTo>
                    <a:pt x="119540" y="59403"/>
                  </a:lnTo>
                  <a:lnTo>
                    <a:pt x="119540" y="64768"/>
                  </a:lnTo>
                  <a:lnTo>
                    <a:pt x="114482" y="70132"/>
                  </a:lnTo>
                  <a:lnTo>
                    <a:pt x="109885" y="74503"/>
                  </a:lnTo>
                  <a:lnTo>
                    <a:pt x="102068" y="77682"/>
                  </a:lnTo>
                  <a:lnTo>
                    <a:pt x="94712" y="80860"/>
                  </a:lnTo>
                  <a:lnTo>
                    <a:pt x="82298" y="83046"/>
                  </a:lnTo>
                  <a:lnTo>
                    <a:pt x="72183" y="85231"/>
                  </a:lnTo>
                  <a:lnTo>
                    <a:pt x="59770" y="85231"/>
                  </a:lnTo>
                  <a:lnTo>
                    <a:pt x="59770" y="85231"/>
                  </a:lnTo>
                  <a:lnTo>
                    <a:pt x="47356" y="85231"/>
                  </a:lnTo>
                  <a:lnTo>
                    <a:pt x="37241" y="83046"/>
                  </a:lnTo>
                  <a:lnTo>
                    <a:pt x="27586" y="80860"/>
                  </a:lnTo>
                  <a:lnTo>
                    <a:pt x="19770" y="77682"/>
                  </a:lnTo>
                  <a:lnTo>
                    <a:pt x="12413" y="74503"/>
                  </a:lnTo>
                  <a:lnTo>
                    <a:pt x="5057" y="70132"/>
                  </a:lnTo>
                  <a:lnTo>
                    <a:pt x="2298" y="65761"/>
                  </a:lnTo>
                  <a:lnTo>
                    <a:pt x="0" y="60397"/>
                  </a:lnTo>
                  <a:lnTo>
                    <a:pt x="0" y="114238"/>
                  </a:lnTo>
                  <a:lnTo>
                    <a:pt x="0" y="114238"/>
                  </a:lnTo>
                  <a:lnTo>
                    <a:pt x="15172" y="116423"/>
                  </a:lnTo>
                  <a:lnTo>
                    <a:pt x="29885" y="118609"/>
                  </a:lnTo>
                  <a:lnTo>
                    <a:pt x="44597" y="119801"/>
                  </a:lnTo>
                  <a:lnTo>
                    <a:pt x="59770" y="119801"/>
                  </a:lnTo>
                  <a:lnTo>
                    <a:pt x="59770" y="119801"/>
                  </a:lnTo>
                  <a:lnTo>
                    <a:pt x="77241" y="119801"/>
                  </a:lnTo>
                  <a:lnTo>
                    <a:pt x="92413" y="118609"/>
                  </a:lnTo>
                  <a:lnTo>
                    <a:pt x="104827" y="116423"/>
                  </a:lnTo>
                  <a:lnTo>
                    <a:pt x="119540" y="114238"/>
                  </a:lnTo>
                  <a:lnTo>
                    <a:pt x="119540" y="5364"/>
                  </a:lnTo>
                  <a:lnTo>
                    <a:pt x="119540" y="5364"/>
                  </a:lnTo>
                  <a:lnTo>
                    <a:pt x="104827" y="3178"/>
                  </a:lnTo>
                  <a:lnTo>
                    <a:pt x="92413" y="993"/>
                  </a:lnTo>
                  <a:lnTo>
                    <a:pt x="77241" y="0"/>
                  </a:lnTo>
                  <a:lnTo>
                    <a:pt x="5977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0220325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9314" y="59453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7371" y="4808"/>
                  </a:lnTo>
                  <a:lnTo>
                    <a:pt x="70628" y="10710"/>
                  </a:lnTo>
                  <a:lnTo>
                    <a:pt x="52114" y="16612"/>
                  </a:lnTo>
                  <a:lnTo>
                    <a:pt x="33600" y="23825"/>
                  </a:lnTo>
                  <a:lnTo>
                    <a:pt x="22628" y="32131"/>
                  </a:lnTo>
                  <a:lnTo>
                    <a:pt x="11657" y="40218"/>
                  </a:lnTo>
                  <a:lnTo>
                    <a:pt x="4114" y="49836"/>
                  </a:lnTo>
                  <a:lnTo>
                    <a:pt x="0" y="59453"/>
                  </a:lnTo>
                  <a:lnTo>
                    <a:pt x="0" y="59453"/>
                  </a:lnTo>
                  <a:lnTo>
                    <a:pt x="4114" y="69945"/>
                  </a:lnTo>
                  <a:lnTo>
                    <a:pt x="11657" y="78469"/>
                  </a:lnTo>
                  <a:lnTo>
                    <a:pt x="22628" y="87868"/>
                  </a:lnTo>
                  <a:lnTo>
                    <a:pt x="33600" y="96174"/>
                  </a:lnTo>
                  <a:lnTo>
                    <a:pt x="52114" y="103387"/>
                  </a:lnTo>
                  <a:lnTo>
                    <a:pt x="70628" y="109289"/>
                  </a:lnTo>
                  <a:lnTo>
                    <a:pt x="97371" y="115191"/>
                  </a:lnTo>
                  <a:lnTo>
                    <a:pt x="119314" y="119781"/>
                  </a:lnTo>
                  <a:lnTo>
                    <a:pt x="119314" y="60546"/>
                  </a:lnTo>
                  <a:lnTo>
                    <a:pt x="119314" y="60546"/>
                  </a:lnTo>
                  <a:lnTo>
                    <a:pt x="119314" y="5945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0375900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5885" y="49836"/>
                  </a:lnTo>
                  <a:lnTo>
                    <a:pt x="112457" y="40218"/>
                  </a:lnTo>
                  <a:lnTo>
                    <a:pt x="100800" y="32131"/>
                  </a:lnTo>
                  <a:lnTo>
                    <a:pt x="85714" y="23825"/>
                  </a:lnTo>
                  <a:lnTo>
                    <a:pt x="67200" y="16612"/>
                  </a:lnTo>
                  <a:lnTo>
                    <a:pt x="48685" y="10710"/>
                  </a:lnTo>
                  <a:lnTo>
                    <a:pt x="26742" y="4808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742" y="115191"/>
                  </a:lnTo>
                  <a:lnTo>
                    <a:pt x="48685" y="109289"/>
                  </a:lnTo>
                  <a:lnTo>
                    <a:pt x="67200" y="103387"/>
                  </a:lnTo>
                  <a:lnTo>
                    <a:pt x="85714" y="96174"/>
                  </a:lnTo>
                  <a:lnTo>
                    <a:pt x="100800" y="87868"/>
                  </a:lnTo>
                  <a:lnTo>
                    <a:pt x="112457" y="78469"/>
                  </a:lnTo>
                  <a:lnTo>
                    <a:pt x="115885" y="69945"/>
                  </a:lnTo>
                  <a:lnTo>
                    <a:pt x="119314" y="5945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0687050" y="3957637"/>
              <a:ext cx="60324" cy="2065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79"/>
                  </a:moveTo>
                  <a:lnTo>
                    <a:pt x="0" y="119979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7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0533063" y="5992812"/>
              <a:ext cx="3714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02"/>
                  </a:moveTo>
                  <a:lnTo>
                    <a:pt x="55838" y="118620"/>
                  </a:lnTo>
                  <a:lnTo>
                    <a:pt x="54566" y="116453"/>
                  </a:lnTo>
                  <a:lnTo>
                    <a:pt x="52716" y="114482"/>
                  </a:lnTo>
                  <a:lnTo>
                    <a:pt x="2543" y="28768"/>
                  </a:lnTo>
                  <a:lnTo>
                    <a:pt x="1156" y="25615"/>
                  </a:lnTo>
                  <a:lnTo>
                    <a:pt x="0" y="20098"/>
                  </a:lnTo>
                  <a:lnTo>
                    <a:pt x="0" y="15960"/>
                  </a:lnTo>
                  <a:lnTo>
                    <a:pt x="693" y="10640"/>
                  </a:lnTo>
                  <a:lnTo>
                    <a:pt x="1849" y="6305"/>
                  </a:lnTo>
                  <a:lnTo>
                    <a:pt x="4393" y="3152"/>
                  </a:lnTo>
                  <a:lnTo>
                    <a:pt x="6936" y="985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985"/>
                  </a:lnTo>
                  <a:lnTo>
                    <a:pt x="115491" y="3152"/>
                  </a:lnTo>
                  <a:lnTo>
                    <a:pt x="117341" y="6305"/>
                  </a:lnTo>
                  <a:lnTo>
                    <a:pt x="119190" y="10640"/>
                  </a:lnTo>
                  <a:lnTo>
                    <a:pt x="119884" y="15960"/>
                  </a:lnTo>
                  <a:lnTo>
                    <a:pt x="119884" y="20098"/>
                  </a:lnTo>
                  <a:lnTo>
                    <a:pt x="118612" y="25615"/>
                  </a:lnTo>
                  <a:lnTo>
                    <a:pt x="116763" y="28768"/>
                  </a:lnTo>
                  <a:lnTo>
                    <a:pt x="67167" y="114482"/>
                  </a:lnTo>
                  <a:lnTo>
                    <a:pt x="65202" y="116453"/>
                  </a:lnTo>
                  <a:lnTo>
                    <a:pt x="63352" y="118620"/>
                  </a:lnTo>
                  <a:lnTo>
                    <a:pt x="59653" y="119802"/>
                  </a:lnTo>
                  <a:close/>
                  <a:moveTo>
                    <a:pt x="33872" y="34088"/>
                  </a:moveTo>
                  <a:lnTo>
                    <a:pt x="59653" y="78029"/>
                  </a:lnTo>
                  <a:lnTo>
                    <a:pt x="85317" y="34088"/>
                  </a:lnTo>
                  <a:lnTo>
                    <a:pt x="33872" y="34088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375900" y="5172075"/>
              <a:ext cx="61913" cy="8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6222"/>
                  </a:moveTo>
                  <a:lnTo>
                    <a:pt x="119314" y="13727"/>
                  </a:lnTo>
                  <a:lnTo>
                    <a:pt x="119314" y="13727"/>
                  </a:lnTo>
                  <a:lnTo>
                    <a:pt x="93942" y="12663"/>
                  </a:lnTo>
                  <a:lnTo>
                    <a:pt x="71314" y="11295"/>
                  </a:lnTo>
                  <a:lnTo>
                    <a:pt x="52799" y="9928"/>
                  </a:lnTo>
                  <a:lnTo>
                    <a:pt x="33600" y="8256"/>
                  </a:lnTo>
                  <a:lnTo>
                    <a:pt x="19200" y="6331"/>
                  </a:lnTo>
                  <a:lnTo>
                    <a:pt x="8228" y="4406"/>
                  </a:lnTo>
                  <a:lnTo>
                    <a:pt x="4114" y="2178"/>
                  </a:lnTo>
                  <a:lnTo>
                    <a:pt x="0" y="0"/>
                  </a:lnTo>
                  <a:lnTo>
                    <a:pt x="0" y="119949"/>
                  </a:lnTo>
                  <a:lnTo>
                    <a:pt x="0" y="119949"/>
                  </a:lnTo>
                  <a:lnTo>
                    <a:pt x="4114" y="117771"/>
                  </a:lnTo>
                  <a:lnTo>
                    <a:pt x="8228" y="115593"/>
                  </a:lnTo>
                  <a:lnTo>
                    <a:pt x="19200" y="113617"/>
                  </a:lnTo>
                  <a:lnTo>
                    <a:pt x="33600" y="111692"/>
                  </a:lnTo>
                  <a:lnTo>
                    <a:pt x="52799" y="110071"/>
                  </a:lnTo>
                  <a:lnTo>
                    <a:pt x="71314" y="108400"/>
                  </a:lnTo>
                  <a:lnTo>
                    <a:pt x="93942" y="107032"/>
                  </a:lnTo>
                  <a:lnTo>
                    <a:pt x="119314" y="10622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04394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0533063" y="5797550"/>
              <a:ext cx="61913" cy="225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8272"/>
                  </a:lnTo>
                  <a:lnTo>
                    <a:pt x="0" y="68272"/>
                  </a:lnTo>
                  <a:lnTo>
                    <a:pt x="29485" y="72266"/>
                  </a:lnTo>
                  <a:lnTo>
                    <a:pt x="55542" y="79683"/>
                  </a:lnTo>
                  <a:lnTo>
                    <a:pt x="55542" y="79683"/>
                  </a:lnTo>
                  <a:lnTo>
                    <a:pt x="81600" y="87860"/>
                  </a:lnTo>
                  <a:lnTo>
                    <a:pt x="104228" y="98129"/>
                  </a:lnTo>
                  <a:lnTo>
                    <a:pt x="115199" y="108589"/>
                  </a:lnTo>
                  <a:lnTo>
                    <a:pt x="119314" y="119809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053306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274"/>
                  </a:moveTo>
                  <a:lnTo>
                    <a:pt x="0" y="119948"/>
                  </a:lnTo>
                  <a:lnTo>
                    <a:pt x="119314" y="11994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080"/>
                  </a:lnTo>
                  <a:lnTo>
                    <a:pt x="104228" y="5853"/>
                  </a:lnTo>
                  <a:lnTo>
                    <a:pt x="81600" y="8677"/>
                  </a:lnTo>
                  <a:lnTo>
                    <a:pt x="55542" y="11193"/>
                  </a:lnTo>
                  <a:lnTo>
                    <a:pt x="55542" y="11193"/>
                  </a:lnTo>
                  <a:lnTo>
                    <a:pt x="29485" y="12836"/>
                  </a:lnTo>
                  <a:lnTo>
                    <a:pt x="0" y="142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0439400" y="591502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8459"/>
                  </a:moveTo>
                  <a:lnTo>
                    <a:pt x="60000" y="68459"/>
                  </a:lnTo>
                  <a:lnTo>
                    <a:pt x="72366" y="70426"/>
                  </a:lnTo>
                  <a:lnTo>
                    <a:pt x="81984" y="72786"/>
                  </a:lnTo>
                  <a:lnTo>
                    <a:pt x="92061" y="76721"/>
                  </a:lnTo>
                  <a:lnTo>
                    <a:pt x="102137" y="83409"/>
                  </a:lnTo>
                  <a:lnTo>
                    <a:pt x="102137" y="83409"/>
                  </a:lnTo>
                  <a:lnTo>
                    <a:pt x="109465" y="92065"/>
                  </a:lnTo>
                  <a:lnTo>
                    <a:pt x="114503" y="100327"/>
                  </a:lnTo>
                  <a:lnTo>
                    <a:pt x="116793" y="108983"/>
                  </a:lnTo>
                  <a:lnTo>
                    <a:pt x="119541" y="119606"/>
                  </a:lnTo>
                  <a:lnTo>
                    <a:pt x="119541" y="12983"/>
                  </a:lnTo>
                  <a:lnTo>
                    <a:pt x="119541" y="12983"/>
                  </a:lnTo>
                  <a:lnTo>
                    <a:pt x="104427" y="6295"/>
                  </a:lnTo>
                  <a:lnTo>
                    <a:pt x="89770" y="4327"/>
                  </a:lnTo>
                  <a:lnTo>
                    <a:pt x="74656" y="236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2360"/>
                  </a:lnTo>
                  <a:lnTo>
                    <a:pt x="27480" y="4327"/>
                  </a:lnTo>
                  <a:lnTo>
                    <a:pt x="15114" y="6295"/>
                  </a:lnTo>
                  <a:lnTo>
                    <a:pt x="0" y="12983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748" y="108983"/>
                  </a:lnTo>
                  <a:lnTo>
                    <a:pt x="5038" y="100327"/>
                  </a:lnTo>
                  <a:lnTo>
                    <a:pt x="10076" y="92065"/>
                  </a:lnTo>
                  <a:lnTo>
                    <a:pt x="17404" y="83409"/>
                  </a:lnTo>
                  <a:lnTo>
                    <a:pt x="27480" y="76721"/>
                  </a:lnTo>
                  <a:lnTo>
                    <a:pt x="37557" y="72786"/>
                  </a:lnTo>
                  <a:lnTo>
                    <a:pt x="47175" y="70426"/>
                  </a:lnTo>
                  <a:lnTo>
                    <a:pt x="60000" y="6845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0439400" y="602456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37" y="36470"/>
                  </a:moveTo>
                  <a:lnTo>
                    <a:pt x="102137" y="36470"/>
                  </a:lnTo>
                  <a:lnTo>
                    <a:pt x="92061" y="42745"/>
                  </a:lnTo>
                  <a:lnTo>
                    <a:pt x="81984" y="47058"/>
                  </a:lnTo>
                  <a:lnTo>
                    <a:pt x="72366" y="49019"/>
                  </a:lnTo>
                  <a:lnTo>
                    <a:pt x="60000" y="50980"/>
                  </a:lnTo>
                  <a:lnTo>
                    <a:pt x="60000" y="50980"/>
                  </a:lnTo>
                  <a:lnTo>
                    <a:pt x="47175" y="49019"/>
                  </a:lnTo>
                  <a:lnTo>
                    <a:pt x="37557" y="47058"/>
                  </a:lnTo>
                  <a:lnTo>
                    <a:pt x="27480" y="42745"/>
                  </a:lnTo>
                  <a:lnTo>
                    <a:pt x="17404" y="36470"/>
                  </a:lnTo>
                  <a:lnTo>
                    <a:pt x="10076" y="27843"/>
                  </a:lnTo>
                  <a:lnTo>
                    <a:pt x="5038" y="19215"/>
                  </a:lnTo>
                  <a:lnTo>
                    <a:pt x="2748" y="10980"/>
                  </a:lnTo>
                  <a:lnTo>
                    <a:pt x="0" y="0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15114" y="112941"/>
                  </a:lnTo>
                  <a:lnTo>
                    <a:pt x="27480" y="115294"/>
                  </a:lnTo>
                  <a:lnTo>
                    <a:pt x="44885" y="119607"/>
                  </a:lnTo>
                  <a:lnTo>
                    <a:pt x="60000" y="119607"/>
                  </a:lnTo>
                  <a:lnTo>
                    <a:pt x="60000" y="119607"/>
                  </a:lnTo>
                  <a:lnTo>
                    <a:pt x="74656" y="119607"/>
                  </a:lnTo>
                  <a:lnTo>
                    <a:pt x="89770" y="117254"/>
                  </a:lnTo>
                  <a:lnTo>
                    <a:pt x="104427" y="112941"/>
                  </a:lnTo>
                  <a:lnTo>
                    <a:pt x="119541" y="109019"/>
                  </a:lnTo>
                  <a:lnTo>
                    <a:pt x="119541" y="0"/>
                  </a:lnTo>
                  <a:lnTo>
                    <a:pt x="119541" y="0"/>
                  </a:lnTo>
                  <a:lnTo>
                    <a:pt x="116793" y="10980"/>
                  </a:lnTo>
                  <a:lnTo>
                    <a:pt x="114503" y="19215"/>
                  </a:lnTo>
                  <a:lnTo>
                    <a:pt x="109465" y="27843"/>
                  </a:lnTo>
                  <a:lnTo>
                    <a:pt x="102137" y="364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03759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0375900" y="5926137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779"/>
                  </a:moveTo>
                  <a:lnTo>
                    <a:pt x="119314" y="59779"/>
                  </a:lnTo>
                  <a:lnTo>
                    <a:pt x="119314" y="5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3529"/>
                  </a:lnTo>
                  <a:lnTo>
                    <a:pt x="71314" y="9485"/>
                  </a:lnTo>
                  <a:lnTo>
                    <a:pt x="52799" y="16764"/>
                  </a:lnTo>
                  <a:lnTo>
                    <a:pt x="33600" y="23823"/>
                  </a:lnTo>
                  <a:lnTo>
                    <a:pt x="19200" y="32205"/>
                  </a:lnTo>
                  <a:lnTo>
                    <a:pt x="8228" y="40808"/>
                  </a:lnTo>
                  <a:lnTo>
                    <a:pt x="4114" y="50294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4114" y="69485"/>
                  </a:lnTo>
                  <a:lnTo>
                    <a:pt x="8228" y="78970"/>
                  </a:lnTo>
                  <a:lnTo>
                    <a:pt x="19200" y="88455"/>
                  </a:lnTo>
                  <a:lnTo>
                    <a:pt x="33600" y="95735"/>
                  </a:lnTo>
                  <a:lnTo>
                    <a:pt x="52799" y="104117"/>
                  </a:lnTo>
                  <a:lnTo>
                    <a:pt x="71314" y="110073"/>
                  </a:lnTo>
                  <a:lnTo>
                    <a:pt x="93942" y="116029"/>
                  </a:lnTo>
                  <a:lnTo>
                    <a:pt x="119314" y="119779"/>
                  </a:lnTo>
                  <a:lnTo>
                    <a:pt x="119314" y="5977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04394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0375900" y="4419600"/>
              <a:ext cx="61913" cy="74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4352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2"/>
                  </a:lnTo>
                  <a:lnTo>
                    <a:pt x="0" y="119942"/>
                  </a:lnTo>
                  <a:lnTo>
                    <a:pt x="4114" y="117468"/>
                  </a:lnTo>
                  <a:lnTo>
                    <a:pt x="8228" y="114937"/>
                  </a:lnTo>
                  <a:lnTo>
                    <a:pt x="19200" y="112751"/>
                  </a:lnTo>
                  <a:lnTo>
                    <a:pt x="33600" y="110623"/>
                  </a:lnTo>
                  <a:lnTo>
                    <a:pt x="52799" y="108724"/>
                  </a:lnTo>
                  <a:lnTo>
                    <a:pt x="71314" y="107171"/>
                  </a:lnTo>
                  <a:lnTo>
                    <a:pt x="93942" y="105618"/>
                  </a:lnTo>
                  <a:lnTo>
                    <a:pt x="119314" y="10435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0533063" y="4264025"/>
              <a:ext cx="61913" cy="1758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114" y="1472"/>
                  </a:moveTo>
                  <a:lnTo>
                    <a:pt x="0" y="5079"/>
                  </a:lnTo>
                  <a:lnTo>
                    <a:pt x="0" y="55067"/>
                  </a:lnTo>
                  <a:lnTo>
                    <a:pt x="0" y="55067"/>
                  </a:lnTo>
                  <a:lnTo>
                    <a:pt x="29485" y="55730"/>
                  </a:lnTo>
                  <a:lnTo>
                    <a:pt x="55542" y="56515"/>
                  </a:lnTo>
                  <a:lnTo>
                    <a:pt x="55542" y="56515"/>
                  </a:lnTo>
                  <a:lnTo>
                    <a:pt x="81600" y="57742"/>
                  </a:lnTo>
                  <a:lnTo>
                    <a:pt x="104228" y="58920"/>
                  </a:lnTo>
                  <a:lnTo>
                    <a:pt x="115199" y="60392"/>
                  </a:lnTo>
                  <a:lnTo>
                    <a:pt x="119314" y="61865"/>
                  </a:lnTo>
                  <a:lnTo>
                    <a:pt x="119314" y="61865"/>
                  </a:lnTo>
                  <a:lnTo>
                    <a:pt x="115199" y="63190"/>
                  </a:lnTo>
                  <a:lnTo>
                    <a:pt x="104228" y="64662"/>
                  </a:lnTo>
                  <a:lnTo>
                    <a:pt x="81600" y="65865"/>
                  </a:lnTo>
                  <a:lnTo>
                    <a:pt x="55542" y="67067"/>
                  </a:lnTo>
                  <a:lnTo>
                    <a:pt x="55542" y="67067"/>
                  </a:lnTo>
                  <a:lnTo>
                    <a:pt x="29485" y="67852"/>
                  </a:lnTo>
                  <a:lnTo>
                    <a:pt x="0" y="68515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1085" y="809"/>
                  </a:lnTo>
                  <a:lnTo>
                    <a:pt x="100114" y="14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0439400" y="50625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44885" y="0"/>
                  </a:lnTo>
                  <a:lnTo>
                    <a:pt x="27480" y="995"/>
                  </a:lnTo>
                  <a:lnTo>
                    <a:pt x="15114" y="3184"/>
                  </a:lnTo>
                  <a:lnTo>
                    <a:pt x="0" y="5373"/>
                  </a:lnTo>
                  <a:lnTo>
                    <a:pt x="0" y="59303"/>
                  </a:lnTo>
                  <a:lnTo>
                    <a:pt x="0" y="59303"/>
                  </a:lnTo>
                  <a:lnTo>
                    <a:pt x="2748" y="55124"/>
                  </a:lnTo>
                  <a:lnTo>
                    <a:pt x="5038" y="49751"/>
                  </a:lnTo>
                  <a:lnTo>
                    <a:pt x="10076" y="45373"/>
                  </a:lnTo>
                  <a:lnTo>
                    <a:pt x="17404" y="41990"/>
                  </a:lnTo>
                  <a:lnTo>
                    <a:pt x="27480" y="38805"/>
                  </a:lnTo>
                  <a:lnTo>
                    <a:pt x="37557" y="36616"/>
                  </a:lnTo>
                  <a:lnTo>
                    <a:pt x="47175" y="34427"/>
                  </a:lnTo>
                  <a:lnTo>
                    <a:pt x="60000" y="34427"/>
                  </a:lnTo>
                  <a:lnTo>
                    <a:pt x="60000" y="34427"/>
                  </a:lnTo>
                  <a:lnTo>
                    <a:pt x="72366" y="34427"/>
                  </a:lnTo>
                  <a:lnTo>
                    <a:pt x="81984" y="35621"/>
                  </a:lnTo>
                  <a:lnTo>
                    <a:pt x="92061" y="38805"/>
                  </a:lnTo>
                  <a:lnTo>
                    <a:pt x="102137" y="41990"/>
                  </a:lnTo>
                  <a:lnTo>
                    <a:pt x="102137" y="41990"/>
                  </a:lnTo>
                  <a:lnTo>
                    <a:pt x="109465" y="45373"/>
                  </a:lnTo>
                  <a:lnTo>
                    <a:pt x="114503" y="49751"/>
                  </a:lnTo>
                  <a:lnTo>
                    <a:pt x="116793" y="55124"/>
                  </a:lnTo>
                  <a:lnTo>
                    <a:pt x="119541" y="60497"/>
                  </a:lnTo>
                  <a:lnTo>
                    <a:pt x="119541" y="60497"/>
                  </a:lnTo>
                  <a:lnTo>
                    <a:pt x="116793" y="64676"/>
                  </a:lnTo>
                  <a:lnTo>
                    <a:pt x="114503" y="70248"/>
                  </a:lnTo>
                  <a:lnTo>
                    <a:pt x="109465" y="74626"/>
                  </a:lnTo>
                  <a:lnTo>
                    <a:pt x="102137" y="77810"/>
                  </a:lnTo>
                  <a:lnTo>
                    <a:pt x="102137" y="77810"/>
                  </a:lnTo>
                  <a:lnTo>
                    <a:pt x="92061" y="80995"/>
                  </a:lnTo>
                  <a:lnTo>
                    <a:pt x="81984" y="84179"/>
                  </a:lnTo>
                  <a:lnTo>
                    <a:pt x="72366" y="85373"/>
                  </a:lnTo>
                  <a:lnTo>
                    <a:pt x="60000" y="85373"/>
                  </a:lnTo>
                  <a:lnTo>
                    <a:pt x="60000" y="85373"/>
                  </a:lnTo>
                  <a:lnTo>
                    <a:pt x="47175" y="85373"/>
                  </a:lnTo>
                  <a:lnTo>
                    <a:pt x="37557" y="83184"/>
                  </a:lnTo>
                  <a:lnTo>
                    <a:pt x="27480" y="80995"/>
                  </a:lnTo>
                  <a:lnTo>
                    <a:pt x="17404" y="77810"/>
                  </a:lnTo>
                  <a:lnTo>
                    <a:pt x="10076" y="74626"/>
                  </a:lnTo>
                  <a:lnTo>
                    <a:pt x="5038" y="70248"/>
                  </a:lnTo>
                  <a:lnTo>
                    <a:pt x="2748" y="64676"/>
                  </a:lnTo>
                  <a:lnTo>
                    <a:pt x="0" y="60497"/>
                  </a:lnTo>
                  <a:lnTo>
                    <a:pt x="0" y="114427"/>
                  </a:lnTo>
                  <a:lnTo>
                    <a:pt x="0" y="114427"/>
                  </a:lnTo>
                  <a:lnTo>
                    <a:pt x="15114" y="116616"/>
                  </a:lnTo>
                  <a:lnTo>
                    <a:pt x="27480" y="118805"/>
                  </a:lnTo>
                  <a:lnTo>
                    <a:pt x="44885" y="119800"/>
                  </a:lnTo>
                  <a:lnTo>
                    <a:pt x="60000" y="119800"/>
                  </a:lnTo>
                  <a:lnTo>
                    <a:pt x="60000" y="119800"/>
                  </a:lnTo>
                  <a:lnTo>
                    <a:pt x="74656" y="119800"/>
                  </a:lnTo>
                  <a:lnTo>
                    <a:pt x="89770" y="118805"/>
                  </a:lnTo>
                  <a:lnTo>
                    <a:pt x="104427" y="116616"/>
                  </a:lnTo>
                  <a:lnTo>
                    <a:pt x="119541" y="114427"/>
                  </a:lnTo>
                  <a:lnTo>
                    <a:pt x="119541" y="5373"/>
                  </a:lnTo>
                  <a:lnTo>
                    <a:pt x="119541" y="5373"/>
                  </a:lnTo>
                  <a:lnTo>
                    <a:pt x="104427" y="3184"/>
                  </a:lnTo>
                  <a:lnTo>
                    <a:pt x="89770" y="995"/>
                  </a:lnTo>
                  <a:lnTo>
                    <a:pt x="74656" y="0"/>
                  </a:lnTo>
                  <a:lnTo>
                    <a:pt x="6000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03759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0375900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9314" y="59234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4808"/>
                  </a:lnTo>
                  <a:lnTo>
                    <a:pt x="71314" y="10710"/>
                  </a:lnTo>
                  <a:lnTo>
                    <a:pt x="52799" y="16612"/>
                  </a:lnTo>
                  <a:lnTo>
                    <a:pt x="33600" y="23825"/>
                  </a:lnTo>
                  <a:lnTo>
                    <a:pt x="19200" y="31912"/>
                  </a:lnTo>
                  <a:lnTo>
                    <a:pt x="8228" y="40218"/>
                  </a:lnTo>
                  <a:lnTo>
                    <a:pt x="4114" y="49836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60546"/>
                  </a:lnTo>
                  <a:lnTo>
                    <a:pt x="4114" y="69945"/>
                  </a:lnTo>
                  <a:lnTo>
                    <a:pt x="8228" y="79562"/>
                  </a:lnTo>
                  <a:lnTo>
                    <a:pt x="19200" y="87868"/>
                  </a:lnTo>
                  <a:lnTo>
                    <a:pt x="33600" y="96174"/>
                  </a:lnTo>
                  <a:lnTo>
                    <a:pt x="52799" y="103387"/>
                  </a:lnTo>
                  <a:lnTo>
                    <a:pt x="71314" y="109289"/>
                  </a:lnTo>
                  <a:lnTo>
                    <a:pt x="93942" y="115191"/>
                  </a:lnTo>
                  <a:lnTo>
                    <a:pt x="119314" y="119781"/>
                  </a:lnTo>
                  <a:lnTo>
                    <a:pt x="119314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0533063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5199" y="47431"/>
                  </a:lnTo>
                  <a:lnTo>
                    <a:pt x="104228" y="34316"/>
                  </a:lnTo>
                  <a:lnTo>
                    <a:pt x="81600" y="23825"/>
                  </a:lnTo>
                  <a:lnTo>
                    <a:pt x="55542" y="12896"/>
                  </a:lnTo>
                  <a:lnTo>
                    <a:pt x="55542" y="12896"/>
                  </a:lnTo>
                  <a:lnTo>
                    <a:pt x="29485" y="5901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879"/>
                  </a:lnTo>
                  <a:lnTo>
                    <a:pt x="55542" y="106885"/>
                  </a:lnTo>
                  <a:lnTo>
                    <a:pt x="55542" y="106885"/>
                  </a:lnTo>
                  <a:lnTo>
                    <a:pt x="81600" y="96174"/>
                  </a:lnTo>
                  <a:lnTo>
                    <a:pt x="104228" y="85464"/>
                  </a:lnTo>
                  <a:lnTo>
                    <a:pt x="115199" y="72349"/>
                  </a:lnTo>
                  <a:lnTo>
                    <a:pt x="119314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1310938" y="3865562"/>
              <a:ext cx="60324" cy="112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1777663" y="1036637"/>
              <a:ext cx="61913" cy="112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1934825" y="881062"/>
              <a:ext cx="61913" cy="12811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6"/>
                  </a:moveTo>
                  <a:lnTo>
                    <a:pt x="0" y="11996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0533063" y="3729037"/>
              <a:ext cx="61913" cy="227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11"/>
                  </a:moveTo>
                  <a:lnTo>
                    <a:pt x="0" y="11981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0999788" y="2381250"/>
              <a:ext cx="61913" cy="782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533063" y="3322637"/>
              <a:ext cx="61913" cy="4048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93"/>
                  </a:moveTo>
                  <a:lnTo>
                    <a:pt x="0" y="11989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0999788" y="3382962"/>
              <a:ext cx="61913" cy="4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10"/>
                  </a:moveTo>
                  <a:lnTo>
                    <a:pt x="0" y="11991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1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1156950" y="6103937"/>
              <a:ext cx="60324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0999788" y="6103937"/>
              <a:ext cx="61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1320463" y="4914900"/>
              <a:ext cx="354013" cy="35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17" y="119878"/>
                  </a:moveTo>
                  <a:lnTo>
                    <a:pt x="0" y="14545"/>
                  </a:lnTo>
                  <a:lnTo>
                    <a:pt x="15182" y="0"/>
                  </a:lnTo>
                  <a:lnTo>
                    <a:pt x="119878" y="104727"/>
                  </a:lnTo>
                  <a:lnTo>
                    <a:pt x="104817" y="1198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1623675" y="5060950"/>
              <a:ext cx="61913" cy="5953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2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9909175" y="4921250"/>
              <a:ext cx="619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0"/>
                  </a:moveTo>
                  <a:lnTo>
                    <a:pt x="0" y="11985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5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9442450" y="5367337"/>
              <a:ext cx="61913" cy="255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31"/>
                  </a:moveTo>
                  <a:lnTo>
                    <a:pt x="0" y="11983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146651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1623675" y="2605088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1623675" y="881062"/>
              <a:ext cx="61913" cy="7350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1"/>
                  </a:moveTo>
                  <a:lnTo>
                    <a:pt x="0" y="11994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177766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0375900" y="3729037"/>
              <a:ext cx="61913" cy="377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86"/>
                  </a:moveTo>
                  <a:lnTo>
                    <a:pt x="0" y="11988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8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8975725" y="5703887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31" y="119885"/>
                  </a:moveTo>
                  <a:lnTo>
                    <a:pt x="56531" y="119196"/>
                  </a:lnTo>
                  <a:lnTo>
                    <a:pt x="54682" y="117933"/>
                  </a:lnTo>
                  <a:lnTo>
                    <a:pt x="52716" y="116669"/>
                  </a:lnTo>
                  <a:lnTo>
                    <a:pt x="3121" y="66832"/>
                  </a:lnTo>
                  <a:lnTo>
                    <a:pt x="1965" y="65569"/>
                  </a:lnTo>
                  <a:lnTo>
                    <a:pt x="693" y="63732"/>
                  </a:lnTo>
                  <a:lnTo>
                    <a:pt x="0" y="61779"/>
                  </a:lnTo>
                  <a:lnTo>
                    <a:pt x="0" y="59942"/>
                  </a:lnTo>
                  <a:lnTo>
                    <a:pt x="0" y="57990"/>
                  </a:lnTo>
                  <a:lnTo>
                    <a:pt x="693" y="56153"/>
                  </a:lnTo>
                  <a:lnTo>
                    <a:pt x="1965" y="54315"/>
                  </a:lnTo>
                  <a:lnTo>
                    <a:pt x="3121" y="53052"/>
                  </a:lnTo>
                  <a:lnTo>
                    <a:pt x="52716" y="3215"/>
                  </a:lnTo>
                  <a:lnTo>
                    <a:pt x="54682" y="1837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60231" y="0"/>
                  </a:lnTo>
                  <a:lnTo>
                    <a:pt x="62080" y="688"/>
                  </a:lnTo>
                  <a:lnTo>
                    <a:pt x="64046" y="1377"/>
                  </a:lnTo>
                  <a:lnTo>
                    <a:pt x="65317" y="1837"/>
                  </a:lnTo>
                  <a:lnTo>
                    <a:pt x="67167" y="3215"/>
                  </a:lnTo>
                  <a:lnTo>
                    <a:pt x="117341" y="53052"/>
                  </a:lnTo>
                  <a:lnTo>
                    <a:pt x="118612" y="54315"/>
                  </a:lnTo>
                  <a:lnTo>
                    <a:pt x="119190" y="56153"/>
                  </a:lnTo>
                  <a:lnTo>
                    <a:pt x="119884" y="57990"/>
                  </a:lnTo>
                  <a:lnTo>
                    <a:pt x="119884" y="59942"/>
                  </a:lnTo>
                  <a:lnTo>
                    <a:pt x="119884" y="61779"/>
                  </a:lnTo>
                  <a:lnTo>
                    <a:pt x="119190" y="63732"/>
                  </a:lnTo>
                  <a:lnTo>
                    <a:pt x="118612" y="65569"/>
                  </a:lnTo>
                  <a:lnTo>
                    <a:pt x="117341" y="66832"/>
                  </a:lnTo>
                  <a:lnTo>
                    <a:pt x="67167" y="116669"/>
                  </a:lnTo>
                  <a:lnTo>
                    <a:pt x="65317" y="117933"/>
                  </a:lnTo>
                  <a:lnTo>
                    <a:pt x="64046" y="119196"/>
                  </a:lnTo>
                  <a:lnTo>
                    <a:pt x="60231" y="119885"/>
                  </a:lnTo>
                  <a:close/>
                  <a:moveTo>
                    <a:pt x="24508" y="59942"/>
                  </a:moveTo>
                  <a:lnTo>
                    <a:pt x="60231" y="95540"/>
                  </a:lnTo>
                  <a:lnTo>
                    <a:pt x="96069" y="59942"/>
                  </a:lnTo>
                  <a:lnTo>
                    <a:pt x="60231" y="24344"/>
                  </a:lnTo>
                  <a:lnTo>
                    <a:pt x="24508" y="5994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1310938" y="4592637"/>
              <a:ext cx="684213" cy="1062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1" y="119959"/>
                  </a:moveTo>
                  <a:lnTo>
                    <a:pt x="0" y="119959"/>
                  </a:lnTo>
                  <a:lnTo>
                    <a:pt x="0" y="38809"/>
                  </a:lnTo>
                  <a:lnTo>
                    <a:pt x="0" y="38809"/>
                  </a:lnTo>
                  <a:lnTo>
                    <a:pt x="0" y="38159"/>
                  </a:lnTo>
                  <a:lnTo>
                    <a:pt x="314" y="37510"/>
                  </a:lnTo>
                  <a:lnTo>
                    <a:pt x="1007" y="36820"/>
                  </a:lnTo>
                  <a:lnTo>
                    <a:pt x="1699" y="36373"/>
                  </a:lnTo>
                  <a:lnTo>
                    <a:pt x="56033" y="1096"/>
                  </a:lnTo>
                  <a:lnTo>
                    <a:pt x="56033" y="1096"/>
                  </a:lnTo>
                  <a:lnTo>
                    <a:pt x="57040" y="649"/>
                  </a:lnTo>
                  <a:lnTo>
                    <a:pt x="57733" y="405"/>
                  </a:lnTo>
                  <a:lnTo>
                    <a:pt x="58740" y="243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1133" y="243"/>
                  </a:lnTo>
                  <a:lnTo>
                    <a:pt x="62140" y="405"/>
                  </a:lnTo>
                  <a:lnTo>
                    <a:pt x="62833" y="649"/>
                  </a:lnTo>
                  <a:lnTo>
                    <a:pt x="63840" y="1096"/>
                  </a:lnTo>
                  <a:lnTo>
                    <a:pt x="118237" y="36373"/>
                  </a:lnTo>
                  <a:lnTo>
                    <a:pt x="118237" y="36373"/>
                  </a:lnTo>
                  <a:lnTo>
                    <a:pt x="118929" y="36820"/>
                  </a:lnTo>
                  <a:lnTo>
                    <a:pt x="119559" y="37510"/>
                  </a:lnTo>
                  <a:lnTo>
                    <a:pt x="119937" y="38809"/>
                  </a:lnTo>
                  <a:lnTo>
                    <a:pt x="119559" y="40108"/>
                  </a:lnTo>
                  <a:lnTo>
                    <a:pt x="118929" y="40798"/>
                  </a:lnTo>
                  <a:lnTo>
                    <a:pt x="118237" y="41244"/>
                  </a:lnTo>
                  <a:lnTo>
                    <a:pt x="91605" y="58457"/>
                  </a:lnTo>
                  <a:lnTo>
                    <a:pt x="83735" y="53585"/>
                  </a:lnTo>
                  <a:lnTo>
                    <a:pt x="106589" y="38809"/>
                  </a:lnTo>
                  <a:lnTo>
                    <a:pt x="60125" y="8606"/>
                  </a:lnTo>
                  <a:lnTo>
                    <a:pt x="10891" y="40351"/>
                  </a:lnTo>
                  <a:lnTo>
                    <a:pt x="10891" y="11995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7727949" y="6732588"/>
              <a:ext cx="63501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0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040688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97" y="119801"/>
                  </a:moveTo>
                  <a:lnTo>
                    <a:pt x="47483" y="118807"/>
                  </a:lnTo>
                  <a:lnTo>
                    <a:pt x="36556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046"/>
                  </a:lnTo>
                  <a:lnTo>
                    <a:pt x="993" y="72317"/>
                  </a:lnTo>
                  <a:lnTo>
                    <a:pt x="0" y="59205"/>
                  </a:lnTo>
                  <a:lnTo>
                    <a:pt x="993" y="47483"/>
                  </a:lnTo>
                  <a:lnTo>
                    <a:pt x="4370" y="36556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536"/>
                  </a:lnTo>
                  <a:lnTo>
                    <a:pt x="36556" y="4172"/>
                  </a:lnTo>
                  <a:lnTo>
                    <a:pt x="47483" y="993"/>
                  </a:lnTo>
                  <a:lnTo>
                    <a:pt x="60397" y="0"/>
                  </a:lnTo>
                  <a:lnTo>
                    <a:pt x="72317" y="993"/>
                  </a:lnTo>
                  <a:lnTo>
                    <a:pt x="83046" y="4172"/>
                  </a:lnTo>
                  <a:lnTo>
                    <a:pt x="93774" y="9536"/>
                  </a:lnTo>
                  <a:lnTo>
                    <a:pt x="102516" y="17284"/>
                  </a:lnTo>
                  <a:lnTo>
                    <a:pt x="110066" y="25827"/>
                  </a:lnTo>
                  <a:lnTo>
                    <a:pt x="115430" y="36556"/>
                  </a:lnTo>
                  <a:lnTo>
                    <a:pt x="118609" y="47483"/>
                  </a:lnTo>
                  <a:lnTo>
                    <a:pt x="119801" y="59205"/>
                  </a:lnTo>
                  <a:lnTo>
                    <a:pt x="118609" y="72317"/>
                  </a:lnTo>
                  <a:lnTo>
                    <a:pt x="115430" y="83046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3774" y="110066"/>
                  </a:lnTo>
                  <a:lnTo>
                    <a:pt x="83046" y="115430"/>
                  </a:lnTo>
                  <a:lnTo>
                    <a:pt x="72317" y="118807"/>
                  </a:lnTo>
                  <a:lnTo>
                    <a:pt x="60397" y="119801"/>
                  </a:lnTo>
                  <a:close/>
                  <a:moveTo>
                    <a:pt x="60397" y="34370"/>
                  </a:moveTo>
                  <a:lnTo>
                    <a:pt x="55033" y="34370"/>
                  </a:lnTo>
                  <a:lnTo>
                    <a:pt x="49668" y="35562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6556" y="49668"/>
                  </a:lnTo>
                  <a:lnTo>
                    <a:pt x="34569" y="55033"/>
                  </a:lnTo>
                  <a:lnTo>
                    <a:pt x="34569" y="59205"/>
                  </a:lnTo>
                  <a:lnTo>
                    <a:pt x="34569" y="64569"/>
                  </a:lnTo>
                  <a:lnTo>
                    <a:pt x="36556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3046"/>
                  </a:lnTo>
                  <a:lnTo>
                    <a:pt x="55033" y="85231"/>
                  </a:lnTo>
                  <a:lnTo>
                    <a:pt x="60397" y="85231"/>
                  </a:lnTo>
                  <a:lnTo>
                    <a:pt x="64768" y="85231"/>
                  </a:lnTo>
                  <a:lnTo>
                    <a:pt x="70132" y="83046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4238" y="70132"/>
                  </a:lnTo>
                  <a:lnTo>
                    <a:pt x="85231" y="64569"/>
                  </a:lnTo>
                  <a:lnTo>
                    <a:pt x="85231" y="59205"/>
                  </a:lnTo>
                  <a:lnTo>
                    <a:pt x="85231" y="55033"/>
                  </a:lnTo>
                  <a:lnTo>
                    <a:pt x="84238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5562"/>
                  </a:lnTo>
                  <a:lnTo>
                    <a:pt x="64768" y="34370"/>
                  </a:lnTo>
                  <a:lnTo>
                    <a:pt x="60397" y="3437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73963" y="6389687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306"/>
                  </a:lnTo>
                  <a:lnTo>
                    <a:pt x="54566" y="118728"/>
                  </a:lnTo>
                  <a:lnTo>
                    <a:pt x="52716" y="117341"/>
                  </a:lnTo>
                  <a:lnTo>
                    <a:pt x="2427" y="67167"/>
                  </a:lnTo>
                  <a:lnTo>
                    <a:pt x="1271" y="65895"/>
                  </a:lnTo>
                  <a:lnTo>
                    <a:pt x="578" y="64046"/>
                  </a:lnTo>
                  <a:lnTo>
                    <a:pt x="0" y="62196"/>
                  </a:lnTo>
                  <a:lnTo>
                    <a:pt x="0" y="60231"/>
                  </a:lnTo>
                  <a:lnTo>
                    <a:pt x="0" y="58381"/>
                  </a:lnTo>
                  <a:lnTo>
                    <a:pt x="578" y="56416"/>
                  </a:lnTo>
                  <a:lnTo>
                    <a:pt x="1271" y="54566"/>
                  </a:lnTo>
                  <a:lnTo>
                    <a:pt x="2427" y="52716"/>
                  </a:lnTo>
                  <a:lnTo>
                    <a:pt x="52716" y="3121"/>
                  </a:lnTo>
                  <a:lnTo>
                    <a:pt x="53988" y="1849"/>
                  </a:lnTo>
                  <a:lnTo>
                    <a:pt x="55838" y="578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2080" y="0"/>
                  </a:lnTo>
                  <a:lnTo>
                    <a:pt x="63352" y="578"/>
                  </a:lnTo>
                  <a:lnTo>
                    <a:pt x="65202" y="1849"/>
                  </a:lnTo>
                  <a:lnTo>
                    <a:pt x="67052" y="3121"/>
                  </a:lnTo>
                  <a:lnTo>
                    <a:pt x="116647" y="52716"/>
                  </a:lnTo>
                  <a:lnTo>
                    <a:pt x="118034" y="54566"/>
                  </a:lnTo>
                  <a:lnTo>
                    <a:pt x="119190" y="56416"/>
                  </a:lnTo>
                  <a:lnTo>
                    <a:pt x="119884" y="58381"/>
                  </a:lnTo>
                  <a:lnTo>
                    <a:pt x="119884" y="60231"/>
                  </a:lnTo>
                  <a:lnTo>
                    <a:pt x="119884" y="62196"/>
                  </a:lnTo>
                  <a:lnTo>
                    <a:pt x="119190" y="64046"/>
                  </a:lnTo>
                  <a:lnTo>
                    <a:pt x="118034" y="65895"/>
                  </a:lnTo>
                  <a:lnTo>
                    <a:pt x="116647" y="67167"/>
                  </a:lnTo>
                  <a:lnTo>
                    <a:pt x="67052" y="117341"/>
                  </a:lnTo>
                  <a:lnTo>
                    <a:pt x="65202" y="118728"/>
                  </a:lnTo>
                  <a:lnTo>
                    <a:pt x="63352" y="119306"/>
                  </a:lnTo>
                  <a:lnTo>
                    <a:pt x="59537" y="119884"/>
                  </a:lnTo>
                  <a:close/>
                  <a:moveTo>
                    <a:pt x="23815" y="60231"/>
                  </a:moveTo>
                  <a:lnTo>
                    <a:pt x="59537" y="96069"/>
                  </a:lnTo>
                  <a:lnTo>
                    <a:pt x="95375" y="60231"/>
                  </a:lnTo>
                  <a:lnTo>
                    <a:pt x="59537" y="24393"/>
                  </a:lnTo>
                  <a:lnTo>
                    <a:pt x="23815" y="6023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1623675" y="4078287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3"/>
                  </a:moveTo>
                  <a:lnTo>
                    <a:pt x="47483" y="117639"/>
                  </a:lnTo>
                  <a:lnTo>
                    <a:pt x="36754" y="114295"/>
                  </a:lnTo>
                  <a:lnTo>
                    <a:pt x="25827" y="108983"/>
                  </a:lnTo>
                  <a:lnTo>
                    <a:pt x="17284" y="101508"/>
                  </a:lnTo>
                  <a:lnTo>
                    <a:pt x="9735" y="93049"/>
                  </a:lnTo>
                  <a:lnTo>
                    <a:pt x="4370" y="82426"/>
                  </a:lnTo>
                  <a:lnTo>
                    <a:pt x="1192" y="71606"/>
                  </a:lnTo>
                  <a:lnTo>
                    <a:pt x="0" y="60000"/>
                  </a:lnTo>
                  <a:lnTo>
                    <a:pt x="1192" y="47016"/>
                  </a:lnTo>
                  <a:lnTo>
                    <a:pt x="4370" y="36393"/>
                  </a:lnTo>
                  <a:lnTo>
                    <a:pt x="9735" y="25573"/>
                  </a:lnTo>
                  <a:lnTo>
                    <a:pt x="17284" y="17114"/>
                  </a:lnTo>
                  <a:lnTo>
                    <a:pt x="25827" y="9639"/>
                  </a:lnTo>
                  <a:lnTo>
                    <a:pt x="36754" y="4327"/>
                  </a:lnTo>
                  <a:lnTo>
                    <a:pt x="47483" y="983"/>
                  </a:lnTo>
                  <a:lnTo>
                    <a:pt x="59403" y="0"/>
                  </a:lnTo>
                  <a:lnTo>
                    <a:pt x="71125" y="983"/>
                  </a:lnTo>
                  <a:lnTo>
                    <a:pt x="83046" y="4327"/>
                  </a:lnTo>
                  <a:lnTo>
                    <a:pt x="92781" y="9639"/>
                  </a:lnTo>
                  <a:lnTo>
                    <a:pt x="102516" y="17114"/>
                  </a:lnTo>
                  <a:lnTo>
                    <a:pt x="110066" y="26754"/>
                  </a:lnTo>
                  <a:lnTo>
                    <a:pt x="115430" y="36393"/>
                  </a:lnTo>
                  <a:lnTo>
                    <a:pt x="118609" y="48196"/>
                  </a:lnTo>
                  <a:lnTo>
                    <a:pt x="119801" y="60000"/>
                  </a:lnTo>
                  <a:lnTo>
                    <a:pt x="118609" y="71606"/>
                  </a:lnTo>
                  <a:lnTo>
                    <a:pt x="115430" y="82426"/>
                  </a:lnTo>
                  <a:lnTo>
                    <a:pt x="110066" y="93049"/>
                  </a:lnTo>
                  <a:lnTo>
                    <a:pt x="102516" y="101508"/>
                  </a:lnTo>
                  <a:lnTo>
                    <a:pt x="92781" y="108983"/>
                  </a:lnTo>
                  <a:lnTo>
                    <a:pt x="83046" y="114295"/>
                  </a:lnTo>
                  <a:lnTo>
                    <a:pt x="71125" y="117639"/>
                  </a:lnTo>
                  <a:lnTo>
                    <a:pt x="59403" y="119803"/>
                  </a:lnTo>
                  <a:close/>
                  <a:moveTo>
                    <a:pt x="59403" y="34229"/>
                  </a:moveTo>
                  <a:lnTo>
                    <a:pt x="55033" y="34229"/>
                  </a:lnTo>
                  <a:lnTo>
                    <a:pt x="49668" y="36393"/>
                  </a:lnTo>
                  <a:lnTo>
                    <a:pt x="45298" y="38557"/>
                  </a:lnTo>
                  <a:lnTo>
                    <a:pt x="42119" y="41704"/>
                  </a:lnTo>
                  <a:lnTo>
                    <a:pt x="38940" y="44852"/>
                  </a:lnTo>
                  <a:lnTo>
                    <a:pt x="35562" y="49180"/>
                  </a:lnTo>
                  <a:lnTo>
                    <a:pt x="34569" y="54491"/>
                  </a:lnTo>
                  <a:lnTo>
                    <a:pt x="34569" y="60000"/>
                  </a:lnTo>
                  <a:lnTo>
                    <a:pt x="34569" y="64131"/>
                  </a:lnTo>
                  <a:lnTo>
                    <a:pt x="35562" y="69442"/>
                  </a:lnTo>
                  <a:lnTo>
                    <a:pt x="38940" y="73770"/>
                  </a:lnTo>
                  <a:lnTo>
                    <a:pt x="42119" y="78098"/>
                  </a:lnTo>
                  <a:lnTo>
                    <a:pt x="45298" y="80262"/>
                  </a:lnTo>
                  <a:lnTo>
                    <a:pt x="49668" y="83409"/>
                  </a:lnTo>
                  <a:lnTo>
                    <a:pt x="55033" y="84393"/>
                  </a:lnTo>
                  <a:lnTo>
                    <a:pt x="59403" y="85573"/>
                  </a:lnTo>
                  <a:lnTo>
                    <a:pt x="64768" y="84393"/>
                  </a:lnTo>
                  <a:lnTo>
                    <a:pt x="70132" y="83409"/>
                  </a:lnTo>
                  <a:lnTo>
                    <a:pt x="74503" y="81245"/>
                  </a:lnTo>
                  <a:lnTo>
                    <a:pt x="77682" y="78098"/>
                  </a:lnTo>
                  <a:lnTo>
                    <a:pt x="80860" y="73770"/>
                  </a:lnTo>
                  <a:lnTo>
                    <a:pt x="83046" y="69442"/>
                  </a:lnTo>
                  <a:lnTo>
                    <a:pt x="85231" y="64131"/>
                  </a:lnTo>
                  <a:lnTo>
                    <a:pt x="85231" y="60000"/>
                  </a:lnTo>
                  <a:lnTo>
                    <a:pt x="85231" y="54491"/>
                  </a:lnTo>
                  <a:lnTo>
                    <a:pt x="83046" y="50163"/>
                  </a:lnTo>
                  <a:lnTo>
                    <a:pt x="80860" y="44852"/>
                  </a:lnTo>
                  <a:lnTo>
                    <a:pt x="77682" y="41704"/>
                  </a:lnTo>
                  <a:lnTo>
                    <a:pt x="74503" y="38557"/>
                  </a:lnTo>
                  <a:lnTo>
                    <a:pt x="70132" y="36393"/>
                  </a:lnTo>
                  <a:lnTo>
                    <a:pt x="64768" y="34229"/>
                  </a:lnTo>
                  <a:lnTo>
                    <a:pt x="59403" y="3422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8351838" y="641350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634"/>
                  </a:lnTo>
                  <a:lnTo>
                    <a:pt x="5320" y="114536"/>
                  </a:lnTo>
                  <a:lnTo>
                    <a:pt x="1182" y="109268"/>
                  </a:lnTo>
                  <a:lnTo>
                    <a:pt x="0" y="106146"/>
                  </a:lnTo>
                  <a:lnTo>
                    <a:pt x="0" y="102829"/>
                  </a:lnTo>
                  <a:lnTo>
                    <a:pt x="0" y="16975"/>
                  </a:lnTo>
                  <a:lnTo>
                    <a:pt x="0" y="13853"/>
                  </a:lnTo>
                  <a:lnTo>
                    <a:pt x="1182" y="10731"/>
                  </a:lnTo>
                  <a:lnTo>
                    <a:pt x="5320" y="5463"/>
                  </a:lnTo>
                  <a:lnTo>
                    <a:pt x="10640" y="1170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1170"/>
                  </a:lnTo>
                  <a:lnTo>
                    <a:pt x="114482" y="5463"/>
                  </a:lnTo>
                  <a:lnTo>
                    <a:pt x="118817" y="10731"/>
                  </a:lnTo>
                  <a:lnTo>
                    <a:pt x="118817" y="13853"/>
                  </a:lnTo>
                  <a:lnTo>
                    <a:pt x="119802" y="16975"/>
                  </a:lnTo>
                  <a:lnTo>
                    <a:pt x="119802" y="102829"/>
                  </a:lnTo>
                  <a:lnTo>
                    <a:pt x="118817" y="106146"/>
                  </a:lnTo>
                  <a:lnTo>
                    <a:pt x="118817" y="109268"/>
                  </a:lnTo>
                  <a:lnTo>
                    <a:pt x="114482" y="114536"/>
                  </a:lnTo>
                  <a:lnTo>
                    <a:pt x="109162" y="118634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853"/>
                  </a:moveTo>
                  <a:lnTo>
                    <a:pt x="85714" y="85853"/>
                  </a:lnTo>
                  <a:lnTo>
                    <a:pt x="85714" y="33951"/>
                  </a:lnTo>
                  <a:lnTo>
                    <a:pt x="34285" y="33951"/>
                  </a:lnTo>
                  <a:lnTo>
                    <a:pt x="34285" y="8585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442450" y="5757862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339" y="119804"/>
                  </a:lnTo>
                  <a:lnTo>
                    <a:pt x="13990" y="118827"/>
                  </a:lnTo>
                  <a:lnTo>
                    <a:pt x="10837" y="117654"/>
                  </a:lnTo>
                  <a:lnTo>
                    <a:pt x="5517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2703"/>
                  </a:lnTo>
                  <a:lnTo>
                    <a:pt x="1182" y="9381"/>
                  </a:lnTo>
                  <a:lnTo>
                    <a:pt x="5517" y="4104"/>
                  </a:lnTo>
                  <a:lnTo>
                    <a:pt x="10837" y="977"/>
                  </a:lnTo>
                  <a:lnTo>
                    <a:pt x="13990" y="0"/>
                  </a:lnTo>
                  <a:lnTo>
                    <a:pt x="17339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4104"/>
                  </a:lnTo>
                  <a:lnTo>
                    <a:pt x="117832" y="9381"/>
                  </a:lnTo>
                  <a:lnTo>
                    <a:pt x="118817" y="12703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832" y="109250"/>
                  </a:lnTo>
                  <a:lnTo>
                    <a:pt x="114482" y="114527"/>
                  </a:lnTo>
                  <a:lnTo>
                    <a:pt x="109162" y="117654"/>
                  </a:lnTo>
                  <a:lnTo>
                    <a:pt x="106009" y="118827"/>
                  </a:lnTo>
                  <a:lnTo>
                    <a:pt x="102857" y="119804"/>
                  </a:lnTo>
                  <a:close/>
                  <a:moveTo>
                    <a:pt x="34285" y="85993"/>
                  </a:moveTo>
                  <a:lnTo>
                    <a:pt x="85714" y="85993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99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0999788" y="427355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827"/>
                  </a:lnTo>
                  <a:lnTo>
                    <a:pt x="5320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3680"/>
                  </a:lnTo>
                  <a:lnTo>
                    <a:pt x="1182" y="10553"/>
                  </a:lnTo>
                  <a:lnTo>
                    <a:pt x="5320" y="5276"/>
                  </a:lnTo>
                  <a:lnTo>
                    <a:pt x="10640" y="977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5276"/>
                  </a:lnTo>
                  <a:lnTo>
                    <a:pt x="117635" y="10553"/>
                  </a:lnTo>
                  <a:lnTo>
                    <a:pt x="118817" y="13680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635" y="109250"/>
                  </a:lnTo>
                  <a:lnTo>
                    <a:pt x="114482" y="114527"/>
                  </a:lnTo>
                  <a:lnTo>
                    <a:pt x="109162" y="118827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798"/>
                  </a:moveTo>
                  <a:lnTo>
                    <a:pt x="85714" y="85798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79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8509000" y="6242050"/>
              <a:ext cx="3714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01"/>
                  </a:moveTo>
                  <a:lnTo>
                    <a:pt x="55838" y="118807"/>
                  </a:lnTo>
                  <a:lnTo>
                    <a:pt x="54566" y="117814"/>
                  </a:lnTo>
                  <a:lnTo>
                    <a:pt x="52716" y="115430"/>
                  </a:lnTo>
                  <a:lnTo>
                    <a:pt x="2427" y="29205"/>
                  </a:lnTo>
                  <a:lnTo>
                    <a:pt x="1156" y="24834"/>
                  </a:lnTo>
                  <a:lnTo>
                    <a:pt x="0" y="20662"/>
                  </a:lnTo>
                  <a:lnTo>
                    <a:pt x="0" y="15298"/>
                  </a:lnTo>
                  <a:lnTo>
                    <a:pt x="578" y="10728"/>
                  </a:lnTo>
                  <a:lnTo>
                    <a:pt x="1849" y="5364"/>
                  </a:lnTo>
                  <a:lnTo>
                    <a:pt x="4393" y="2185"/>
                  </a:lnTo>
                  <a:lnTo>
                    <a:pt x="6820" y="0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0"/>
                  </a:lnTo>
                  <a:lnTo>
                    <a:pt x="115491" y="2185"/>
                  </a:lnTo>
                  <a:lnTo>
                    <a:pt x="117919" y="5364"/>
                  </a:lnTo>
                  <a:lnTo>
                    <a:pt x="119190" y="10728"/>
                  </a:lnTo>
                  <a:lnTo>
                    <a:pt x="119884" y="15298"/>
                  </a:lnTo>
                  <a:lnTo>
                    <a:pt x="119884" y="20662"/>
                  </a:lnTo>
                  <a:lnTo>
                    <a:pt x="118612" y="24834"/>
                  </a:lnTo>
                  <a:lnTo>
                    <a:pt x="117341" y="29205"/>
                  </a:lnTo>
                  <a:lnTo>
                    <a:pt x="67167" y="115430"/>
                  </a:lnTo>
                  <a:lnTo>
                    <a:pt x="65202" y="117814"/>
                  </a:lnTo>
                  <a:lnTo>
                    <a:pt x="64046" y="118807"/>
                  </a:lnTo>
                  <a:lnTo>
                    <a:pt x="59537" y="119801"/>
                  </a:lnTo>
                  <a:close/>
                  <a:moveTo>
                    <a:pt x="34450" y="34569"/>
                  </a:moveTo>
                  <a:lnTo>
                    <a:pt x="59537" y="78874"/>
                  </a:lnTo>
                  <a:lnTo>
                    <a:pt x="85317" y="34569"/>
                  </a:lnTo>
                  <a:lnTo>
                    <a:pt x="34450" y="3456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7577136" y="6556375"/>
              <a:ext cx="61913" cy="30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8570913" y="589915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167" y="85517"/>
                  </a:moveTo>
                  <a:lnTo>
                    <a:pt x="61167" y="85517"/>
                  </a:lnTo>
                  <a:lnTo>
                    <a:pt x="48560" y="84532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3891"/>
                  </a:lnTo>
                  <a:lnTo>
                    <a:pt x="5136" y="69556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5136" y="50246"/>
                  </a:lnTo>
                  <a:lnTo>
                    <a:pt x="10272" y="45911"/>
                  </a:lnTo>
                  <a:lnTo>
                    <a:pt x="17743" y="41576"/>
                  </a:lnTo>
                  <a:lnTo>
                    <a:pt x="25214" y="38423"/>
                  </a:lnTo>
                  <a:lnTo>
                    <a:pt x="35953" y="36256"/>
                  </a:lnTo>
                  <a:lnTo>
                    <a:pt x="48560" y="34088"/>
                  </a:lnTo>
                  <a:lnTo>
                    <a:pt x="61167" y="34088"/>
                  </a:lnTo>
                  <a:lnTo>
                    <a:pt x="61167" y="34088"/>
                  </a:lnTo>
                  <a:lnTo>
                    <a:pt x="70972" y="34088"/>
                  </a:lnTo>
                  <a:lnTo>
                    <a:pt x="83579" y="36256"/>
                  </a:lnTo>
                  <a:lnTo>
                    <a:pt x="93852" y="38423"/>
                  </a:lnTo>
                  <a:lnTo>
                    <a:pt x="101789" y="41576"/>
                  </a:lnTo>
                  <a:lnTo>
                    <a:pt x="109260" y="45911"/>
                  </a:lnTo>
                  <a:lnTo>
                    <a:pt x="116731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5320"/>
                  </a:lnTo>
                  <a:lnTo>
                    <a:pt x="119533" y="5320"/>
                  </a:lnTo>
                  <a:lnTo>
                    <a:pt x="106926" y="3152"/>
                  </a:lnTo>
                  <a:lnTo>
                    <a:pt x="91517" y="985"/>
                  </a:lnTo>
                  <a:lnTo>
                    <a:pt x="76108" y="0"/>
                  </a:lnTo>
                  <a:lnTo>
                    <a:pt x="61167" y="0"/>
                  </a:lnTo>
                  <a:lnTo>
                    <a:pt x="61167" y="0"/>
                  </a:lnTo>
                  <a:lnTo>
                    <a:pt x="43424" y="0"/>
                  </a:lnTo>
                  <a:lnTo>
                    <a:pt x="28015" y="985"/>
                  </a:lnTo>
                  <a:lnTo>
                    <a:pt x="12607" y="3152"/>
                  </a:lnTo>
                  <a:lnTo>
                    <a:pt x="0" y="5320"/>
                  </a:lnTo>
                  <a:lnTo>
                    <a:pt x="0" y="113300"/>
                  </a:lnTo>
                  <a:lnTo>
                    <a:pt x="0" y="113300"/>
                  </a:lnTo>
                  <a:lnTo>
                    <a:pt x="12607" y="116650"/>
                  </a:lnTo>
                  <a:lnTo>
                    <a:pt x="28015" y="117635"/>
                  </a:lnTo>
                  <a:lnTo>
                    <a:pt x="43424" y="118620"/>
                  </a:lnTo>
                  <a:lnTo>
                    <a:pt x="61167" y="119802"/>
                  </a:lnTo>
                  <a:lnTo>
                    <a:pt x="61167" y="119802"/>
                  </a:lnTo>
                  <a:lnTo>
                    <a:pt x="76108" y="118620"/>
                  </a:lnTo>
                  <a:lnTo>
                    <a:pt x="91517" y="117635"/>
                  </a:lnTo>
                  <a:lnTo>
                    <a:pt x="106926" y="116650"/>
                  </a:lnTo>
                  <a:lnTo>
                    <a:pt x="119533" y="113300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6731" y="69556"/>
                  </a:lnTo>
                  <a:lnTo>
                    <a:pt x="109260" y="73891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4532"/>
                  </a:lnTo>
                  <a:lnTo>
                    <a:pt x="61167" y="8551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8662988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191"/>
                  </a:lnTo>
                  <a:lnTo>
                    <a:pt x="48275" y="110382"/>
                  </a:lnTo>
                  <a:lnTo>
                    <a:pt x="70344" y="103387"/>
                  </a:lnTo>
                  <a:lnTo>
                    <a:pt x="89655" y="96174"/>
                  </a:lnTo>
                  <a:lnTo>
                    <a:pt x="100689" y="87868"/>
                  </a:lnTo>
                  <a:lnTo>
                    <a:pt x="111724" y="79562"/>
                  </a:lnTo>
                  <a:lnTo>
                    <a:pt x="119310" y="69945"/>
                  </a:lnTo>
                  <a:lnTo>
                    <a:pt x="119310" y="60546"/>
                  </a:lnTo>
                  <a:lnTo>
                    <a:pt x="119310" y="60546"/>
                  </a:lnTo>
                  <a:lnTo>
                    <a:pt x="119310" y="51147"/>
                  </a:lnTo>
                  <a:lnTo>
                    <a:pt x="111724" y="41530"/>
                  </a:lnTo>
                  <a:lnTo>
                    <a:pt x="100689" y="31912"/>
                  </a:lnTo>
                  <a:lnTo>
                    <a:pt x="89655" y="24918"/>
                  </a:lnTo>
                  <a:lnTo>
                    <a:pt x="70344" y="16612"/>
                  </a:lnTo>
                  <a:lnTo>
                    <a:pt x="48275" y="10710"/>
                  </a:lnTo>
                  <a:lnTo>
                    <a:pt x="25517" y="4808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8509000" y="5908675"/>
              <a:ext cx="60324" cy="95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510"/>
                  </a:moveTo>
                  <a:lnTo>
                    <a:pt x="0" y="12510"/>
                  </a:lnTo>
                  <a:lnTo>
                    <a:pt x="0" y="10568"/>
                  </a:lnTo>
                  <a:lnTo>
                    <a:pt x="6896" y="8581"/>
                  </a:lnTo>
                  <a:lnTo>
                    <a:pt x="18620" y="6593"/>
                  </a:lnTo>
                  <a:lnTo>
                    <a:pt x="33103" y="5148"/>
                  </a:lnTo>
                  <a:lnTo>
                    <a:pt x="48275" y="3432"/>
                  </a:lnTo>
                  <a:lnTo>
                    <a:pt x="71034" y="2213"/>
                  </a:lnTo>
                  <a:lnTo>
                    <a:pt x="93103" y="993"/>
                  </a:lnTo>
                  <a:lnTo>
                    <a:pt x="119310" y="0"/>
                  </a:lnTo>
                  <a:lnTo>
                    <a:pt x="0" y="12510"/>
                  </a:lnTo>
                  <a:lnTo>
                    <a:pt x="0" y="119954"/>
                  </a:lnTo>
                  <a:lnTo>
                    <a:pt x="119310" y="119954"/>
                  </a:lnTo>
                  <a:lnTo>
                    <a:pt x="119310" y="24749"/>
                  </a:lnTo>
                  <a:lnTo>
                    <a:pt x="119310" y="24749"/>
                  </a:lnTo>
                  <a:lnTo>
                    <a:pt x="93103" y="23801"/>
                  </a:lnTo>
                  <a:lnTo>
                    <a:pt x="71034" y="22807"/>
                  </a:lnTo>
                  <a:lnTo>
                    <a:pt x="48275" y="21362"/>
                  </a:lnTo>
                  <a:lnTo>
                    <a:pt x="33103" y="19872"/>
                  </a:lnTo>
                  <a:lnTo>
                    <a:pt x="18620" y="18155"/>
                  </a:lnTo>
                  <a:lnTo>
                    <a:pt x="6896" y="16439"/>
                  </a:lnTo>
                  <a:lnTo>
                    <a:pt x="0" y="14452"/>
                  </a:lnTo>
                  <a:lnTo>
                    <a:pt x="0" y="1251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8509000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546"/>
                  </a:moveTo>
                  <a:lnTo>
                    <a:pt x="0" y="60546"/>
                  </a:lnTo>
                  <a:lnTo>
                    <a:pt x="0" y="69945"/>
                  </a:lnTo>
                  <a:lnTo>
                    <a:pt x="6896" y="79562"/>
                  </a:lnTo>
                  <a:lnTo>
                    <a:pt x="18620" y="87868"/>
                  </a:lnTo>
                  <a:lnTo>
                    <a:pt x="33103" y="96174"/>
                  </a:lnTo>
                  <a:lnTo>
                    <a:pt x="48275" y="103387"/>
                  </a:lnTo>
                  <a:lnTo>
                    <a:pt x="71034" y="110382"/>
                  </a:lnTo>
                  <a:lnTo>
                    <a:pt x="93103" y="11519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8"/>
                  </a:lnTo>
                  <a:lnTo>
                    <a:pt x="71034" y="10710"/>
                  </a:lnTo>
                  <a:lnTo>
                    <a:pt x="48275" y="16612"/>
                  </a:lnTo>
                  <a:lnTo>
                    <a:pt x="33103" y="24918"/>
                  </a:lnTo>
                  <a:lnTo>
                    <a:pt x="18620" y="31912"/>
                  </a:lnTo>
                  <a:lnTo>
                    <a:pt x="6896" y="41530"/>
                  </a:lnTo>
                  <a:lnTo>
                    <a:pt x="0" y="51147"/>
                  </a:lnTo>
                  <a:lnTo>
                    <a:pt x="0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8662988" y="6427787"/>
              <a:ext cx="60324" cy="436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0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8818563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975725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9131300" y="6048375"/>
              <a:ext cx="60324" cy="815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7"/>
                  </a:moveTo>
                  <a:lnTo>
                    <a:pt x="0" y="11994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285288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9442450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9598025" y="5948362"/>
              <a:ext cx="60324" cy="9159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52"/>
                  </a:moveTo>
                  <a:lnTo>
                    <a:pt x="0" y="119952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5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9753600" y="5678487"/>
              <a:ext cx="60324" cy="1185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3"/>
                  </a:moveTo>
                  <a:lnTo>
                    <a:pt x="0" y="11996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3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1623675" y="5656262"/>
              <a:ext cx="61913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4"/>
                  </a:moveTo>
                  <a:lnTo>
                    <a:pt x="0" y="11996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885113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32881"/>
                  </a:lnTo>
                  <a:lnTo>
                    <a:pt x="119314" y="32881"/>
                  </a:lnTo>
                  <a:lnTo>
                    <a:pt x="92571" y="30940"/>
                  </a:lnTo>
                  <a:lnTo>
                    <a:pt x="70628" y="27542"/>
                  </a:lnTo>
                  <a:lnTo>
                    <a:pt x="52114" y="23660"/>
                  </a:lnTo>
                  <a:lnTo>
                    <a:pt x="33600" y="19656"/>
                  </a:lnTo>
                  <a:lnTo>
                    <a:pt x="18514" y="15166"/>
                  </a:lnTo>
                  <a:lnTo>
                    <a:pt x="6857" y="10434"/>
                  </a:lnTo>
                  <a:lnTo>
                    <a:pt x="4114" y="5217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8040688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2881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5217"/>
                  </a:lnTo>
                  <a:lnTo>
                    <a:pt x="107657" y="10434"/>
                  </a:lnTo>
                  <a:lnTo>
                    <a:pt x="100800" y="15166"/>
                  </a:lnTo>
                  <a:lnTo>
                    <a:pt x="85714" y="19656"/>
                  </a:lnTo>
                  <a:lnTo>
                    <a:pt x="67200" y="23660"/>
                  </a:lnTo>
                  <a:lnTo>
                    <a:pt x="48685" y="27542"/>
                  </a:lnTo>
                  <a:lnTo>
                    <a:pt x="26057" y="30940"/>
                  </a:lnTo>
                  <a:lnTo>
                    <a:pt x="0" y="3288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80406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8040688" y="6161087"/>
              <a:ext cx="61913" cy="347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76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86191"/>
                  </a:lnTo>
                  <a:lnTo>
                    <a:pt x="0" y="86191"/>
                  </a:lnTo>
                  <a:lnTo>
                    <a:pt x="26057" y="88173"/>
                  </a:lnTo>
                  <a:lnTo>
                    <a:pt x="48685" y="91517"/>
                  </a:lnTo>
                  <a:lnTo>
                    <a:pt x="67200" y="95603"/>
                  </a:lnTo>
                  <a:lnTo>
                    <a:pt x="85714" y="99566"/>
                  </a:lnTo>
                  <a:lnTo>
                    <a:pt x="100800" y="104396"/>
                  </a:lnTo>
                  <a:lnTo>
                    <a:pt x="107657" y="109102"/>
                  </a:lnTo>
                  <a:lnTo>
                    <a:pt x="115199" y="114427"/>
                  </a:lnTo>
                  <a:lnTo>
                    <a:pt x="119314" y="11987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7947025" y="65103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49180"/>
                  </a:lnTo>
                  <a:lnTo>
                    <a:pt x="37241" y="46819"/>
                  </a:lnTo>
                  <a:lnTo>
                    <a:pt x="27126" y="42491"/>
                  </a:lnTo>
                  <a:lnTo>
                    <a:pt x="17471" y="36196"/>
                  </a:lnTo>
                  <a:lnTo>
                    <a:pt x="9655" y="27540"/>
                  </a:lnTo>
                  <a:lnTo>
                    <a:pt x="5057" y="1888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6622"/>
                  </a:lnTo>
                  <a:lnTo>
                    <a:pt x="0" y="106622"/>
                  </a:lnTo>
                  <a:lnTo>
                    <a:pt x="14712" y="112918"/>
                  </a:lnTo>
                  <a:lnTo>
                    <a:pt x="27126" y="115278"/>
                  </a:lnTo>
                  <a:lnTo>
                    <a:pt x="44597" y="117245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245"/>
                  </a:lnTo>
                  <a:lnTo>
                    <a:pt x="89655" y="115278"/>
                  </a:lnTo>
                  <a:lnTo>
                    <a:pt x="104827" y="112918"/>
                  </a:lnTo>
                  <a:lnTo>
                    <a:pt x="119540" y="106622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8885"/>
                  </a:lnTo>
                  <a:lnTo>
                    <a:pt x="109425" y="27540"/>
                  </a:lnTo>
                  <a:lnTo>
                    <a:pt x="102068" y="36196"/>
                  </a:lnTo>
                  <a:lnTo>
                    <a:pt x="91954" y="42491"/>
                  </a:lnTo>
                  <a:lnTo>
                    <a:pt x="82298" y="46819"/>
                  </a:lnTo>
                  <a:lnTo>
                    <a:pt x="72183" y="49180"/>
                  </a:lnTo>
                  <a:lnTo>
                    <a:pt x="59770" y="5114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81041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7025" y="63992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235"/>
                  </a:moveTo>
                  <a:lnTo>
                    <a:pt x="59770" y="68235"/>
                  </a:lnTo>
                  <a:lnTo>
                    <a:pt x="72183" y="70588"/>
                  </a:lnTo>
                  <a:lnTo>
                    <a:pt x="82298" y="72549"/>
                  </a:lnTo>
                  <a:lnTo>
                    <a:pt x="91954" y="76862"/>
                  </a:lnTo>
                  <a:lnTo>
                    <a:pt x="102068" y="83137"/>
                  </a:lnTo>
                  <a:lnTo>
                    <a:pt x="109425" y="91764"/>
                  </a:lnTo>
                  <a:lnTo>
                    <a:pt x="114482" y="100000"/>
                  </a:lnTo>
                  <a:lnTo>
                    <a:pt x="117241" y="109019"/>
                  </a:lnTo>
                  <a:lnTo>
                    <a:pt x="119540" y="119607"/>
                  </a:lnTo>
                  <a:lnTo>
                    <a:pt x="119540" y="12941"/>
                  </a:lnTo>
                  <a:lnTo>
                    <a:pt x="119540" y="12941"/>
                  </a:lnTo>
                  <a:lnTo>
                    <a:pt x="104827" y="6274"/>
                  </a:lnTo>
                  <a:lnTo>
                    <a:pt x="89655" y="4313"/>
                  </a:lnTo>
                  <a:lnTo>
                    <a:pt x="74942" y="196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0"/>
                  </a:lnTo>
                  <a:lnTo>
                    <a:pt x="27126" y="4313"/>
                  </a:lnTo>
                  <a:lnTo>
                    <a:pt x="14712" y="6274"/>
                  </a:lnTo>
                  <a:lnTo>
                    <a:pt x="0" y="12941"/>
                  </a:lnTo>
                  <a:lnTo>
                    <a:pt x="0" y="119607"/>
                  </a:lnTo>
                  <a:lnTo>
                    <a:pt x="0" y="119607"/>
                  </a:lnTo>
                  <a:lnTo>
                    <a:pt x="2298" y="109019"/>
                  </a:lnTo>
                  <a:lnTo>
                    <a:pt x="5057" y="100000"/>
                  </a:lnTo>
                  <a:lnTo>
                    <a:pt x="9655" y="91764"/>
                  </a:lnTo>
                  <a:lnTo>
                    <a:pt x="17471" y="83137"/>
                  </a:lnTo>
                  <a:lnTo>
                    <a:pt x="27126" y="76862"/>
                  </a:lnTo>
                  <a:lnTo>
                    <a:pt x="37241" y="72549"/>
                  </a:lnTo>
                  <a:lnTo>
                    <a:pt x="47356" y="70588"/>
                  </a:lnTo>
                  <a:lnTo>
                    <a:pt x="59770" y="682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885113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2571" y="3529"/>
                  </a:lnTo>
                  <a:lnTo>
                    <a:pt x="70628" y="9485"/>
                  </a:lnTo>
                  <a:lnTo>
                    <a:pt x="52114" y="16764"/>
                  </a:lnTo>
                  <a:lnTo>
                    <a:pt x="33600" y="23823"/>
                  </a:lnTo>
                  <a:lnTo>
                    <a:pt x="18514" y="32426"/>
                  </a:lnTo>
                  <a:lnTo>
                    <a:pt x="6857" y="40808"/>
                  </a:lnTo>
                  <a:lnTo>
                    <a:pt x="4114" y="5029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4114" y="69485"/>
                  </a:lnTo>
                  <a:lnTo>
                    <a:pt x="6857" y="78970"/>
                  </a:lnTo>
                  <a:lnTo>
                    <a:pt x="18514" y="87573"/>
                  </a:lnTo>
                  <a:lnTo>
                    <a:pt x="33600" y="95735"/>
                  </a:lnTo>
                  <a:lnTo>
                    <a:pt x="52114" y="103014"/>
                  </a:lnTo>
                  <a:lnTo>
                    <a:pt x="70628" y="110073"/>
                  </a:lnTo>
                  <a:lnTo>
                    <a:pt x="92571" y="116250"/>
                  </a:lnTo>
                  <a:lnTo>
                    <a:pt x="119314" y="119779"/>
                  </a:lnTo>
                  <a:lnTo>
                    <a:pt x="119314" y="60000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040688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199" y="50294"/>
                  </a:lnTo>
                  <a:lnTo>
                    <a:pt x="107657" y="40808"/>
                  </a:lnTo>
                  <a:lnTo>
                    <a:pt x="100800" y="32426"/>
                  </a:lnTo>
                  <a:lnTo>
                    <a:pt x="85714" y="23823"/>
                  </a:lnTo>
                  <a:lnTo>
                    <a:pt x="67200" y="16764"/>
                  </a:lnTo>
                  <a:lnTo>
                    <a:pt x="48685" y="9485"/>
                  </a:lnTo>
                  <a:lnTo>
                    <a:pt x="26057" y="3529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073"/>
                  </a:lnTo>
                  <a:lnTo>
                    <a:pt x="67200" y="103014"/>
                  </a:lnTo>
                  <a:lnTo>
                    <a:pt x="85714" y="95735"/>
                  </a:lnTo>
                  <a:lnTo>
                    <a:pt x="100800" y="87573"/>
                  </a:lnTo>
                  <a:lnTo>
                    <a:pt x="107657" y="78970"/>
                  </a:lnTo>
                  <a:lnTo>
                    <a:pt x="115199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85288" y="551338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629"/>
                  </a:lnTo>
                  <a:lnTo>
                    <a:pt x="26798" y="110264"/>
                  </a:lnTo>
                  <a:lnTo>
                    <a:pt x="18325" y="102516"/>
                  </a:lnTo>
                  <a:lnTo>
                    <a:pt x="10837" y="93973"/>
                  </a:lnTo>
                  <a:lnTo>
                    <a:pt x="5517" y="83046"/>
                  </a:lnTo>
                  <a:lnTo>
                    <a:pt x="1182" y="72317"/>
                  </a:lnTo>
                  <a:lnTo>
                    <a:pt x="0" y="60596"/>
                  </a:lnTo>
                  <a:lnTo>
                    <a:pt x="1182" y="47483"/>
                  </a:lnTo>
                  <a:lnTo>
                    <a:pt x="5517" y="36754"/>
                  </a:lnTo>
                  <a:lnTo>
                    <a:pt x="10837" y="26026"/>
                  </a:lnTo>
                  <a:lnTo>
                    <a:pt x="18325" y="17284"/>
                  </a:lnTo>
                  <a:lnTo>
                    <a:pt x="26798" y="9933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3546" y="4370"/>
                  </a:lnTo>
                  <a:lnTo>
                    <a:pt x="93004" y="9933"/>
                  </a:lnTo>
                  <a:lnTo>
                    <a:pt x="102857" y="17284"/>
                  </a:lnTo>
                  <a:lnTo>
                    <a:pt x="109162" y="26026"/>
                  </a:lnTo>
                  <a:lnTo>
                    <a:pt x="115467" y="36754"/>
                  </a:lnTo>
                  <a:lnTo>
                    <a:pt x="118817" y="47483"/>
                  </a:lnTo>
                  <a:lnTo>
                    <a:pt x="119802" y="60596"/>
                  </a:lnTo>
                  <a:lnTo>
                    <a:pt x="118817" y="72317"/>
                  </a:lnTo>
                  <a:lnTo>
                    <a:pt x="115467" y="83046"/>
                  </a:lnTo>
                  <a:lnTo>
                    <a:pt x="109162" y="93973"/>
                  </a:lnTo>
                  <a:lnTo>
                    <a:pt x="102857" y="102516"/>
                  </a:lnTo>
                  <a:lnTo>
                    <a:pt x="93004" y="110264"/>
                  </a:lnTo>
                  <a:lnTo>
                    <a:pt x="83546" y="115629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940"/>
                  </a:lnTo>
                  <a:lnTo>
                    <a:pt x="41773" y="42119"/>
                  </a:lnTo>
                  <a:lnTo>
                    <a:pt x="38620" y="45496"/>
                  </a:lnTo>
                  <a:lnTo>
                    <a:pt x="36453" y="49668"/>
                  </a:lnTo>
                  <a:lnTo>
                    <a:pt x="35467" y="55033"/>
                  </a:lnTo>
                  <a:lnTo>
                    <a:pt x="34285" y="60596"/>
                  </a:lnTo>
                  <a:lnTo>
                    <a:pt x="35467" y="64768"/>
                  </a:lnTo>
                  <a:lnTo>
                    <a:pt x="36453" y="70331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6108" y="81059"/>
                  </a:lnTo>
                  <a:lnTo>
                    <a:pt x="50246" y="84238"/>
                  </a:lnTo>
                  <a:lnTo>
                    <a:pt x="54581" y="85430"/>
                  </a:lnTo>
                  <a:lnTo>
                    <a:pt x="59901" y="85430"/>
                  </a:lnTo>
                  <a:lnTo>
                    <a:pt x="65418" y="85430"/>
                  </a:lnTo>
                  <a:lnTo>
                    <a:pt x="69556" y="84238"/>
                  </a:lnTo>
                  <a:lnTo>
                    <a:pt x="73891" y="81059"/>
                  </a:lnTo>
                  <a:lnTo>
                    <a:pt x="78226" y="77682"/>
                  </a:lnTo>
                  <a:lnTo>
                    <a:pt x="81379" y="74503"/>
                  </a:lnTo>
                  <a:lnTo>
                    <a:pt x="83546" y="70331"/>
                  </a:lnTo>
                  <a:lnTo>
                    <a:pt x="84532" y="64768"/>
                  </a:lnTo>
                  <a:lnTo>
                    <a:pt x="85517" y="60596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496"/>
                  </a:lnTo>
                  <a:lnTo>
                    <a:pt x="78226" y="42119"/>
                  </a:lnTo>
                  <a:lnTo>
                    <a:pt x="73891" y="38940"/>
                  </a:lnTo>
                  <a:lnTo>
                    <a:pt x="69556" y="36754"/>
                  </a:lnTo>
                  <a:lnTo>
                    <a:pt x="65418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975725" y="6086475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975725" y="5891212"/>
              <a:ext cx="61913" cy="293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9756"/>
                  </a:lnTo>
                  <a:lnTo>
                    <a:pt x="0" y="39756"/>
                  </a:lnTo>
                  <a:lnTo>
                    <a:pt x="26057" y="42825"/>
                  </a:lnTo>
                  <a:lnTo>
                    <a:pt x="48685" y="46772"/>
                  </a:lnTo>
                  <a:lnTo>
                    <a:pt x="67200" y="50718"/>
                  </a:lnTo>
                  <a:lnTo>
                    <a:pt x="85714" y="55542"/>
                  </a:lnTo>
                  <a:lnTo>
                    <a:pt x="100114" y="61096"/>
                  </a:lnTo>
                  <a:lnTo>
                    <a:pt x="111771" y="66650"/>
                  </a:lnTo>
                  <a:lnTo>
                    <a:pt x="115885" y="72935"/>
                  </a:lnTo>
                  <a:lnTo>
                    <a:pt x="119314" y="79366"/>
                  </a:lnTo>
                  <a:lnTo>
                    <a:pt x="119314" y="79366"/>
                  </a:lnTo>
                  <a:lnTo>
                    <a:pt x="115885" y="86528"/>
                  </a:lnTo>
                  <a:lnTo>
                    <a:pt x="111771" y="92082"/>
                  </a:lnTo>
                  <a:lnTo>
                    <a:pt x="100114" y="98514"/>
                  </a:lnTo>
                  <a:lnTo>
                    <a:pt x="85714" y="104068"/>
                  </a:lnTo>
                  <a:lnTo>
                    <a:pt x="67200" y="108745"/>
                  </a:lnTo>
                  <a:lnTo>
                    <a:pt x="48685" y="112838"/>
                  </a:lnTo>
                  <a:lnTo>
                    <a:pt x="26057" y="116784"/>
                  </a:lnTo>
                  <a:lnTo>
                    <a:pt x="0" y="119853"/>
                  </a:lnTo>
                  <a:lnTo>
                    <a:pt x="119314" y="7936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818563" y="5978525"/>
              <a:ext cx="1555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862" y="85430"/>
                  </a:moveTo>
                  <a:lnTo>
                    <a:pt x="83862" y="85430"/>
                  </a:lnTo>
                  <a:lnTo>
                    <a:pt x="76137" y="85430"/>
                  </a:lnTo>
                  <a:lnTo>
                    <a:pt x="70344" y="83245"/>
                  </a:lnTo>
                  <a:lnTo>
                    <a:pt x="64275" y="81059"/>
                  </a:lnTo>
                  <a:lnTo>
                    <a:pt x="58206" y="77682"/>
                  </a:lnTo>
                  <a:lnTo>
                    <a:pt x="53793" y="74503"/>
                  </a:lnTo>
                  <a:lnTo>
                    <a:pt x="50758" y="70132"/>
                  </a:lnTo>
                  <a:lnTo>
                    <a:pt x="49379" y="64768"/>
                  </a:lnTo>
                  <a:lnTo>
                    <a:pt x="48000" y="59403"/>
                  </a:lnTo>
                  <a:lnTo>
                    <a:pt x="48000" y="59403"/>
                  </a:lnTo>
                  <a:lnTo>
                    <a:pt x="49379" y="55231"/>
                  </a:lnTo>
                  <a:lnTo>
                    <a:pt x="50758" y="49668"/>
                  </a:lnTo>
                  <a:lnTo>
                    <a:pt x="53793" y="45298"/>
                  </a:lnTo>
                  <a:lnTo>
                    <a:pt x="58206" y="42119"/>
                  </a:lnTo>
                  <a:lnTo>
                    <a:pt x="64275" y="38940"/>
                  </a:lnTo>
                  <a:lnTo>
                    <a:pt x="70344" y="36754"/>
                  </a:lnTo>
                  <a:lnTo>
                    <a:pt x="76137" y="34569"/>
                  </a:lnTo>
                  <a:lnTo>
                    <a:pt x="83862" y="34569"/>
                  </a:lnTo>
                  <a:lnTo>
                    <a:pt x="83862" y="34569"/>
                  </a:lnTo>
                  <a:lnTo>
                    <a:pt x="91310" y="34569"/>
                  </a:lnTo>
                  <a:lnTo>
                    <a:pt x="97379" y="35761"/>
                  </a:lnTo>
                  <a:lnTo>
                    <a:pt x="103172" y="38940"/>
                  </a:lnTo>
                  <a:lnTo>
                    <a:pt x="109241" y="41125"/>
                  </a:lnTo>
                  <a:lnTo>
                    <a:pt x="112275" y="45298"/>
                  </a:lnTo>
                  <a:lnTo>
                    <a:pt x="116689" y="49668"/>
                  </a:lnTo>
                  <a:lnTo>
                    <a:pt x="118068" y="54039"/>
                  </a:lnTo>
                  <a:lnTo>
                    <a:pt x="119724" y="59403"/>
                  </a:lnTo>
                  <a:lnTo>
                    <a:pt x="119724" y="5562"/>
                  </a:lnTo>
                  <a:lnTo>
                    <a:pt x="119724" y="5562"/>
                  </a:lnTo>
                  <a:lnTo>
                    <a:pt x="110620" y="3178"/>
                  </a:lnTo>
                  <a:lnTo>
                    <a:pt x="101793" y="1192"/>
                  </a:lnTo>
                  <a:lnTo>
                    <a:pt x="92689" y="0"/>
                  </a:lnTo>
                  <a:lnTo>
                    <a:pt x="83862" y="0"/>
                  </a:lnTo>
                  <a:lnTo>
                    <a:pt x="83862" y="0"/>
                  </a:lnTo>
                  <a:lnTo>
                    <a:pt x="67310" y="1192"/>
                  </a:lnTo>
                  <a:lnTo>
                    <a:pt x="50758" y="4370"/>
                  </a:lnTo>
                  <a:lnTo>
                    <a:pt x="37517" y="9735"/>
                  </a:lnTo>
                  <a:lnTo>
                    <a:pt x="25379" y="17284"/>
                  </a:lnTo>
                  <a:lnTo>
                    <a:pt x="14896" y="26026"/>
                  </a:lnTo>
                  <a:lnTo>
                    <a:pt x="7448" y="36754"/>
                  </a:lnTo>
                  <a:lnTo>
                    <a:pt x="1379" y="47483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1379" y="72317"/>
                  </a:lnTo>
                  <a:lnTo>
                    <a:pt x="7448" y="83245"/>
                  </a:lnTo>
                  <a:lnTo>
                    <a:pt x="14896" y="93973"/>
                  </a:lnTo>
                  <a:lnTo>
                    <a:pt x="25379" y="102516"/>
                  </a:lnTo>
                  <a:lnTo>
                    <a:pt x="37517" y="110264"/>
                  </a:lnTo>
                  <a:lnTo>
                    <a:pt x="50758" y="115629"/>
                  </a:lnTo>
                  <a:lnTo>
                    <a:pt x="67310" y="118807"/>
                  </a:lnTo>
                  <a:lnTo>
                    <a:pt x="83862" y="119801"/>
                  </a:lnTo>
                  <a:lnTo>
                    <a:pt x="83862" y="119801"/>
                  </a:lnTo>
                  <a:lnTo>
                    <a:pt x="92689" y="119801"/>
                  </a:lnTo>
                  <a:lnTo>
                    <a:pt x="101793" y="118807"/>
                  </a:lnTo>
                  <a:lnTo>
                    <a:pt x="110620" y="116622"/>
                  </a:lnTo>
                  <a:lnTo>
                    <a:pt x="119724" y="114437"/>
                  </a:lnTo>
                  <a:lnTo>
                    <a:pt x="119724" y="60596"/>
                  </a:lnTo>
                  <a:lnTo>
                    <a:pt x="119724" y="60596"/>
                  </a:lnTo>
                  <a:lnTo>
                    <a:pt x="118068" y="65960"/>
                  </a:lnTo>
                  <a:lnTo>
                    <a:pt x="116689" y="70132"/>
                  </a:lnTo>
                  <a:lnTo>
                    <a:pt x="112275" y="74503"/>
                  </a:lnTo>
                  <a:lnTo>
                    <a:pt x="109241" y="78874"/>
                  </a:lnTo>
                  <a:lnTo>
                    <a:pt x="103172" y="81059"/>
                  </a:lnTo>
                  <a:lnTo>
                    <a:pt x="97379" y="83245"/>
                  </a:lnTo>
                  <a:lnTo>
                    <a:pt x="91310" y="85430"/>
                  </a:lnTo>
                  <a:lnTo>
                    <a:pt x="83862" y="85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8975725" y="5989637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234"/>
                  </a:moveTo>
                  <a:lnTo>
                    <a:pt x="119314" y="59234"/>
                  </a:lnTo>
                  <a:lnTo>
                    <a:pt x="115885" y="49617"/>
                  </a:lnTo>
                  <a:lnTo>
                    <a:pt x="111771" y="40218"/>
                  </a:lnTo>
                  <a:lnTo>
                    <a:pt x="100114" y="31912"/>
                  </a:lnTo>
                  <a:lnTo>
                    <a:pt x="85714" y="23606"/>
                  </a:lnTo>
                  <a:lnTo>
                    <a:pt x="67200" y="16393"/>
                  </a:lnTo>
                  <a:lnTo>
                    <a:pt x="48685" y="10491"/>
                  </a:lnTo>
                  <a:lnTo>
                    <a:pt x="26057" y="4590"/>
                  </a:lnTo>
                  <a:lnTo>
                    <a:pt x="0" y="0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5191"/>
                  </a:lnTo>
                  <a:lnTo>
                    <a:pt x="48685" y="109289"/>
                  </a:lnTo>
                  <a:lnTo>
                    <a:pt x="67200" y="103169"/>
                  </a:lnTo>
                  <a:lnTo>
                    <a:pt x="85714" y="96174"/>
                  </a:lnTo>
                  <a:lnTo>
                    <a:pt x="100114" y="87868"/>
                  </a:lnTo>
                  <a:lnTo>
                    <a:pt x="111771" y="78251"/>
                  </a:lnTo>
                  <a:lnTo>
                    <a:pt x="115885" y="69945"/>
                  </a:lnTo>
                  <a:lnTo>
                    <a:pt x="119314" y="5923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196263" y="6161087"/>
              <a:ext cx="61913" cy="703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702"/>
                  </a:moveTo>
                  <a:lnTo>
                    <a:pt x="0" y="18702"/>
                  </a:lnTo>
                  <a:lnTo>
                    <a:pt x="3428" y="16004"/>
                  </a:lnTo>
                  <a:lnTo>
                    <a:pt x="10971" y="13367"/>
                  </a:lnTo>
                  <a:lnTo>
                    <a:pt x="21942" y="11037"/>
                  </a:lnTo>
                  <a:lnTo>
                    <a:pt x="33600" y="8707"/>
                  </a:lnTo>
                  <a:lnTo>
                    <a:pt x="52114" y="6683"/>
                  </a:lnTo>
                  <a:lnTo>
                    <a:pt x="70628" y="4721"/>
                  </a:lnTo>
                  <a:lnTo>
                    <a:pt x="96685" y="3065"/>
                  </a:lnTo>
                  <a:lnTo>
                    <a:pt x="119314" y="2023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119938"/>
                  </a:lnTo>
                  <a:lnTo>
                    <a:pt x="119314" y="119938"/>
                  </a:lnTo>
                  <a:lnTo>
                    <a:pt x="119314" y="35319"/>
                  </a:lnTo>
                  <a:lnTo>
                    <a:pt x="119314" y="35319"/>
                  </a:lnTo>
                  <a:lnTo>
                    <a:pt x="96685" y="34031"/>
                  </a:lnTo>
                  <a:lnTo>
                    <a:pt x="70628" y="32682"/>
                  </a:lnTo>
                  <a:lnTo>
                    <a:pt x="52114" y="30659"/>
                  </a:lnTo>
                  <a:lnTo>
                    <a:pt x="33600" y="28696"/>
                  </a:lnTo>
                  <a:lnTo>
                    <a:pt x="21942" y="26366"/>
                  </a:lnTo>
                  <a:lnTo>
                    <a:pt x="10971" y="24036"/>
                  </a:lnTo>
                  <a:lnTo>
                    <a:pt x="3428" y="21338"/>
                  </a:lnTo>
                  <a:lnTo>
                    <a:pt x="0" y="1870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351838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8351838" y="6270625"/>
              <a:ext cx="61913" cy="593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685"/>
                  </a:moveTo>
                  <a:lnTo>
                    <a:pt x="0" y="119927"/>
                  </a:lnTo>
                  <a:lnTo>
                    <a:pt x="119314" y="119927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3123"/>
                  </a:lnTo>
                  <a:lnTo>
                    <a:pt x="111771" y="6319"/>
                  </a:lnTo>
                  <a:lnTo>
                    <a:pt x="100800" y="9079"/>
                  </a:lnTo>
                  <a:lnTo>
                    <a:pt x="85714" y="11840"/>
                  </a:lnTo>
                  <a:lnTo>
                    <a:pt x="71314" y="14164"/>
                  </a:lnTo>
                  <a:lnTo>
                    <a:pt x="48685" y="16561"/>
                  </a:lnTo>
                  <a:lnTo>
                    <a:pt x="26057" y="18523"/>
                  </a:lnTo>
                  <a:lnTo>
                    <a:pt x="0" y="1968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8258175" y="616108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85573"/>
                  </a:moveTo>
                  <a:lnTo>
                    <a:pt x="59770" y="85573"/>
                  </a:lnTo>
                  <a:lnTo>
                    <a:pt x="47356" y="84590"/>
                  </a:lnTo>
                  <a:lnTo>
                    <a:pt x="37241" y="83409"/>
                  </a:lnTo>
                  <a:lnTo>
                    <a:pt x="27586" y="81245"/>
                  </a:lnTo>
                  <a:lnTo>
                    <a:pt x="17011" y="78098"/>
                  </a:lnTo>
                  <a:lnTo>
                    <a:pt x="12413" y="73770"/>
                  </a:lnTo>
                  <a:lnTo>
                    <a:pt x="4597" y="69639"/>
                  </a:lnTo>
                  <a:lnTo>
                    <a:pt x="2298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2298" y="54491"/>
                  </a:lnTo>
                  <a:lnTo>
                    <a:pt x="4597" y="50360"/>
                  </a:lnTo>
                  <a:lnTo>
                    <a:pt x="12413" y="46032"/>
                  </a:lnTo>
                  <a:lnTo>
                    <a:pt x="17011" y="41704"/>
                  </a:lnTo>
                  <a:lnTo>
                    <a:pt x="27586" y="38557"/>
                  </a:lnTo>
                  <a:lnTo>
                    <a:pt x="37241" y="36393"/>
                  </a:lnTo>
                  <a:lnTo>
                    <a:pt x="47356" y="35409"/>
                  </a:lnTo>
                  <a:lnTo>
                    <a:pt x="59770" y="34426"/>
                  </a:lnTo>
                  <a:lnTo>
                    <a:pt x="59770" y="34426"/>
                  </a:lnTo>
                  <a:lnTo>
                    <a:pt x="72183" y="35409"/>
                  </a:lnTo>
                  <a:lnTo>
                    <a:pt x="85057" y="36393"/>
                  </a:lnTo>
                  <a:lnTo>
                    <a:pt x="94712" y="38557"/>
                  </a:lnTo>
                  <a:lnTo>
                    <a:pt x="102068" y="41704"/>
                  </a:lnTo>
                  <a:lnTo>
                    <a:pt x="109885" y="46032"/>
                  </a:lnTo>
                  <a:lnTo>
                    <a:pt x="114482" y="50360"/>
                  </a:lnTo>
                  <a:lnTo>
                    <a:pt x="119540" y="54491"/>
                  </a:lnTo>
                  <a:lnTo>
                    <a:pt x="119540" y="60000"/>
                  </a:lnTo>
                  <a:lnTo>
                    <a:pt x="119540" y="6491"/>
                  </a:lnTo>
                  <a:lnTo>
                    <a:pt x="119540" y="6491"/>
                  </a:lnTo>
                  <a:lnTo>
                    <a:pt x="107126" y="3344"/>
                  </a:lnTo>
                  <a:lnTo>
                    <a:pt x="92413" y="2163"/>
                  </a:lnTo>
                  <a:lnTo>
                    <a:pt x="77241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163"/>
                  </a:lnTo>
                  <a:lnTo>
                    <a:pt x="15172" y="3344"/>
                  </a:lnTo>
                  <a:lnTo>
                    <a:pt x="0" y="6491"/>
                  </a:lnTo>
                  <a:lnTo>
                    <a:pt x="0" y="113311"/>
                  </a:lnTo>
                  <a:lnTo>
                    <a:pt x="0" y="113311"/>
                  </a:lnTo>
                  <a:lnTo>
                    <a:pt x="15172" y="116655"/>
                  </a:lnTo>
                  <a:lnTo>
                    <a:pt x="29885" y="117639"/>
                  </a:lnTo>
                  <a:lnTo>
                    <a:pt x="44597" y="118819"/>
                  </a:lnTo>
                  <a:lnTo>
                    <a:pt x="59770" y="119803"/>
                  </a:lnTo>
                  <a:lnTo>
                    <a:pt x="59770" y="119803"/>
                  </a:lnTo>
                  <a:lnTo>
                    <a:pt x="77241" y="118819"/>
                  </a:lnTo>
                  <a:lnTo>
                    <a:pt x="92413" y="117639"/>
                  </a:lnTo>
                  <a:lnTo>
                    <a:pt x="107126" y="116655"/>
                  </a:lnTo>
                  <a:lnTo>
                    <a:pt x="119540" y="113311"/>
                  </a:lnTo>
                  <a:lnTo>
                    <a:pt x="119540" y="60000"/>
                  </a:lnTo>
                  <a:lnTo>
                    <a:pt x="119540" y="60000"/>
                  </a:lnTo>
                  <a:lnTo>
                    <a:pt x="119540" y="65311"/>
                  </a:lnTo>
                  <a:lnTo>
                    <a:pt x="114482" y="69639"/>
                  </a:lnTo>
                  <a:lnTo>
                    <a:pt x="109885" y="73770"/>
                  </a:lnTo>
                  <a:lnTo>
                    <a:pt x="102068" y="78098"/>
                  </a:lnTo>
                  <a:lnTo>
                    <a:pt x="94712" y="81245"/>
                  </a:lnTo>
                  <a:lnTo>
                    <a:pt x="85057" y="83409"/>
                  </a:lnTo>
                  <a:lnTo>
                    <a:pt x="72183" y="84590"/>
                  </a:lnTo>
                  <a:lnTo>
                    <a:pt x="59770" y="855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8413750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196263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lnTo>
                    <a:pt x="3428" y="69485"/>
                  </a:lnTo>
                  <a:lnTo>
                    <a:pt x="10971" y="79191"/>
                  </a:lnTo>
                  <a:lnTo>
                    <a:pt x="21942" y="87573"/>
                  </a:lnTo>
                  <a:lnTo>
                    <a:pt x="33600" y="95955"/>
                  </a:lnTo>
                  <a:lnTo>
                    <a:pt x="52114" y="103014"/>
                  </a:lnTo>
                  <a:lnTo>
                    <a:pt x="70628" y="110294"/>
                  </a:lnTo>
                  <a:lnTo>
                    <a:pt x="96685" y="115147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6685" y="3750"/>
                  </a:lnTo>
                  <a:lnTo>
                    <a:pt x="70628" y="9705"/>
                  </a:lnTo>
                  <a:lnTo>
                    <a:pt x="52114" y="16764"/>
                  </a:lnTo>
                  <a:lnTo>
                    <a:pt x="33600" y="24044"/>
                  </a:lnTo>
                  <a:lnTo>
                    <a:pt x="21942" y="32426"/>
                  </a:lnTo>
                  <a:lnTo>
                    <a:pt x="10971" y="40808"/>
                  </a:lnTo>
                  <a:lnTo>
                    <a:pt x="3428" y="50294"/>
                  </a:lnTo>
                  <a:lnTo>
                    <a:pt x="0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8351838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885" y="50294"/>
                  </a:lnTo>
                  <a:lnTo>
                    <a:pt x="111771" y="40808"/>
                  </a:lnTo>
                  <a:lnTo>
                    <a:pt x="100800" y="31323"/>
                  </a:lnTo>
                  <a:lnTo>
                    <a:pt x="85714" y="24044"/>
                  </a:lnTo>
                  <a:lnTo>
                    <a:pt x="71314" y="15661"/>
                  </a:lnTo>
                  <a:lnTo>
                    <a:pt x="48685" y="9705"/>
                  </a:lnTo>
                  <a:lnTo>
                    <a:pt x="26057" y="3750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294"/>
                  </a:lnTo>
                  <a:lnTo>
                    <a:pt x="71314" y="103014"/>
                  </a:lnTo>
                  <a:lnTo>
                    <a:pt x="85714" y="95955"/>
                  </a:lnTo>
                  <a:lnTo>
                    <a:pt x="100800" y="87573"/>
                  </a:lnTo>
                  <a:lnTo>
                    <a:pt x="111771" y="79191"/>
                  </a:lnTo>
                  <a:lnTo>
                    <a:pt x="115885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310938" y="5656262"/>
              <a:ext cx="60324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536"/>
                  </a:moveTo>
                  <a:lnTo>
                    <a:pt x="0" y="61536"/>
                  </a:lnTo>
                  <a:lnTo>
                    <a:pt x="3448" y="59964"/>
                  </a:lnTo>
                  <a:lnTo>
                    <a:pt x="11034" y="58427"/>
                  </a:lnTo>
                  <a:lnTo>
                    <a:pt x="18620" y="56891"/>
                  </a:lnTo>
                  <a:lnTo>
                    <a:pt x="33103" y="55711"/>
                  </a:lnTo>
                  <a:lnTo>
                    <a:pt x="51724" y="54353"/>
                  </a:lnTo>
                  <a:lnTo>
                    <a:pt x="70344" y="53388"/>
                  </a:lnTo>
                  <a:lnTo>
                    <a:pt x="93103" y="52424"/>
                  </a:lnTo>
                  <a:lnTo>
                    <a:pt x="119310" y="51637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64"/>
                  </a:lnTo>
                  <a:lnTo>
                    <a:pt x="119310" y="119964"/>
                  </a:lnTo>
                  <a:lnTo>
                    <a:pt x="119310" y="71256"/>
                  </a:lnTo>
                  <a:lnTo>
                    <a:pt x="119310" y="71256"/>
                  </a:lnTo>
                  <a:lnTo>
                    <a:pt x="93103" y="70470"/>
                  </a:lnTo>
                  <a:lnTo>
                    <a:pt x="70344" y="69684"/>
                  </a:lnTo>
                  <a:lnTo>
                    <a:pt x="51724" y="68505"/>
                  </a:lnTo>
                  <a:lnTo>
                    <a:pt x="33103" y="67361"/>
                  </a:lnTo>
                  <a:lnTo>
                    <a:pt x="18620" y="66003"/>
                  </a:lnTo>
                  <a:lnTo>
                    <a:pt x="11034" y="64645"/>
                  </a:lnTo>
                  <a:lnTo>
                    <a:pt x="3448" y="63073"/>
                  </a:lnTo>
                  <a:lnTo>
                    <a:pt x="0" y="615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1466513" y="5813425"/>
              <a:ext cx="61913" cy="461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4099"/>
                  </a:lnTo>
                  <a:lnTo>
                    <a:pt x="0" y="94099"/>
                  </a:lnTo>
                  <a:lnTo>
                    <a:pt x="26057" y="96149"/>
                  </a:lnTo>
                  <a:lnTo>
                    <a:pt x="48000" y="98664"/>
                  </a:lnTo>
                  <a:lnTo>
                    <a:pt x="66514" y="101180"/>
                  </a:lnTo>
                  <a:lnTo>
                    <a:pt x="85028" y="104720"/>
                  </a:lnTo>
                  <a:lnTo>
                    <a:pt x="100800" y="107795"/>
                  </a:lnTo>
                  <a:lnTo>
                    <a:pt x="111771" y="111801"/>
                  </a:lnTo>
                  <a:lnTo>
                    <a:pt x="115199" y="115807"/>
                  </a:lnTo>
                  <a:lnTo>
                    <a:pt x="119314" y="11990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1466513" y="6276975"/>
              <a:ext cx="61913" cy="587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951"/>
                  </a:moveTo>
                  <a:lnTo>
                    <a:pt x="0" y="119926"/>
                  </a:lnTo>
                  <a:lnTo>
                    <a:pt x="119314" y="11992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154"/>
                  </a:lnTo>
                  <a:lnTo>
                    <a:pt x="111771" y="6381"/>
                  </a:lnTo>
                  <a:lnTo>
                    <a:pt x="100800" y="9168"/>
                  </a:lnTo>
                  <a:lnTo>
                    <a:pt x="85028" y="11955"/>
                  </a:lnTo>
                  <a:lnTo>
                    <a:pt x="66514" y="14303"/>
                  </a:lnTo>
                  <a:lnTo>
                    <a:pt x="48000" y="16723"/>
                  </a:lnTo>
                  <a:lnTo>
                    <a:pt x="26057" y="18337"/>
                  </a:lnTo>
                  <a:lnTo>
                    <a:pt x="0" y="1995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1372850" y="616743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5714"/>
                  </a:moveTo>
                  <a:lnTo>
                    <a:pt x="60000" y="85714"/>
                  </a:lnTo>
                  <a:lnTo>
                    <a:pt x="47633" y="84532"/>
                  </a:lnTo>
                  <a:lnTo>
                    <a:pt x="37099" y="83546"/>
                  </a:lnTo>
                  <a:lnTo>
                    <a:pt x="27480" y="81379"/>
                  </a:lnTo>
                  <a:lnTo>
                    <a:pt x="17404" y="78029"/>
                  </a:lnTo>
                  <a:lnTo>
                    <a:pt x="10076" y="73891"/>
                  </a:lnTo>
                  <a:lnTo>
                    <a:pt x="5038" y="69556"/>
                  </a:lnTo>
                  <a:lnTo>
                    <a:pt x="2748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2748" y="54581"/>
                  </a:lnTo>
                  <a:lnTo>
                    <a:pt x="5038" y="50246"/>
                  </a:lnTo>
                  <a:lnTo>
                    <a:pt x="10076" y="44926"/>
                  </a:lnTo>
                  <a:lnTo>
                    <a:pt x="17404" y="41773"/>
                  </a:lnTo>
                  <a:lnTo>
                    <a:pt x="27480" y="38423"/>
                  </a:lnTo>
                  <a:lnTo>
                    <a:pt x="37099" y="36453"/>
                  </a:lnTo>
                  <a:lnTo>
                    <a:pt x="47633" y="34285"/>
                  </a:lnTo>
                  <a:lnTo>
                    <a:pt x="60000" y="34285"/>
                  </a:lnTo>
                  <a:lnTo>
                    <a:pt x="60000" y="34285"/>
                  </a:lnTo>
                  <a:lnTo>
                    <a:pt x="72366" y="34285"/>
                  </a:lnTo>
                  <a:lnTo>
                    <a:pt x="81984" y="36453"/>
                  </a:lnTo>
                  <a:lnTo>
                    <a:pt x="92061" y="38423"/>
                  </a:lnTo>
                  <a:lnTo>
                    <a:pt x="102137" y="41773"/>
                  </a:lnTo>
                  <a:lnTo>
                    <a:pt x="109465" y="44926"/>
                  </a:lnTo>
                  <a:lnTo>
                    <a:pt x="114503" y="50246"/>
                  </a:lnTo>
                  <a:lnTo>
                    <a:pt x="117251" y="54581"/>
                  </a:lnTo>
                  <a:lnTo>
                    <a:pt x="119541" y="59901"/>
                  </a:lnTo>
                  <a:lnTo>
                    <a:pt x="119541" y="5320"/>
                  </a:lnTo>
                  <a:lnTo>
                    <a:pt x="119541" y="5320"/>
                  </a:lnTo>
                  <a:lnTo>
                    <a:pt x="104427" y="3152"/>
                  </a:lnTo>
                  <a:lnTo>
                    <a:pt x="89770" y="1182"/>
                  </a:lnTo>
                  <a:lnTo>
                    <a:pt x="74656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0"/>
                  </a:lnTo>
                  <a:lnTo>
                    <a:pt x="29770" y="1182"/>
                  </a:lnTo>
                  <a:lnTo>
                    <a:pt x="15114" y="3152"/>
                  </a:lnTo>
                  <a:lnTo>
                    <a:pt x="0" y="5320"/>
                  </a:lnTo>
                  <a:lnTo>
                    <a:pt x="0" y="113497"/>
                  </a:lnTo>
                  <a:lnTo>
                    <a:pt x="0" y="113497"/>
                  </a:lnTo>
                  <a:lnTo>
                    <a:pt x="15114" y="116650"/>
                  </a:lnTo>
                  <a:lnTo>
                    <a:pt x="29770" y="117635"/>
                  </a:lnTo>
                  <a:lnTo>
                    <a:pt x="44885" y="118817"/>
                  </a:lnTo>
                  <a:lnTo>
                    <a:pt x="60000" y="119802"/>
                  </a:lnTo>
                  <a:lnTo>
                    <a:pt x="60000" y="119802"/>
                  </a:lnTo>
                  <a:lnTo>
                    <a:pt x="74656" y="118817"/>
                  </a:lnTo>
                  <a:lnTo>
                    <a:pt x="89770" y="117635"/>
                  </a:lnTo>
                  <a:lnTo>
                    <a:pt x="104427" y="116650"/>
                  </a:lnTo>
                  <a:lnTo>
                    <a:pt x="119541" y="113497"/>
                  </a:lnTo>
                  <a:lnTo>
                    <a:pt x="119541" y="59901"/>
                  </a:lnTo>
                  <a:lnTo>
                    <a:pt x="119541" y="59901"/>
                  </a:lnTo>
                  <a:lnTo>
                    <a:pt x="117251" y="65221"/>
                  </a:lnTo>
                  <a:lnTo>
                    <a:pt x="114503" y="69556"/>
                  </a:lnTo>
                  <a:lnTo>
                    <a:pt x="109465" y="73891"/>
                  </a:lnTo>
                  <a:lnTo>
                    <a:pt x="102137" y="78029"/>
                  </a:lnTo>
                  <a:lnTo>
                    <a:pt x="92061" y="81379"/>
                  </a:lnTo>
                  <a:lnTo>
                    <a:pt x="81984" y="83546"/>
                  </a:lnTo>
                  <a:lnTo>
                    <a:pt x="72366" y="84532"/>
                  </a:lnTo>
                  <a:lnTo>
                    <a:pt x="60000" y="8571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1310938" y="6176962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436"/>
                  </a:moveTo>
                  <a:lnTo>
                    <a:pt x="0" y="60436"/>
                  </a:lnTo>
                  <a:lnTo>
                    <a:pt x="3448" y="69818"/>
                  </a:lnTo>
                  <a:lnTo>
                    <a:pt x="11034" y="79418"/>
                  </a:lnTo>
                  <a:lnTo>
                    <a:pt x="18620" y="87709"/>
                  </a:lnTo>
                  <a:lnTo>
                    <a:pt x="33103" y="96000"/>
                  </a:lnTo>
                  <a:lnTo>
                    <a:pt x="51724" y="102981"/>
                  </a:lnTo>
                  <a:lnTo>
                    <a:pt x="70344" y="110181"/>
                  </a:lnTo>
                  <a:lnTo>
                    <a:pt x="93103" y="11498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0344" y="10690"/>
                  </a:lnTo>
                  <a:lnTo>
                    <a:pt x="51724" y="16581"/>
                  </a:lnTo>
                  <a:lnTo>
                    <a:pt x="33103" y="24872"/>
                  </a:lnTo>
                  <a:lnTo>
                    <a:pt x="18620" y="32072"/>
                  </a:lnTo>
                  <a:lnTo>
                    <a:pt x="11034" y="41454"/>
                  </a:lnTo>
                  <a:lnTo>
                    <a:pt x="3448" y="50836"/>
                  </a:lnTo>
                  <a:lnTo>
                    <a:pt x="0" y="604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1466513" y="61769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000" y="110181"/>
                  </a:lnTo>
                  <a:lnTo>
                    <a:pt x="66514" y="102981"/>
                  </a:lnTo>
                  <a:lnTo>
                    <a:pt x="85028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0836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028" y="24872"/>
                  </a:lnTo>
                  <a:lnTo>
                    <a:pt x="66514" y="16581"/>
                  </a:lnTo>
                  <a:lnTo>
                    <a:pt x="48000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999788" y="59944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5812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556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5812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556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556"/>
                  </a:lnTo>
                  <a:lnTo>
                    <a:pt x="45123" y="38741"/>
                  </a:lnTo>
                  <a:lnTo>
                    <a:pt x="41773" y="41920"/>
                  </a:lnTo>
                  <a:lnTo>
                    <a:pt x="38620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4236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503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0394" y="45298"/>
                  </a:lnTo>
                  <a:lnTo>
                    <a:pt x="78226" y="41920"/>
                  </a:lnTo>
                  <a:lnTo>
                    <a:pt x="73891" y="38741"/>
                  </a:lnTo>
                  <a:lnTo>
                    <a:pt x="69556" y="36556"/>
                  </a:lnTo>
                  <a:lnTo>
                    <a:pt x="64236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0325" y="54356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7438" y="114482"/>
                  </a:lnTo>
                  <a:lnTo>
                    <a:pt x="26798" y="109162"/>
                  </a:lnTo>
                  <a:lnTo>
                    <a:pt x="18128" y="101674"/>
                  </a:lnTo>
                  <a:lnTo>
                    <a:pt x="10837" y="93201"/>
                  </a:lnTo>
                  <a:lnTo>
                    <a:pt x="5320" y="83546"/>
                  </a:lnTo>
                  <a:lnTo>
                    <a:pt x="2167" y="71724"/>
                  </a:lnTo>
                  <a:lnTo>
                    <a:pt x="0" y="59901"/>
                  </a:lnTo>
                  <a:lnTo>
                    <a:pt x="2167" y="48078"/>
                  </a:lnTo>
                  <a:lnTo>
                    <a:pt x="5320" y="36453"/>
                  </a:lnTo>
                  <a:lnTo>
                    <a:pt x="10837" y="26798"/>
                  </a:lnTo>
                  <a:lnTo>
                    <a:pt x="18128" y="17142"/>
                  </a:lnTo>
                  <a:lnTo>
                    <a:pt x="26798" y="10640"/>
                  </a:lnTo>
                  <a:lnTo>
                    <a:pt x="37438" y="4334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724" y="1182"/>
                  </a:lnTo>
                  <a:lnTo>
                    <a:pt x="83349" y="4334"/>
                  </a:lnTo>
                  <a:lnTo>
                    <a:pt x="93201" y="10640"/>
                  </a:lnTo>
                  <a:lnTo>
                    <a:pt x="102660" y="17142"/>
                  </a:lnTo>
                  <a:lnTo>
                    <a:pt x="110147" y="26798"/>
                  </a:lnTo>
                  <a:lnTo>
                    <a:pt x="115665" y="36453"/>
                  </a:lnTo>
                  <a:lnTo>
                    <a:pt x="118817" y="48078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665" y="83546"/>
                  </a:lnTo>
                  <a:lnTo>
                    <a:pt x="110147" y="93201"/>
                  </a:lnTo>
                  <a:lnTo>
                    <a:pt x="102660" y="101674"/>
                  </a:lnTo>
                  <a:lnTo>
                    <a:pt x="93201" y="109162"/>
                  </a:lnTo>
                  <a:lnTo>
                    <a:pt x="83349" y="114482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4285"/>
                  </a:lnTo>
                  <a:lnTo>
                    <a:pt x="50246" y="36453"/>
                  </a:lnTo>
                  <a:lnTo>
                    <a:pt x="46108" y="38620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443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546"/>
                  </a:lnTo>
                  <a:lnTo>
                    <a:pt x="74876" y="81379"/>
                  </a:lnTo>
                  <a:lnTo>
                    <a:pt x="78029" y="78226"/>
                  </a:lnTo>
                  <a:lnTo>
                    <a:pt x="81379" y="73891"/>
                  </a:lnTo>
                  <a:lnTo>
                    <a:pt x="83349" y="69556"/>
                  </a:lnTo>
                  <a:lnTo>
                    <a:pt x="85517" y="65221"/>
                  </a:lnTo>
                  <a:lnTo>
                    <a:pt x="85517" y="59901"/>
                  </a:lnTo>
                  <a:lnTo>
                    <a:pt x="85517" y="54581"/>
                  </a:lnTo>
                  <a:lnTo>
                    <a:pt x="83349" y="50443"/>
                  </a:lnTo>
                  <a:lnTo>
                    <a:pt x="81379" y="46108"/>
                  </a:lnTo>
                  <a:lnTo>
                    <a:pt x="78029" y="41773"/>
                  </a:lnTo>
                  <a:lnTo>
                    <a:pt x="74876" y="38620"/>
                  </a:lnTo>
                  <a:lnTo>
                    <a:pt x="70738" y="36453"/>
                  </a:lnTo>
                  <a:lnTo>
                    <a:pt x="65221" y="34285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1623675" y="4951412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1"/>
                  </a:moveTo>
                  <a:lnTo>
                    <a:pt x="47483" y="118807"/>
                  </a:lnTo>
                  <a:lnTo>
                    <a:pt x="36754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245"/>
                  </a:lnTo>
                  <a:lnTo>
                    <a:pt x="1192" y="72317"/>
                  </a:lnTo>
                  <a:lnTo>
                    <a:pt x="0" y="60397"/>
                  </a:lnTo>
                  <a:lnTo>
                    <a:pt x="1192" y="47483"/>
                  </a:lnTo>
                  <a:lnTo>
                    <a:pt x="4370" y="36754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735"/>
                  </a:lnTo>
                  <a:lnTo>
                    <a:pt x="36754" y="4370"/>
                  </a:lnTo>
                  <a:lnTo>
                    <a:pt x="47483" y="993"/>
                  </a:lnTo>
                  <a:lnTo>
                    <a:pt x="59403" y="0"/>
                  </a:lnTo>
                  <a:lnTo>
                    <a:pt x="71125" y="993"/>
                  </a:lnTo>
                  <a:lnTo>
                    <a:pt x="83046" y="4370"/>
                  </a:lnTo>
                  <a:lnTo>
                    <a:pt x="92781" y="9735"/>
                  </a:lnTo>
                  <a:lnTo>
                    <a:pt x="102516" y="17284"/>
                  </a:lnTo>
                  <a:lnTo>
                    <a:pt x="110066" y="27019"/>
                  </a:lnTo>
                  <a:lnTo>
                    <a:pt x="115430" y="36754"/>
                  </a:lnTo>
                  <a:lnTo>
                    <a:pt x="118609" y="48476"/>
                  </a:lnTo>
                  <a:lnTo>
                    <a:pt x="119801" y="60397"/>
                  </a:lnTo>
                  <a:lnTo>
                    <a:pt x="118609" y="72317"/>
                  </a:lnTo>
                  <a:lnTo>
                    <a:pt x="115430" y="83245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2781" y="110066"/>
                  </a:lnTo>
                  <a:lnTo>
                    <a:pt x="83046" y="115430"/>
                  </a:lnTo>
                  <a:lnTo>
                    <a:pt x="71125" y="118807"/>
                  </a:lnTo>
                  <a:lnTo>
                    <a:pt x="59403" y="119801"/>
                  </a:lnTo>
                  <a:close/>
                  <a:moveTo>
                    <a:pt x="59403" y="34569"/>
                  </a:moveTo>
                  <a:lnTo>
                    <a:pt x="55033" y="34569"/>
                  </a:lnTo>
                  <a:lnTo>
                    <a:pt x="49668" y="36754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5562" y="49668"/>
                  </a:lnTo>
                  <a:lnTo>
                    <a:pt x="34569" y="55033"/>
                  </a:lnTo>
                  <a:lnTo>
                    <a:pt x="34569" y="60397"/>
                  </a:lnTo>
                  <a:lnTo>
                    <a:pt x="34569" y="64768"/>
                  </a:lnTo>
                  <a:lnTo>
                    <a:pt x="35562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4039"/>
                  </a:lnTo>
                  <a:lnTo>
                    <a:pt x="55033" y="85231"/>
                  </a:lnTo>
                  <a:lnTo>
                    <a:pt x="59403" y="85231"/>
                  </a:lnTo>
                  <a:lnTo>
                    <a:pt x="64768" y="85231"/>
                  </a:lnTo>
                  <a:lnTo>
                    <a:pt x="70132" y="84039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3046" y="70132"/>
                  </a:lnTo>
                  <a:lnTo>
                    <a:pt x="85231" y="64768"/>
                  </a:lnTo>
                  <a:lnTo>
                    <a:pt x="85231" y="60397"/>
                  </a:lnTo>
                  <a:lnTo>
                    <a:pt x="85231" y="55033"/>
                  </a:lnTo>
                  <a:lnTo>
                    <a:pt x="83046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6754"/>
                  </a:lnTo>
                  <a:lnTo>
                    <a:pt x="64768" y="34569"/>
                  </a:lnTo>
                  <a:lnTo>
                    <a:pt x="59403" y="3456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9285288" y="61801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275" y="118817"/>
                  </a:lnTo>
                  <a:lnTo>
                    <a:pt x="36453" y="115467"/>
                  </a:lnTo>
                  <a:lnTo>
                    <a:pt x="26798" y="110147"/>
                  </a:lnTo>
                  <a:lnTo>
                    <a:pt x="18325" y="102660"/>
                  </a:lnTo>
                  <a:lnTo>
                    <a:pt x="10837" y="93004"/>
                  </a:lnTo>
                  <a:lnTo>
                    <a:pt x="5517" y="83546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275"/>
                  </a:lnTo>
                  <a:lnTo>
                    <a:pt x="5517" y="37438"/>
                  </a:lnTo>
                  <a:lnTo>
                    <a:pt x="10837" y="26798"/>
                  </a:lnTo>
                  <a:lnTo>
                    <a:pt x="18325" y="18325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275" y="2167"/>
                  </a:lnTo>
                  <a:lnTo>
                    <a:pt x="59901" y="0"/>
                  </a:lnTo>
                  <a:lnTo>
                    <a:pt x="71724" y="2167"/>
                  </a:lnTo>
                  <a:lnTo>
                    <a:pt x="83546" y="5320"/>
                  </a:lnTo>
                  <a:lnTo>
                    <a:pt x="93004" y="10640"/>
                  </a:lnTo>
                  <a:lnTo>
                    <a:pt x="102857" y="18325"/>
                  </a:lnTo>
                  <a:lnTo>
                    <a:pt x="109162" y="26798"/>
                  </a:lnTo>
                  <a:lnTo>
                    <a:pt x="115467" y="37438"/>
                  </a:lnTo>
                  <a:lnTo>
                    <a:pt x="118817" y="48275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467" y="83546"/>
                  </a:lnTo>
                  <a:lnTo>
                    <a:pt x="109162" y="93004"/>
                  </a:lnTo>
                  <a:lnTo>
                    <a:pt x="102857" y="102660"/>
                  </a:lnTo>
                  <a:lnTo>
                    <a:pt x="93004" y="110147"/>
                  </a:lnTo>
                  <a:lnTo>
                    <a:pt x="83546" y="115467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5270"/>
                  </a:lnTo>
                  <a:lnTo>
                    <a:pt x="50246" y="36256"/>
                  </a:lnTo>
                  <a:lnTo>
                    <a:pt x="46108" y="38423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246"/>
                  </a:lnTo>
                  <a:lnTo>
                    <a:pt x="35467" y="54581"/>
                  </a:lnTo>
                  <a:lnTo>
                    <a:pt x="34285" y="59901"/>
                  </a:lnTo>
                  <a:lnTo>
                    <a:pt x="35467" y="65221"/>
                  </a:lnTo>
                  <a:lnTo>
                    <a:pt x="36453" y="70541"/>
                  </a:lnTo>
                  <a:lnTo>
                    <a:pt x="38620" y="74876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5517"/>
                  </a:lnTo>
                  <a:lnTo>
                    <a:pt x="59901" y="85517"/>
                  </a:lnTo>
                  <a:lnTo>
                    <a:pt x="65418" y="85517"/>
                  </a:lnTo>
                  <a:lnTo>
                    <a:pt x="69556" y="83546"/>
                  </a:lnTo>
                  <a:lnTo>
                    <a:pt x="73891" y="81379"/>
                  </a:lnTo>
                  <a:lnTo>
                    <a:pt x="78226" y="78226"/>
                  </a:lnTo>
                  <a:lnTo>
                    <a:pt x="81379" y="74876"/>
                  </a:lnTo>
                  <a:lnTo>
                    <a:pt x="83546" y="70541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546" y="50246"/>
                  </a:lnTo>
                  <a:lnTo>
                    <a:pt x="81379" y="46108"/>
                  </a:lnTo>
                  <a:lnTo>
                    <a:pt x="78226" y="41773"/>
                  </a:lnTo>
                  <a:lnTo>
                    <a:pt x="73891" y="38423"/>
                  </a:lnTo>
                  <a:lnTo>
                    <a:pt x="69556" y="36256"/>
                  </a:lnTo>
                  <a:lnTo>
                    <a:pt x="65418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9598025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3" y="119801"/>
                  </a:moveTo>
                  <a:lnTo>
                    <a:pt x="47562" y="118807"/>
                  </a:lnTo>
                  <a:lnTo>
                    <a:pt x="36616" y="115430"/>
                  </a:lnTo>
                  <a:lnTo>
                    <a:pt x="25870" y="110066"/>
                  </a:lnTo>
                  <a:lnTo>
                    <a:pt x="17313" y="102516"/>
                  </a:lnTo>
                  <a:lnTo>
                    <a:pt x="9751" y="93973"/>
                  </a:lnTo>
                  <a:lnTo>
                    <a:pt x="4179" y="83046"/>
                  </a:lnTo>
                  <a:lnTo>
                    <a:pt x="995" y="72317"/>
                  </a:lnTo>
                  <a:lnTo>
                    <a:pt x="0" y="59205"/>
                  </a:lnTo>
                  <a:lnTo>
                    <a:pt x="995" y="47483"/>
                  </a:lnTo>
                  <a:lnTo>
                    <a:pt x="4179" y="36556"/>
                  </a:lnTo>
                  <a:lnTo>
                    <a:pt x="9751" y="25827"/>
                  </a:lnTo>
                  <a:lnTo>
                    <a:pt x="17313" y="17284"/>
                  </a:lnTo>
                  <a:lnTo>
                    <a:pt x="25870" y="9536"/>
                  </a:lnTo>
                  <a:lnTo>
                    <a:pt x="36616" y="4172"/>
                  </a:lnTo>
                  <a:lnTo>
                    <a:pt x="47562" y="993"/>
                  </a:lnTo>
                  <a:lnTo>
                    <a:pt x="59303" y="0"/>
                  </a:lnTo>
                  <a:lnTo>
                    <a:pt x="72238" y="993"/>
                  </a:lnTo>
                  <a:lnTo>
                    <a:pt x="83184" y="4172"/>
                  </a:lnTo>
                  <a:lnTo>
                    <a:pt x="93930" y="9536"/>
                  </a:lnTo>
                  <a:lnTo>
                    <a:pt x="102686" y="17284"/>
                  </a:lnTo>
                  <a:lnTo>
                    <a:pt x="110248" y="25827"/>
                  </a:lnTo>
                  <a:lnTo>
                    <a:pt x="115621" y="36556"/>
                  </a:lnTo>
                  <a:lnTo>
                    <a:pt x="118805" y="47483"/>
                  </a:lnTo>
                  <a:lnTo>
                    <a:pt x="119800" y="59205"/>
                  </a:lnTo>
                  <a:lnTo>
                    <a:pt x="118805" y="72317"/>
                  </a:lnTo>
                  <a:lnTo>
                    <a:pt x="115621" y="83046"/>
                  </a:lnTo>
                  <a:lnTo>
                    <a:pt x="110248" y="93973"/>
                  </a:lnTo>
                  <a:lnTo>
                    <a:pt x="102686" y="102516"/>
                  </a:lnTo>
                  <a:lnTo>
                    <a:pt x="93930" y="110066"/>
                  </a:lnTo>
                  <a:lnTo>
                    <a:pt x="83184" y="115430"/>
                  </a:lnTo>
                  <a:lnTo>
                    <a:pt x="72238" y="118807"/>
                  </a:lnTo>
                  <a:lnTo>
                    <a:pt x="59303" y="119801"/>
                  </a:lnTo>
                  <a:close/>
                  <a:moveTo>
                    <a:pt x="59303" y="34370"/>
                  </a:moveTo>
                  <a:lnTo>
                    <a:pt x="55124" y="34370"/>
                  </a:lnTo>
                  <a:lnTo>
                    <a:pt x="49751" y="36556"/>
                  </a:lnTo>
                  <a:lnTo>
                    <a:pt x="45373" y="38940"/>
                  </a:lnTo>
                  <a:lnTo>
                    <a:pt x="41990" y="42119"/>
                  </a:lnTo>
                  <a:lnTo>
                    <a:pt x="38805" y="45298"/>
                  </a:lnTo>
                  <a:lnTo>
                    <a:pt x="36616" y="49668"/>
                  </a:lnTo>
                  <a:lnTo>
                    <a:pt x="34427" y="55033"/>
                  </a:lnTo>
                  <a:lnTo>
                    <a:pt x="34427" y="59205"/>
                  </a:lnTo>
                  <a:lnTo>
                    <a:pt x="34427" y="64569"/>
                  </a:lnTo>
                  <a:lnTo>
                    <a:pt x="36616" y="70132"/>
                  </a:lnTo>
                  <a:lnTo>
                    <a:pt x="38805" y="74503"/>
                  </a:lnTo>
                  <a:lnTo>
                    <a:pt x="41990" y="77682"/>
                  </a:lnTo>
                  <a:lnTo>
                    <a:pt x="45373" y="80860"/>
                  </a:lnTo>
                  <a:lnTo>
                    <a:pt x="49751" y="83046"/>
                  </a:lnTo>
                  <a:lnTo>
                    <a:pt x="55124" y="85231"/>
                  </a:lnTo>
                  <a:lnTo>
                    <a:pt x="59303" y="85231"/>
                  </a:lnTo>
                  <a:lnTo>
                    <a:pt x="64676" y="85231"/>
                  </a:lnTo>
                  <a:lnTo>
                    <a:pt x="70248" y="83046"/>
                  </a:lnTo>
                  <a:lnTo>
                    <a:pt x="74626" y="80860"/>
                  </a:lnTo>
                  <a:lnTo>
                    <a:pt x="77810" y="77682"/>
                  </a:lnTo>
                  <a:lnTo>
                    <a:pt x="80995" y="74503"/>
                  </a:lnTo>
                  <a:lnTo>
                    <a:pt x="83184" y="70132"/>
                  </a:lnTo>
                  <a:lnTo>
                    <a:pt x="85373" y="64569"/>
                  </a:lnTo>
                  <a:lnTo>
                    <a:pt x="85373" y="59205"/>
                  </a:lnTo>
                  <a:lnTo>
                    <a:pt x="85373" y="55033"/>
                  </a:lnTo>
                  <a:lnTo>
                    <a:pt x="83184" y="49668"/>
                  </a:lnTo>
                  <a:lnTo>
                    <a:pt x="80995" y="45298"/>
                  </a:lnTo>
                  <a:lnTo>
                    <a:pt x="77810" y="42119"/>
                  </a:lnTo>
                  <a:lnTo>
                    <a:pt x="74626" y="38940"/>
                  </a:lnTo>
                  <a:lnTo>
                    <a:pt x="70248" y="36556"/>
                  </a:lnTo>
                  <a:lnTo>
                    <a:pt x="64676" y="34370"/>
                  </a:lnTo>
                  <a:lnTo>
                    <a:pt x="59303" y="34370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20325" y="617855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4545"/>
                  </a:moveTo>
                  <a:lnTo>
                    <a:pt x="0" y="54545"/>
                  </a:lnTo>
                  <a:lnTo>
                    <a:pt x="0" y="0"/>
                  </a:lnTo>
                  <a:lnTo>
                    <a:pt x="0" y="109090"/>
                  </a:lnTo>
                  <a:lnTo>
                    <a:pt x="0" y="109090"/>
                  </a:lnTo>
                  <a:lnTo>
                    <a:pt x="0" y="5454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220325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889"/>
                  </a:moveTo>
                  <a:lnTo>
                    <a:pt x="119314" y="59889"/>
                  </a:lnTo>
                  <a:lnTo>
                    <a:pt x="119314" y="50201"/>
                  </a:lnTo>
                  <a:lnTo>
                    <a:pt x="111771" y="40733"/>
                  </a:lnTo>
                  <a:lnTo>
                    <a:pt x="100800" y="32366"/>
                  </a:lnTo>
                  <a:lnTo>
                    <a:pt x="85714" y="24000"/>
                  </a:lnTo>
                  <a:lnTo>
                    <a:pt x="70628" y="16733"/>
                  </a:lnTo>
                  <a:lnTo>
                    <a:pt x="48685" y="9688"/>
                  </a:lnTo>
                  <a:lnTo>
                    <a:pt x="26057" y="3743"/>
                  </a:lnTo>
                  <a:lnTo>
                    <a:pt x="0" y="0"/>
                  </a:lnTo>
                  <a:lnTo>
                    <a:pt x="0" y="58788"/>
                  </a:lnTo>
                  <a:lnTo>
                    <a:pt x="0" y="58788"/>
                  </a:lnTo>
                  <a:lnTo>
                    <a:pt x="0" y="59889"/>
                  </a:lnTo>
                  <a:lnTo>
                    <a:pt x="0" y="59889"/>
                  </a:lnTo>
                  <a:lnTo>
                    <a:pt x="0" y="6099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036"/>
                  </a:lnTo>
                  <a:lnTo>
                    <a:pt x="48685" y="110091"/>
                  </a:lnTo>
                  <a:lnTo>
                    <a:pt x="70628" y="102825"/>
                  </a:lnTo>
                  <a:lnTo>
                    <a:pt x="85714" y="95779"/>
                  </a:lnTo>
                  <a:lnTo>
                    <a:pt x="100800" y="87412"/>
                  </a:lnTo>
                  <a:lnTo>
                    <a:pt x="111771" y="79045"/>
                  </a:lnTo>
                  <a:lnTo>
                    <a:pt x="119314" y="69357"/>
                  </a:lnTo>
                  <a:lnTo>
                    <a:pt x="119314" y="5988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687050" y="6180137"/>
              <a:ext cx="60324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36"/>
                  </a:moveTo>
                  <a:lnTo>
                    <a:pt x="0" y="119936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442450" y="5026025"/>
              <a:ext cx="674687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02" y="119936"/>
                  </a:moveTo>
                  <a:lnTo>
                    <a:pt x="60702" y="119936"/>
                  </a:lnTo>
                  <a:lnTo>
                    <a:pt x="58595" y="119684"/>
                  </a:lnTo>
                  <a:lnTo>
                    <a:pt x="57893" y="119305"/>
                  </a:lnTo>
                  <a:lnTo>
                    <a:pt x="56872" y="118611"/>
                  </a:lnTo>
                  <a:lnTo>
                    <a:pt x="1787" y="63755"/>
                  </a:lnTo>
                  <a:lnTo>
                    <a:pt x="1787" y="63755"/>
                  </a:lnTo>
                  <a:lnTo>
                    <a:pt x="1085" y="63061"/>
                  </a:lnTo>
                  <a:lnTo>
                    <a:pt x="382" y="61988"/>
                  </a:lnTo>
                  <a:lnTo>
                    <a:pt x="0" y="60978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0" y="58958"/>
                  </a:lnTo>
                  <a:lnTo>
                    <a:pt x="382" y="57885"/>
                  </a:lnTo>
                  <a:lnTo>
                    <a:pt x="1085" y="56875"/>
                  </a:lnTo>
                  <a:lnTo>
                    <a:pt x="1787" y="56180"/>
                  </a:lnTo>
                  <a:lnTo>
                    <a:pt x="56872" y="1325"/>
                  </a:lnTo>
                  <a:lnTo>
                    <a:pt x="56872" y="1325"/>
                  </a:lnTo>
                  <a:lnTo>
                    <a:pt x="57574" y="631"/>
                  </a:lnTo>
                  <a:lnTo>
                    <a:pt x="58595" y="315"/>
                  </a:lnTo>
                  <a:lnTo>
                    <a:pt x="59680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1723" y="0"/>
                  </a:lnTo>
                  <a:lnTo>
                    <a:pt x="62744" y="315"/>
                  </a:lnTo>
                  <a:lnTo>
                    <a:pt x="63829" y="631"/>
                  </a:lnTo>
                  <a:lnTo>
                    <a:pt x="64851" y="1325"/>
                  </a:lnTo>
                  <a:lnTo>
                    <a:pt x="119936" y="56180"/>
                  </a:lnTo>
                  <a:lnTo>
                    <a:pt x="111957" y="63755"/>
                  </a:lnTo>
                  <a:lnTo>
                    <a:pt x="60702" y="13003"/>
                  </a:lnTo>
                  <a:lnTo>
                    <a:pt x="13531" y="59968"/>
                  </a:lnTo>
                  <a:lnTo>
                    <a:pt x="60702" y="106933"/>
                  </a:lnTo>
                  <a:lnTo>
                    <a:pt x="84255" y="83640"/>
                  </a:lnTo>
                  <a:lnTo>
                    <a:pt x="92234" y="91152"/>
                  </a:lnTo>
                  <a:lnTo>
                    <a:pt x="64851" y="118611"/>
                  </a:lnTo>
                  <a:lnTo>
                    <a:pt x="64851" y="118611"/>
                  </a:lnTo>
                  <a:lnTo>
                    <a:pt x="63829" y="119305"/>
                  </a:lnTo>
                  <a:lnTo>
                    <a:pt x="62744" y="119684"/>
                  </a:lnTo>
                  <a:lnTo>
                    <a:pt x="60702" y="119936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0844213" y="5289550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424"/>
                  </a:lnTo>
                  <a:lnTo>
                    <a:pt x="54304" y="118044"/>
                  </a:lnTo>
                  <a:lnTo>
                    <a:pt x="52464" y="116778"/>
                  </a:lnTo>
                  <a:lnTo>
                    <a:pt x="3106" y="67420"/>
                  </a:lnTo>
                  <a:lnTo>
                    <a:pt x="1840" y="65580"/>
                  </a:lnTo>
                  <a:lnTo>
                    <a:pt x="575" y="63739"/>
                  </a:lnTo>
                  <a:lnTo>
                    <a:pt x="0" y="61898"/>
                  </a:lnTo>
                  <a:lnTo>
                    <a:pt x="0" y="59942"/>
                  </a:lnTo>
                  <a:lnTo>
                    <a:pt x="0" y="58101"/>
                  </a:lnTo>
                  <a:lnTo>
                    <a:pt x="575" y="56260"/>
                  </a:lnTo>
                  <a:lnTo>
                    <a:pt x="1840" y="54304"/>
                  </a:lnTo>
                  <a:lnTo>
                    <a:pt x="3106" y="53039"/>
                  </a:lnTo>
                  <a:lnTo>
                    <a:pt x="52464" y="3106"/>
                  </a:lnTo>
                  <a:lnTo>
                    <a:pt x="54304" y="1840"/>
                  </a:lnTo>
                  <a:lnTo>
                    <a:pt x="56145" y="1265"/>
                  </a:lnTo>
                  <a:lnTo>
                    <a:pt x="58101" y="575"/>
                  </a:lnTo>
                  <a:lnTo>
                    <a:pt x="59942" y="0"/>
                  </a:lnTo>
                  <a:lnTo>
                    <a:pt x="61898" y="575"/>
                  </a:lnTo>
                  <a:lnTo>
                    <a:pt x="63739" y="1265"/>
                  </a:lnTo>
                  <a:lnTo>
                    <a:pt x="65580" y="1840"/>
                  </a:lnTo>
                  <a:lnTo>
                    <a:pt x="66845" y="3106"/>
                  </a:lnTo>
                  <a:lnTo>
                    <a:pt x="116778" y="53039"/>
                  </a:lnTo>
                  <a:lnTo>
                    <a:pt x="118044" y="54304"/>
                  </a:lnTo>
                  <a:lnTo>
                    <a:pt x="118619" y="56260"/>
                  </a:lnTo>
                  <a:lnTo>
                    <a:pt x="119309" y="58101"/>
                  </a:lnTo>
                  <a:lnTo>
                    <a:pt x="119884" y="59942"/>
                  </a:lnTo>
                  <a:lnTo>
                    <a:pt x="119309" y="61898"/>
                  </a:lnTo>
                  <a:lnTo>
                    <a:pt x="118619" y="63739"/>
                  </a:lnTo>
                  <a:lnTo>
                    <a:pt x="118044" y="65580"/>
                  </a:lnTo>
                  <a:lnTo>
                    <a:pt x="116778" y="67420"/>
                  </a:lnTo>
                  <a:lnTo>
                    <a:pt x="66845" y="116778"/>
                  </a:lnTo>
                  <a:lnTo>
                    <a:pt x="65580" y="118044"/>
                  </a:lnTo>
                  <a:lnTo>
                    <a:pt x="63739" y="119424"/>
                  </a:lnTo>
                  <a:lnTo>
                    <a:pt x="59942" y="119884"/>
                  </a:lnTo>
                  <a:close/>
                  <a:moveTo>
                    <a:pt x="24276" y="59942"/>
                  </a:moveTo>
                  <a:lnTo>
                    <a:pt x="59942" y="95608"/>
                  </a:lnTo>
                  <a:lnTo>
                    <a:pt x="95608" y="59942"/>
                  </a:lnTo>
                  <a:lnTo>
                    <a:pt x="59942" y="24391"/>
                  </a:lnTo>
                  <a:lnTo>
                    <a:pt x="24276" y="5994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0066338" y="4735512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30" y="59653"/>
                  </a:moveTo>
                  <a:lnTo>
                    <a:pt x="59653" y="95375"/>
                  </a:lnTo>
                  <a:lnTo>
                    <a:pt x="95375" y="59653"/>
                  </a:lnTo>
                  <a:lnTo>
                    <a:pt x="59653" y="23815"/>
                  </a:lnTo>
                  <a:lnTo>
                    <a:pt x="23930" y="59653"/>
                  </a:lnTo>
                  <a:close/>
                  <a:moveTo>
                    <a:pt x="59653" y="119884"/>
                  </a:moveTo>
                  <a:lnTo>
                    <a:pt x="55953" y="119306"/>
                  </a:lnTo>
                  <a:lnTo>
                    <a:pt x="54682" y="117919"/>
                  </a:lnTo>
                  <a:lnTo>
                    <a:pt x="52716" y="116763"/>
                  </a:lnTo>
                  <a:lnTo>
                    <a:pt x="2543" y="67167"/>
                  </a:lnTo>
                  <a:lnTo>
                    <a:pt x="1271" y="65202"/>
                  </a:lnTo>
                  <a:lnTo>
                    <a:pt x="693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687"/>
                  </a:lnTo>
                  <a:lnTo>
                    <a:pt x="693" y="55838"/>
                  </a:lnTo>
                  <a:lnTo>
                    <a:pt x="1271" y="53988"/>
                  </a:lnTo>
                  <a:lnTo>
                    <a:pt x="2543" y="52716"/>
                  </a:lnTo>
                  <a:lnTo>
                    <a:pt x="52716" y="2427"/>
                  </a:lnTo>
                  <a:lnTo>
                    <a:pt x="54682" y="1156"/>
                  </a:lnTo>
                  <a:lnTo>
                    <a:pt x="55953" y="578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2196" y="0"/>
                  </a:lnTo>
                  <a:lnTo>
                    <a:pt x="64046" y="578"/>
                  </a:lnTo>
                  <a:lnTo>
                    <a:pt x="65317" y="1156"/>
                  </a:lnTo>
                  <a:lnTo>
                    <a:pt x="67167" y="2427"/>
                  </a:lnTo>
                  <a:lnTo>
                    <a:pt x="116763" y="52716"/>
                  </a:lnTo>
                  <a:lnTo>
                    <a:pt x="118034" y="54566"/>
                  </a:lnTo>
                  <a:lnTo>
                    <a:pt x="119306" y="55838"/>
                  </a:lnTo>
                  <a:lnTo>
                    <a:pt x="119884" y="59653"/>
                  </a:lnTo>
                  <a:lnTo>
                    <a:pt x="119306" y="63352"/>
                  </a:lnTo>
                  <a:lnTo>
                    <a:pt x="118034" y="65202"/>
                  </a:lnTo>
                  <a:lnTo>
                    <a:pt x="116763" y="67167"/>
                  </a:lnTo>
                  <a:lnTo>
                    <a:pt x="67167" y="116763"/>
                  </a:lnTo>
                  <a:lnTo>
                    <a:pt x="65317" y="117919"/>
                  </a:lnTo>
                  <a:lnTo>
                    <a:pt x="63352" y="119306"/>
                  </a:lnTo>
                  <a:lnTo>
                    <a:pt x="59653" y="11988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1310938" y="5470525"/>
              <a:ext cx="3746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306"/>
                  </a:lnTo>
                  <a:lnTo>
                    <a:pt x="54304" y="118034"/>
                  </a:lnTo>
                  <a:lnTo>
                    <a:pt x="53039" y="116763"/>
                  </a:lnTo>
                  <a:lnTo>
                    <a:pt x="3106" y="67167"/>
                  </a:lnTo>
                  <a:lnTo>
                    <a:pt x="1840" y="65317"/>
                  </a:lnTo>
                  <a:lnTo>
                    <a:pt x="575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803"/>
                  </a:lnTo>
                  <a:lnTo>
                    <a:pt x="575" y="55838"/>
                  </a:lnTo>
                  <a:lnTo>
                    <a:pt x="1840" y="54682"/>
                  </a:lnTo>
                  <a:lnTo>
                    <a:pt x="3106" y="52716"/>
                  </a:lnTo>
                  <a:lnTo>
                    <a:pt x="53039" y="2427"/>
                  </a:lnTo>
                  <a:lnTo>
                    <a:pt x="54304" y="1271"/>
                  </a:lnTo>
                  <a:lnTo>
                    <a:pt x="56145" y="578"/>
                  </a:lnTo>
                  <a:lnTo>
                    <a:pt x="57986" y="0"/>
                  </a:lnTo>
                  <a:lnTo>
                    <a:pt x="59942" y="0"/>
                  </a:lnTo>
                  <a:lnTo>
                    <a:pt x="61783" y="0"/>
                  </a:lnTo>
                  <a:lnTo>
                    <a:pt x="63624" y="578"/>
                  </a:lnTo>
                  <a:lnTo>
                    <a:pt x="65580" y="1271"/>
                  </a:lnTo>
                  <a:lnTo>
                    <a:pt x="66845" y="2427"/>
                  </a:lnTo>
                  <a:lnTo>
                    <a:pt x="116663" y="52716"/>
                  </a:lnTo>
                  <a:lnTo>
                    <a:pt x="118044" y="54682"/>
                  </a:lnTo>
                  <a:lnTo>
                    <a:pt x="118619" y="55838"/>
                  </a:lnTo>
                  <a:lnTo>
                    <a:pt x="119309" y="57803"/>
                  </a:lnTo>
                  <a:lnTo>
                    <a:pt x="119884" y="59653"/>
                  </a:lnTo>
                  <a:lnTo>
                    <a:pt x="119309" y="62080"/>
                  </a:lnTo>
                  <a:lnTo>
                    <a:pt x="118619" y="64046"/>
                  </a:lnTo>
                  <a:lnTo>
                    <a:pt x="118044" y="65317"/>
                  </a:lnTo>
                  <a:lnTo>
                    <a:pt x="116663" y="67167"/>
                  </a:lnTo>
                  <a:lnTo>
                    <a:pt x="66845" y="116763"/>
                  </a:lnTo>
                  <a:lnTo>
                    <a:pt x="65580" y="118034"/>
                  </a:lnTo>
                  <a:lnTo>
                    <a:pt x="63624" y="119306"/>
                  </a:lnTo>
                  <a:lnTo>
                    <a:pt x="59942" y="119884"/>
                  </a:lnTo>
                  <a:close/>
                  <a:moveTo>
                    <a:pt x="24276" y="59653"/>
                  </a:moveTo>
                  <a:lnTo>
                    <a:pt x="59942" y="95491"/>
                  </a:lnTo>
                  <a:lnTo>
                    <a:pt x="95493" y="59653"/>
                  </a:lnTo>
                  <a:lnTo>
                    <a:pt x="59942" y="23815"/>
                  </a:lnTo>
                  <a:lnTo>
                    <a:pt x="24276" y="5965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0533063" y="3957637"/>
              <a:ext cx="61913" cy="30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90707"/>
                  </a:lnTo>
                  <a:lnTo>
                    <a:pt x="100114" y="111367"/>
                  </a:lnTo>
                  <a:lnTo>
                    <a:pt x="100114" y="111367"/>
                  </a:lnTo>
                  <a:lnTo>
                    <a:pt x="111085" y="115188"/>
                  </a:lnTo>
                  <a:lnTo>
                    <a:pt x="119314" y="11985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0220325" y="4076700"/>
              <a:ext cx="3111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137" y="2543"/>
                  </a:moveTo>
                  <a:lnTo>
                    <a:pt x="78758" y="1156"/>
                  </a:lnTo>
                  <a:lnTo>
                    <a:pt x="76413" y="578"/>
                  </a:lnTo>
                  <a:lnTo>
                    <a:pt x="74206" y="0"/>
                  </a:lnTo>
                  <a:lnTo>
                    <a:pt x="71862" y="0"/>
                  </a:lnTo>
                  <a:lnTo>
                    <a:pt x="69655" y="0"/>
                  </a:lnTo>
                  <a:lnTo>
                    <a:pt x="67448" y="578"/>
                  </a:lnTo>
                  <a:lnTo>
                    <a:pt x="65241" y="1156"/>
                  </a:lnTo>
                  <a:lnTo>
                    <a:pt x="63724" y="2543"/>
                  </a:lnTo>
                  <a:lnTo>
                    <a:pt x="3724" y="52716"/>
                  </a:lnTo>
                  <a:lnTo>
                    <a:pt x="2344" y="53988"/>
                  </a:lnTo>
                  <a:lnTo>
                    <a:pt x="1517" y="55838"/>
                  </a:lnTo>
                  <a:lnTo>
                    <a:pt x="827" y="57687"/>
                  </a:lnTo>
                  <a:lnTo>
                    <a:pt x="0" y="59653"/>
                  </a:lnTo>
                  <a:lnTo>
                    <a:pt x="827" y="62196"/>
                  </a:lnTo>
                  <a:lnTo>
                    <a:pt x="1517" y="64046"/>
                  </a:lnTo>
                  <a:lnTo>
                    <a:pt x="2344" y="65317"/>
                  </a:lnTo>
                  <a:lnTo>
                    <a:pt x="3724" y="67167"/>
                  </a:lnTo>
                  <a:lnTo>
                    <a:pt x="63724" y="116763"/>
                  </a:lnTo>
                  <a:lnTo>
                    <a:pt x="65241" y="118034"/>
                  </a:lnTo>
                  <a:lnTo>
                    <a:pt x="67448" y="119306"/>
                  </a:lnTo>
                  <a:lnTo>
                    <a:pt x="71862" y="119884"/>
                  </a:lnTo>
                  <a:lnTo>
                    <a:pt x="76413" y="119306"/>
                  </a:lnTo>
                  <a:lnTo>
                    <a:pt x="78758" y="118034"/>
                  </a:lnTo>
                  <a:lnTo>
                    <a:pt x="80137" y="116763"/>
                  </a:lnTo>
                  <a:lnTo>
                    <a:pt x="119862" y="84161"/>
                  </a:lnTo>
                  <a:lnTo>
                    <a:pt x="119862" y="35838"/>
                  </a:lnTo>
                  <a:lnTo>
                    <a:pt x="80137" y="2543"/>
                  </a:lnTo>
                  <a:close/>
                  <a:moveTo>
                    <a:pt x="71862" y="95491"/>
                  </a:moveTo>
                  <a:lnTo>
                    <a:pt x="29241" y="59653"/>
                  </a:lnTo>
                  <a:lnTo>
                    <a:pt x="71862" y="23815"/>
                  </a:lnTo>
                  <a:lnTo>
                    <a:pt x="114620" y="59653"/>
                  </a:lnTo>
                  <a:lnTo>
                    <a:pt x="71862" y="9549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0594975" y="42624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0533063" y="4187825"/>
              <a:ext cx="61913" cy="14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29"/>
                  </a:moveTo>
                  <a:lnTo>
                    <a:pt x="119314" y="58997"/>
                  </a:lnTo>
                  <a:lnTo>
                    <a:pt x="119314" y="58997"/>
                  </a:lnTo>
                  <a:lnTo>
                    <a:pt x="111085" y="49546"/>
                  </a:lnTo>
                  <a:lnTo>
                    <a:pt x="100114" y="41813"/>
                  </a:lnTo>
                  <a:lnTo>
                    <a:pt x="0" y="0"/>
                  </a:lnTo>
                  <a:lnTo>
                    <a:pt x="0" y="119713"/>
                  </a:lnTo>
                  <a:lnTo>
                    <a:pt x="100114" y="77613"/>
                  </a:lnTo>
                  <a:lnTo>
                    <a:pt x="100114" y="77613"/>
                  </a:lnTo>
                  <a:lnTo>
                    <a:pt x="111085" y="69880"/>
                  </a:lnTo>
                  <a:lnTo>
                    <a:pt x="119314" y="6042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0844213" y="3833812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5"/>
                  </a:moveTo>
                  <a:lnTo>
                    <a:pt x="56145" y="118620"/>
                  </a:lnTo>
                  <a:lnTo>
                    <a:pt x="54304" y="118045"/>
                  </a:lnTo>
                  <a:lnTo>
                    <a:pt x="52464" y="116781"/>
                  </a:lnTo>
                  <a:lnTo>
                    <a:pt x="3106" y="66896"/>
                  </a:lnTo>
                  <a:lnTo>
                    <a:pt x="1840" y="65632"/>
                  </a:lnTo>
                  <a:lnTo>
                    <a:pt x="575" y="63793"/>
                  </a:lnTo>
                  <a:lnTo>
                    <a:pt x="0" y="61839"/>
                  </a:lnTo>
                  <a:lnTo>
                    <a:pt x="0" y="60000"/>
                  </a:lnTo>
                  <a:lnTo>
                    <a:pt x="0" y="58045"/>
                  </a:lnTo>
                  <a:lnTo>
                    <a:pt x="575" y="56206"/>
                  </a:lnTo>
                  <a:lnTo>
                    <a:pt x="1840" y="54367"/>
                  </a:lnTo>
                  <a:lnTo>
                    <a:pt x="3106" y="52528"/>
                  </a:lnTo>
                  <a:lnTo>
                    <a:pt x="52464" y="3103"/>
                  </a:lnTo>
                  <a:lnTo>
                    <a:pt x="54304" y="1839"/>
                  </a:lnTo>
                  <a:lnTo>
                    <a:pt x="56145" y="689"/>
                  </a:lnTo>
                  <a:lnTo>
                    <a:pt x="58101" y="0"/>
                  </a:lnTo>
                  <a:lnTo>
                    <a:pt x="59942" y="0"/>
                  </a:lnTo>
                  <a:lnTo>
                    <a:pt x="61898" y="0"/>
                  </a:lnTo>
                  <a:lnTo>
                    <a:pt x="63739" y="689"/>
                  </a:lnTo>
                  <a:lnTo>
                    <a:pt x="65580" y="1839"/>
                  </a:lnTo>
                  <a:lnTo>
                    <a:pt x="66845" y="3103"/>
                  </a:lnTo>
                  <a:lnTo>
                    <a:pt x="116778" y="52528"/>
                  </a:lnTo>
                  <a:lnTo>
                    <a:pt x="118044" y="54367"/>
                  </a:lnTo>
                  <a:lnTo>
                    <a:pt x="118619" y="56206"/>
                  </a:lnTo>
                  <a:lnTo>
                    <a:pt x="119309" y="58045"/>
                  </a:lnTo>
                  <a:lnTo>
                    <a:pt x="119884" y="60000"/>
                  </a:lnTo>
                  <a:lnTo>
                    <a:pt x="119309" y="61839"/>
                  </a:lnTo>
                  <a:lnTo>
                    <a:pt x="118619" y="63793"/>
                  </a:lnTo>
                  <a:lnTo>
                    <a:pt x="118044" y="65632"/>
                  </a:lnTo>
                  <a:lnTo>
                    <a:pt x="116778" y="66896"/>
                  </a:lnTo>
                  <a:lnTo>
                    <a:pt x="66845" y="116781"/>
                  </a:lnTo>
                  <a:lnTo>
                    <a:pt x="65580" y="118045"/>
                  </a:lnTo>
                  <a:lnTo>
                    <a:pt x="63739" y="118620"/>
                  </a:lnTo>
                  <a:lnTo>
                    <a:pt x="59942" y="119885"/>
                  </a:lnTo>
                  <a:close/>
                  <a:moveTo>
                    <a:pt x="24276" y="60000"/>
                  </a:moveTo>
                  <a:lnTo>
                    <a:pt x="59942" y="95632"/>
                  </a:lnTo>
                  <a:lnTo>
                    <a:pt x="95608" y="60000"/>
                  </a:lnTo>
                  <a:lnTo>
                    <a:pt x="59942" y="24367"/>
                  </a:lnTo>
                  <a:lnTo>
                    <a:pt x="24276" y="6000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156950" y="1773238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5"/>
                  </a:moveTo>
                  <a:lnTo>
                    <a:pt x="55838" y="119195"/>
                  </a:lnTo>
                  <a:lnTo>
                    <a:pt x="53872" y="117931"/>
                  </a:lnTo>
                  <a:lnTo>
                    <a:pt x="52716" y="116781"/>
                  </a:lnTo>
                  <a:lnTo>
                    <a:pt x="2427" y="67356"/>
                  </a:lnTo>
                  <a:lnTo>
                    <a:pt x="1156" y="65517"/>
                  </a:lnTo>
                  <a:lnTo>
                    <a:pt x="578" y="63678"/>
                  </a:lnTo>
                  <a:lnTo>
                    <a:pt x="0" y="61724"/>
                  </a:lnTo>
                  <a:lnTo>
                    <a:pt x="0" y="59885"/>
                  </a:lnTo>
                  <a:lnTo>
                    <a:pt x="0" y="58045"/>
                  </a:lnTo>
                  <a:lnTo>
                    <a:pt x="578" y="56206"/>
                  </a:lnTo>
                  <a:lnTo>
                    <a:pt x="1156" y="54252"/>
                  </a:lnTo>
                  <a:lnTo>
                    <a:pt x="2427" y="52988"/>
                  </a:lnTo>
                  <a:lnTo>
                    <a:pt x="52716" y="3103"/>
                  </a:lnTo>
                  <a:lnTo>
                    <a:pt x="53872" y="1839"/>
                  </a:lnTo>
                  <a:lnTo>
                    <a:pt x="55838" y="1264"/>
                  </a:lnTo>
                  <a:lnTo>
                    <a:pt x="57687" y="574"/>
                  </a:lnTo>
                  <a:lnTo>
                    <a:pt x="59537" y="0"/>
                  </a:lnTo>
                  <a:lnTo>
                    <a:pt x="61387" y="574"/>
                  </a:lnTo>
                  <a:lnTo>
                    <a:pt x="63352" y="1264"/>
                  </a:lnTo>
                  <a:lnTo>
                    <a:pt x="65202" y="1839"/>
                  </a:lnTo>
                  <a:lnTo>
                    <a:pt x="67167" y="3103"/>
                  </a:lnTo>
                  <a:lnTo>
                    <a:pt x="116763" y="52988"/>
                  </a:lnTo>
                  <a:lnTo>
                    <a:pt x="117919" y="54252"/>
                  </a:lnTo>
                  <a:lnTo>
                    <a:pt x="119190" y="56206"/>
                  </a:lnTo>
                  <a:lnTo>
                    <a:pt x="119884" y="59885"/>
                  </a:lnTo>
                  <a:lnTo>
                    <a:pt x="119190" y="63678"/>
                  </a:lnTo>
                  <a:lnTo>
                    <a:pt x="117919" y="65517"/>
                  </a:lnTo>
                  <a:lnTo>
                    <a:pt x="116763" y="67356"/>
                  </a:lnTo>
                  <a:lnTo>
                    <a:pt x="67167" y="116781"/>
                  </a:lnTo>
                  <a:lnTo>
                    <a:pt x="65202" y="117931"/>
                  </a:lnTo>
                  <a:lnTo>
                    <a:pt x="63352" y="119195"/>
                  </a:lnTo>
                  <a:lnTo>
                    <a:pt x="59537" y="119885"/>
                  </a:lnTo>
                  <a:close/>
                  <a:moveTo>
                    <a:pt x="23815" y="59885"/>
                  </a:moveTo>
                  <a:lnTo>
                    <a:pt x="59537" y="95517"/>
                  </a:lnTo>
                  <a:lnTo>
                    <a:pt x="95375" y="59885"/>
                  </a:lnTo>
                  <a:lnTo>
                    <a:pt x="59537" y="24252"/>
                  </a:lnTo>
                  <a:lnTo>
                    <a:pt x="23815" y="5988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1623675" y="693737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4"/>
                  </a:moveTo>
                  <a:lnTo>
                    <a:pt x="55838" y="119191"/>
                  </a:lnTo>
                  <a:lnTo>
                    <a:pt x="54682" y="118498"/>
                  </a:lnTo>
                  <a:lnTo>
                    <a:pt x="52716" y="117343"/>
                  </a:lnTo>
                  <a:lnTo>
                    <a:pt x="2543" y="67102"/>
                  </a:lnTo>
                  <a:lnTo>
                    <a:pt x="1271" y="65832"/>
                  </a:lnTo>
                  <a:lnTo>
                    <a:pt x="693" y="63984"/>
                  </a:lnTo>
                  <a:lnTo>
                    <a:pt x="0" y="62136"/>
                  </a:lnTo>
                  <a:lnTo>
                    <a:pt x="0" y="60288"/>
                  </a:lnTo>
                  <a:lnTo>
                    <a:pt x="0" y="58325"/>
                  </a:lnTo>
                  <a:lnTo>
                    <a:pt x="693" y="56477"/>
                  </a:lnTo>
                  <a:lnTo>
                    <a:pt x="1271" y="54629"/>
                  </a:lnTo>
                  <a:lnTo>
                    <a:pt x="2543" y="52666"/>
                  </a:lnTo>
                  <a:lnTo>
                    <a:pt x="52716" y="3118"/>
                  </a:lnTo>
                  <a:lnTo>
                    <a:pt x="53988" y="1847"/>
                  </a:lnTo>
                  <a:lnTo>
                    <a:pt x="55838" y="692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1502" y="0"/>
                  </a:lnTo>
                  <a:lnTo>
                    <a:pt x="63352" y="692"/>
                  </a:lnTo>
                  <a:lnTo>
                    <a:pt x="65317" y="1847"/>
                  </a:lnTo>
                  <a:lnTo>
                    <a:pt x="67167" y="3118"/>
                  </a:lnTo>
                  <a:lnTo>
                    <a:pt x="116763" y="52666"/>
                  </a:lnTo>
                  <a:lnTo>
                    <a:pt x="118034" y="54629"/>
                  </a:lnTo>
                  <a:lnTo>
                    <a:pt x="119190" y="56477"/>
                  </a:lnTo>
                  <a:lnTo>
                    <a:pt x="119884" y="58325"/>
                  </a:lnTo>
                  <a:lnTo>
                    <a:pt x="119884" y="60288"/>
                  </a:lnTo>
                  <a:lnTo>
                    <a:pt x="119884" y="62136"/>
                  </a:lnTo>
                  <a:lnTo>
                    <a:pt x="119190" y="63984"/>
                  </a:lnTo>
                  <a:lnTo>
                    <a:pt x="118034" y="65832"/>
                  </a:lnTo>
                  <a:lnTo>
                    <a:pt x="116763" y="67102"/>
                  </a:lnTo>
                  <a:lnTo>
                    <a:pt x="67167" y="117343"/>
                  </a:lnTo>
                  <a:lnTo>
                    <a:pt x="65317" y="118498"/>
                  </a:lnTo>
                  <a:lnTo>
                    <a:pt x="63352" y="119191"/>
                  </a:lnTo>
                  <a:lnTo>
                    <a:pt x="59653" y="119884"/>
                  </a:lnTo>
                  <a:close/>
                  <a:moveTo>
                    <a:pt x="23815" y="60288"/>
                  </a:moveTo>
                  <a:lnTo>
                    <a:pt x="59653" y="95976"/>
                  </a:lnTo>
                  <a:lnTo>
                    <a:pt x="95375" y="60288"/>
                  </a:lnTo>
                  <a:lnTo>
                    <a:pt x="59653" y="24485"/>
                  </a:lnTo>
                  <a:lnTo>
                    <a:pt x="23815" y="6028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0999788" y="4176712"/>
              <a:ext cx="61913" cy="1144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2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1777663" y="2163763"/>
              <a:ext cx="61913" cy="282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47"/>
                  </a:moveTo>
                  <a:lnTo>
                    <a:pt x="0" y="11984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1156950" y="3522662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191"/>
                  </a:lnTo>
                  <a:lnTo>
                    <a:pt x="53872" y="118614"/>
                  </a:lnTo>
                  <a:lnTo>
                    <a:pt x="52716" y="116766"/>
                  </a:lnTo>
                  <a:lnTo>
                    <a:pt x="2427" y="67218"/>
                  </a:lnTo>
                  <a:lnTo>
                    <a:pt x="1156" y="65255"/>
                  </a:lnTo>
                  <a:lnTo>
                    <a:pt x="578" y="64100"/>
                  </a:lnTo>
                  <a:lnTo>
                    <a:pt x="0" y="62136"/>
                  </a:lnTo>
                  <a:lnTo>
                    <a:pt x="0" y="59595"/>
                  </a:lnTo>
                  <a:lnTo>
                    <a:pt x="0" y="57747"/>
                  </a:lnTo>
                  <a:lnTo>
                    <a:pt x="578" y="55899"/>
                  </a:lnTo>
                  <a:lnTo>
                    <a:pt x="1156" y="54629"/>
                  </a:lnTo>
                  <a:lnTo>
                    <a:pt x="2427" y="52781"/>
                  </a:lnTo>
                  <a:lnTo>
                    <a:pt x="52716" y="2540"/>
                  </a:lnTo>
                  <a:lnTo>
                    <a:pt x="53872" y="1385"/>
                  </a:lnTo>
                  <a:lnTo>
                    <a:pt x="55838" y="692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1387" y="0"/>
                  </a:lnTo>
                  <a:lnTo>
                    <a:pt x="63352" y="692"/>
                  </a:lnTo>
                  <a:lnTo>
                    <a:pt x="65202" y="1385"/>
                  </a:lnTo>
                  <a:lnTo>
                    <a:pt x="67167" y="2540"/>
                  </a:lnTo>
                  <a:lnTo>
                    <a:pt x="116763" y="52781"/>
                  </a:lnTo>
                  <a:lnTo>
                    <a:pt x="117919" y="54629"/>
                  </a:lnTo>
                  <a:lnTo>
                    <a:pt x="119190" y="55899"/>
                  </a:lnTo>
                  <a:lnTo>
                    <a:pt x="119884" y="57747"/>
                  </a:lnTo>
                  <a:lnTo>
                    <a:pt x="119884" y="59595"/>
                  </a:lnTo>
                  <a:lnTo>
                    <a:pt x="119884" y="62136"/>
                  </a:lnTo>
                  <a:lnTo>
                    <a:pt x="119190" y="64100"/>
                  </a:lnTo>
                  <a:lnTo>
                    <a:pt x="117919" y="65255"/>
                  </a:lnTo>
                  <a:lnTo>
                    <a:pt x="116763" y="67218"/>
                  </a:lnTo>
                  <a:lnTo>
                    <a:pt x="67167" y="116766"/>
                  </a:lnTo>
                  <a:lnTo>
                    <a:pt x="65202" y="118614"/>
                  </a:lnTo>
                  <a:lnTo>
                    <a:pt x="63352" y="119191"/>
                  </a:lnTo>
                  <a:lnTo>
                    <a:pt x="59537" y="119884"/>
                  </a:lnTo>
                  <a:close/>
                  <a:moveTo>
                    <a:pt x="23815" y="59595"/>
                  </a:moveTo>
                  <a:lnTo>
                    <a:pt x="59537" y="96092"/>
                  </a:lnTo>
                  <a:lnTo>
                    <a:pt x="95375" y="59595"/>
                  </a:lnTo>
                  <a:lnTo>
                    <a:pt x="59537" y="23907"/>
                  </a:lnTo>
                  <a:lnTo>
                    <a:pt x="23815" y="5959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1623675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16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1927"/>
                  </a:lnTo>
                  <a:lnTo>
                    <a:pt x="108342" y="3811"/>
                  </a:lnTo>
                  <a:lnTo>
                    <a:pt x="96685" y="5476"/>
                  </a:lnTo>
                  <a:lnTo>
                    <a:pt x="85714" y="7185"/>
                  </a:lnTo>
                  <a:lnTo>
                    <a:pt x="67200" y="8587"/>
                  </a:lnTo>
                  <a:lnTo>
                    <a:pt x="48685" y="9769"/>
                  </a:lnTo>
                  <a:lnTo>
                    <a:pt x="22628" y="10952"/>
                  </a:lnTo>
                  <a:lnTo>
                    <a:pt x="0" y="1191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1530013" y="15097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1954" y="77114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678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367" y="6295"/>
                  </a:lnTo>
                  <a:lnTo>
                    <a:pt x="89655" y="2360"/>
                  </a:lnTo>
                  <a:lnTo>
                    <a:pt x="7448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2298" y="0"/>
                  </a:lnTo>
                  <a:lnTo>
                    <a:pt x="27126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4597" y="98360"/>
                  </a:lnTo>
                  <a:lnTo>
                    <a:pt x="9655" y="89704"/>
                  </a:lnTo>
                  <a:lnTo>
                    <a:pt x="17011" y="83409"/>
                  </a:lnTo>
                  <a:lnTo>
                    <a:pt x="24827" y="77114"/>
                  </a:lnTo>
                  <a:lnTo>
                    <a:pt x="37241" y="72786"/>
                  </a:lnTo>
                  <a:lnTo>
                    <a:pt x="4689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1530013" y="161925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0000"/>
                  </a:moveTo>
                  <a:lnTo>
                    <a:pt x="59770" y="50000"/>
                  </a:lnTo>
                  <a:lnTo>
                    <a:pt x="46896" y="50000"/>
                  </a:lnTo>
                  <a:lnTo>
                    <a:pt x="37241" y="48000"/>
                  </a:lnTo>
                  <a:lnTo>
                    <a:pt x="24827" y="41600"/>
                  </a:lnTo>
                  <a:lnTo>
                    <a:pt x="17011" y="34800"/>
                  </a:lnTo>
                  <a:lnTo>
                    <a:pt x="9655" y="28400"/>
                  </a:lnTo>
                  <a:lnTo>
                    <a:pt x="4597" y="19600"/>
                  </a:lnTo>
                  <a:lnTo>
                    <a:pt x="0" y="8800"/>
                  </a:lnTo>
                  <a:lnTo>
                    <a:pt x="0" y="0"/>
                  </a:lnTo>
                  <a:lnTo>
                    <a:pt x="0" y="108800"/>
                  </a:lnTo>
                  <a:lnTo>
                    <a:pt x="0" y="108800"/>
                  </a:lnTo>
                  <a:lnTo>
                    <a:pt x="14712" y="113200"/>
                  </a:lnTo>
                  <a:lnTo>
                    <a:pt x="27126" y="117600"/>
                  </a:lnTo>
                  <a:lnTo>
                    <a:pt x="42298" y="119600"/>
                  </a:lnTo>
                  <a:lnTo>
                    <a:pt x="59770" y="119600"/>
                  </a:lnTo>
                  <a:lnTo>
                    <a:pt x="59770" y="119600"/>
                  </a:lnTo>
                  <a:lnTo>
                    <a:pt x="74482" y="119600"/>
                  </a:lnTo>
                  <a:lnTo>
                    <a:pt x="89655" y="117600"/>
                  </a:lnTo>
                  <a:lnTo>
                    <a:pt x="104367" y="113200"/>
                  </a:lnTo>
                  <a:lnTo>
                    <a:pt x="119540" y="108800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6781" y="8800"/>
                  </a:lnTo>
                  <a:lnTo>
                    <a:pt x="114482" y="19600"/>
                  </a:lnTo>
                  <a:lnTo>
                    <a:pt x="109425" y="28400"/>
                  </a:lnTo>
                  <a:lnTo>
                    <a:pt x="102068" y="34800"/>
                  </a:lnTo>
                  <a:lnTo>
                    <a:pt x="91954" y="41600"/>
                  </a:lnTo>
                  <a:lnTo>
                    <a:pt x="82298" y="48000"/>
                  </a:lnTo>
                  <a:lnTo>
                    <a:pt x="72183" y="50000"/>
                  </a:lnTo>
                  <a:lnTo>
                    <a:pt x="59770" y="500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466513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7542" y="41672"/>
                  </a:lnTo>
                  <a:lnTo>
                    <a:pt x="3428" y="49963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3428" y="70036"/>
                  </a:lnTo>
                  <a:lnTo>
                    <a:pt x="7542" y="79418"/>
                  </a:lnTo>
                  <a:lnTo>
                    <a:pt x="18514" y="87709"/>
                  </a:lnTo>
                  <a:lnTo>
                    <a:pt x="33600" y="96218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1623675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2628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218"/>
                  </a:lnTo>
                  <a:lnTo>
                    <a:pt x="96685" y="87709"/>
                  </a:lnTo>
                  <a:lnTo>
                    <a:pt x="108342" y="79418"/>
                  </a:lnTo>
                  <a:lnTo>
                    <a:pt x="115885" y="70036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885" y="49963"/>
                  </a:lnTo>
                  <a:lnTo>
                    <a:pt x="108342" y="41672"/>
                  </a:lnTo>
                  <a:lnTo>
                    <a:pt x="96685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10690"/>
                  </a:lnTo>
                  <a:lnTo>
                    <a:pt x="22628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623675" y="2416175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5"/>
                  </a:moveTo>
                  <a:lnTo>
                    <a:pt x="55838" y="119311"/>
                  </a:lnTo>
                  <a:lnTo>
                    <a:pt x="53988" y="118047"/>
                  </a:lnTo>
                  <a:lnTo>
                    <a:pt x="52716" y="116669"/>
                  </a:lnTo>
                  <a:lnTo>
                    <a:pt x="2543" y="67406"/>
                  </a:lnTo>
                  <a:lnTo>
                    <a:pt x="1271" y="65569"/>
                  </a:lnTo>
                  <a:lnTo>
                    <a:pt x="693" y="63732"/>
                  </a:lnTo>
                  <a:lnTo>
                    <a:pt x="0" y="61894"/>
                  </a:lnTo>
                  <a:lnTo>
                    <a:pt x="0" y="59942"/>
                  </a:lnTo>
                  <a:lnTo>
                    <a:pt x="0" y="58105"/>
                  </a:lnTo>
                  <a:lnTo>
                    <a:pt x="693" y="56267"/>
                  </a:lnTo>
                  <a:lnTo>
                    <a:pt x="1271" y="54315"/>
                  </a:lnTo>
                  <a:lnTo>
                    <a:pt x="2543" y="53052"/>
                  </a:lnTo>
                  <a:lnTo>
                    <a:pt x="52716" y="3215"/>
                  </a:lnTo>
                  <a:lnTo>
                    <a:pt x="53988" y="1952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59653" y="0"/>
                  </a:lnTo>
                  <a:lnTo>
                    <a:pt x="61502" y="688"/>
                  </a:lnTo>
                  <a:lnTo>
                    <a:pt x="63352" y="1377"/>
                  </a:lnTo>
                  <a:lnTo>
                    <a:pt x="65317" y="1952"/>
                  </a:lnTo>
                  <a:lnTo>
                    <a:pt x="67167" y="3215"/>
                  </a:lnTo>
                  <a:lnTo>
                    <a:pt x="116763" y="53052"/>
                  </a:lnTo>
                  <a:lnTo>
                    <a:pt x="118034" y="54315"/>
                  </a:lnTo>
                  <a:lnTo>
                    <a:pt x="119190" y="56267"/>
                  </a:lnTo>
                  <a:lnTo>
                    <a:pt x="119884" y="58105"/>
                  </a:lnTo>
                  <a:lnTo>
                    <a:pt x="119884" y="59942"/>
                  </a:lnTo>
                  <a:lnTo>
                    <a:pt x="119884" y="61894"/>
                  </a:lnTo>
                  <a:lnTo>
                    <a:pt x="119190" y="63732"/>
                  </a:lnTo>
                  <a:lnTo>
                    <a:pt x="118034" y="65569"/>
                  </a:lnTo>
                  <a:lnTo>
                    <a:pt x="116763" y="67406"/>
                  </a:lnTo>
                  <a:lnTo>
                    <a:pt x="67167" y="116669"/>
                  </a:lnTo>
                  <a:lnTo>
                    <a:pt x="65317" y="118047"/>
                  </a:lnTo>
                  <a:lnTo>
                    <a:pt x="63352" y="119311"/>
                  </a:lnTo>
                  <a:lnTo>
                    <a:pt x="59653" y="119885"/>
                  </a:lnTo>
                  <a:close/>
                  <a:moveTo>
                    <a:pt x="23815" y="59942"/>
                  </a:moveTo>
                  <a:lnTo>
                    <a:pt x="59653" y="95540"/>
                  </a:lnTo>
                  <a:lnTo>
                    <a:pt x="95375" y="59942"/>
                  </a:lnTo>
                  <a:lnTo>
                    <a:pt x="59653" y="24459"/>
                  </a:lnTo>
                  <a:lnTo>
                    <a:pt x="23815" y="5994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1466513" y="33020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620"/>
                  </a:lnTo>
                  <a:lnTo>
                    <a:pt x="36256" y="115467"/>
                  </a:lnTo>
                  <a:lnTo>
                    <a:pt x="26798" y="109162"/>
                  </a:lnTo>
                  <a:lnTo>
                    <a:pt x="17142" y="102660"/>
                  </a:lnTo>
                  <a:lnTo>
                    <a:pt x="9655" y="93004"/>
                  </a:lnTo>
                  <a:lnTo>
                    <a:pt x="4334" y="83349"/>
                  </a:lnTo>
                  <a:lnTo>
                    <a:pt x="985" y="71527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256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527" y="985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6256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527"/>
                  </a:lnTo>
                  <a:lnTo>
                    <a:pt x="114285" y="83349"/>
                  </a:lnTo>
                  <a:lnTo>
                    <a:pt x="108965" y="93004"/>
                  </a:lnTo>
                  <a:lnTo>
                    <a:pt x="101477" y="102660"/>
                  </a:lnTo>
                  <a:lnTo>
                    <a:pt x="93004" y="109162"/>
                  </a:lnTo>
                  <a:lnTo>
                    <a:pt x="82364" y="115467"/>
                  </a:lnTo>
                  <a:lnTo>
                    <a:pt x="71527" y="118620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256"/>
                  </a:lnTo>
                  <a:lnTo>
                    <a:pt x="44926" y="38423"/>
                  </a:lnTo>
                  <a:lnTo>
                    <a:pt x="41576" y="41576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359"/>
                  </a:lnTo>
                  <a:lnTo>
                    <a:pt x="38423" y="73891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4532"/>
                  </a:lnTo>
                  <a:lnTo>
                    <a:pt x="59901" y="85517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359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576"/>
                  </a:lnTo>
                  <a:lnTo>
                    <a:pt x="73694" y="38423"/>
                  </a:lnTo>
                  <a:lnTo>
                    <a:pt x="69556" y="36256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0375900" y="36195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1"/>
                  </a:moveTo>
                  <a:lnTo>
                    <a:pt x="48196" y="118611"/>
                  </a:lnTo>
                  <a:lnTo>
                    <a:pt x="36393" y="115438"/>
                  </a:lnTo>
                  <a:lnTo>
                    <a:pt x="26950" y="110082"/>
                  </a:lnTo>
                  <a:lnTo>
                    <a:pt x="17114" y="102347"/>
                  </a:lnTo>
                  <a:lnTo>
                    <a:pt x="9639" y="92826"/>
                  </a:lnTo>
                  <a:lnTo>
                    <a:pt x="4327" y="83107"/>
                  </a:lnTo>
                  <a:lnTo>
                    <a:pt x="1180" y="72198"/>
                  </a:lnTo>
                  <a:lnTo>
                    <a:pt x="0" y="60495"/>
                  </a:lnTo>
                  <a:lnTo>
                    <a:pt x="1180" y="47404"/>
                  </a:lnTo>
                  <a:lnTo>
                    <a:pt x="4327" y="36694"/>
                  </a:lnTo>
                  <a:lnTo>
                    <a:pt x="10819" y="25983"/>
                  </a:lnTo>
                  <a:lnTo>
                    <a:pt x="17114" y="17256"/>
                  </a:lnTo>
                  <a:lnTo>
                    <a:pt x="26950" y="9917"/>
                  </a:lnTo>
                  <a:lnTo>
                    <a:pt x="36393" y="4561"/>
                  </a:lnTo>
                  <a:lnTo>
                    <a:pt x="48196" y="1190"/>
                  </a:lnTo>
                  <a:lnTo>
                    <a:pt x="60000" y="0"/>
                  </a:lnTo>
                  <a:lnTo>
                    <a:pt x="71606" y="1190"/>
                  </a:lnTo>
                  <a:lnTo>
                    <a:pt x="83409" y="4561"/>
                  </a:lnTo>
                  <a:lnTo>
                    <a:pt x="93049" y="9917"/>
                  </a:lnTo>
                  <a:lnTo>
                    <a:pt x="101508" y="17256"/>
                  </a:lnTo>
                  <a:lnTo>
                    <a:pt x="108983" y="25983"/>
                  </a:lnTo>
                  <a:lnTo>
                    <a:pt x="114295" y="36694"/>
                  </a:lnTo>
                  <a:lnTo>
                    <a:pt x="118622" y="47404"/>
                  </a:lnTo>
                  <a:lnTo>
                    <a:pt x="119803" y="60495"/>
                  </a:lnTo>
                  <a:lnTo>
                    <a:pt x="118622" y="72198"/>
                  </a:lnTo>
                  <a:lnTo>
                    <a:pt x="114295" y="83107"/>
                  </a:lnTo>
                  <a:lnTo>
                    <a:pt x="108983" y="93818"/>
                  </a:lnTo>
                  <a:lnTo>
                    <a:pt x="101508" y="102347"/>
                  </a:lnTo>
                  <a:lnTo>
                    <a:pt x="93049" y="110082"/>
                  </a:lnTo>
                  <a:lnTo>
                    <a:pt x="83409" y="115438"/>
                  </a:lnTo>
                  <a:lnTo>
                    <a:pt x="71606" y="118611"/>
                  </a:lnTo>
                  <a:lnTo>
                    <a:pt x="60000" y="119801"/>
                  </a:lnTo>
                  <a:close/>
                  <a:moveTo>
                    <a:pt x="60000" y="34710"/>
                  </a:moveTo>
                  <a:lnTo>
                    <a:pt x="54491" y="34710"/>
                  </a:lnTo>
                  <a:lnTo>
                    <a:pt x="50360" y="36694"/>
                  </a:lnTo>
                  <a:lnTo>
                    <a:pt x="46032" y="38876"/>
                  </a:lnTo>
                  <a:lnTo>
                    <a:pt x="41704" y="42049"/>
                  </a:lnTo>
                  <a:lnTo>
                    <a:pt x="38557" y="45421"/>
                  </a:lnTo>
                  <a:lnTo>
                    <a:pt x="36393" y="49586"/>
                  </a:lnTo>
                  <a:lnTo>
                    <a:pt x="35409" y="55140"/>
                  </a:lnTo>
                  <a:lnTo>
                    <a:pt x="34229" y="60495"/>
                  </a:lnTo>
                  <a:lnTo>
                    <a:pt x="35409" y="64859"/>
                  </a:lnTo>
                  <a:lnTo>
                    <a:pt x="36393" y="70214"/>
                  </a:lnTo>
                  <a:lnTo>
                    <a:pt x="38557" y="74380"/>
                  </a:lnTo>
                  <a:lnTo>
                    <a:pt x="41704" y="77553"/>
                  </a:lnTo>
                  <a:lnTo>
                    <a:pt x="46032" y="80925"/>
                  </a:lnTo>
                  <a:lnTo>
                    <a:pt x="50360" y="84099"/>
                  </a:lnTo>
                  <a:lnTo>
                    <a:pt x="54491" y="85289"/>
                  </a:lnTo>
                  <a:lnTo>
                    <a:pt x="60000" y="85289"/>
                  </a:lnTo>
                  <a:lnTo>
                    <a:pt x="65311" y="85289"/>
                  </a:lnTo>
                  <a:lnTo>
                    <a:pt x="69442" y="83107"/>
                  </a:lnTo>
                  <a:lnTo>
                    <a:pt x="73770" y="80925"/>
                  </a:lnTo>
                  <a:lnTo>
                    <a:pt x="78098" y="77553"/>
                  </a:lnTo>
                  <a:lnTo>
                    <a:pt x="81245" y="74380"/>
                  </a:lnTo>
                  <a:lnTo>
                    <a:pt x="83409" y="70214"/>
                  </a:lnTo>
                  <a:lnTo>
                    <a:pt x="84393" y="64859"/>
                  </a:lnTo>
                  <a:lnTo>
                    <a:pt x="85573" y="60495"/>
                  </a:lnTo>
                  <a:lnTo>
                    <a:pt x="84393" y="55140"/>
                  </a:lnTo>
                  <a:lnTo>
                    <a:pt x="83409" y="49586"/>
                  </a:lnTo>
                  <a:lnTo>
                    <a:pt x="81245" y="45421"/>
                  </a:lnTo>
                  <a:lnTo>
                    <a:pt x="78098" y="42049"/>
                  </a:lnTo>
                  <a:lnTo>
                    <a:pt x="73770" y="38876"/>
                  </a:lnTo>
                  <a:lnTo>
                    <a:pt x="69442" y="36694"/>
                  </a:lnTo>
                  <a:lnTo>
                    <a:pt x="65311" y="34710"/>
                  </a:lnTo>
                  <a:lnTo>
                    <a:pt x="60000" y="3471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0844213" y="32734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837" y="93049"/>
                  </a:lnTo>
                  <a:lnTo>
                    <a:pt x="5320" y="83409"/>
                  </a:lnTo>
                  <a:lnTo>
                    <a:pt x="985" y="71606"/>
                  </a:lnTo>
                  <a:lnTo>
                    <a:pt x="0" y="59803"/>
                  </a:lnTo>
                  <a:lnTo>
                    <a:pt x="985" y="48196"/>
                  </a:lnTo>
                  <a:lnTo>
                    <a:pt x="5320" y="37377"/>
                  </a:lnTo>
                  <a:lnTo>
                    <a:pt x="10837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256" y="5311"/>
                  </a:lnTo>
                  <a:lnTo>
                    <a:pt x="48078" y="2163"/>
                  </a:lnTo>
                  <a:lnTo>
                    <a:pt x="59901" y="0"/>
                  </a:lnTo>
                  <a:lnTo>
                    <a:pt x="71527" y="2163"/>
                  </a:lnTo>
                  <a:lnTo>
                    <a:pt x="83349" y="5311"/>
                  </a:lnTo>
                  <a:lnTo>
                    <a:pt x="93004" y="10622"/>
                  </a:lnTo>
                  <a:lnTo>
                    <a:pt x="101477" y="18295"/>
                  </a:lnTo>
                  <a:lnTo>
                    <a:pt x="109162" y="26754"/>
                  </a:lnTo>
                  <a:lnTo>
                    <a:pt x="114482" y="37377"/>
                  </a:lnTo>
                  <a:lnTo>
                    <a:pt x="118817" y="48196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0898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6108" y="38360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256" y="69442"/>
                  </a:lnTo>
                  <a:lnTo>
                    <a:pt x="38423" y="74754"/>
                  </a:lnTo>
                  <a:lnTo>
                    <a:pt x="41576" y="78098"/>
                  </a:lnTo>
                  <a:lnTo>
                    <a:pt x="46108" y="81245"/>
                  </a:lnTo>
                  <a:lnTo>
                    <a:pt x="50246" y="83409"/>
                  </a:lnTo>
                  <a:lnTo>
                    <a:pt x="54581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379" y="74754"/>
                  </a:lnTo>
                  <a:lnTo>
                    <a:pt x="83349" y="69442"/>
                  </a:lnTo>
                  <a:lnTo>
                    <a:pt x="84532" y="65311"/>
                  </a:lnTo>
                  <a:lnTo>
                    <a:pt x="85517" y="59803"/>
                  </a:lnTo>
                  <a:lnTo>
                    <a:pt x="84532" y="54491"/>
                  </a:lnTo>
                  <a:lnTo>
                    <a:pt x="83349" y="50163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0844213" y="48593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078" y="118609"/>
                  </a:lnTo>
                  <a:lnTo>
                    <a:pt x="36256" y="115430"/>
                  </a:lnTo>
                  <a:lnTo>
                    <a:pt x="26798" y="109867"/>
                  </a:lnTo>
                  <a:lnTo>
                    <a:pt x="17142" y="102516"/>
                  </a:lnTo>
                  <a:lnTo>
                    <a:pt x="10837" y="93774"/>
                  </a:lnTo>
                  <a:lnTo>
                    <a:pt x="4334" y="83046"/>
                  </a:lnTo>
                  <a:lnTo>
                    <a:pt x="985" y="72317"/>
                  </a:lnTo>
                  <a:lnTo>
                    <a:pt x="0" y="60397"/>
                  </a:lnTo>
                  <a:lnTo>
                    <a:pt x="985" y="47483"/>
                  </a:lnTo>
                  <a:lnTo>
                    <a:pt x="4334" y="36754"/>
                  </a:lnTo>
                  <a:lnTo>
                    <a:pt x="10837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256" y="4172"/>
                  </a:lnTo>
                  <a:lnTo>
                    <a:pt x="48078" y="993"/>
                  </a:lnTo>
                  <a:lnTo>
                    <a:pt x="59901" y="0"/>
                  </a:lnTo>
                  <a:lnTo>
                    <a:pt x="71527" y="993"/>
                  </a:lnTo>
                  <a:lnTo>
                    <a:pt x="83349" y="4172"/>
                  </a:lnTo>
                  <a:lnTo>
                    <a:pt x="93004" y="9735"/>
                  </a:lnTo>
                  <a:lnTo>
                    <a:pt x="101477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60397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477" y="102516"/>
                  </a:lnTo>
                  <a:lnTo>
                    <a:pt x="93004" y="109867"/>
                  </a:lnTo>
                  <a:lnTo>
                    <a:pt x="83349" y="115430"/>
                  </a:lnTo>
                  <a:lnTo>
                    <a:pt x="71527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741"/>
                  </a:lnTo>
                  <a:lnTo>
                    <a:pt x="41576" y="42119"/>
                  </a:lnTo>
                  <a:lnTo>
                    <a:pt x="38423" y="45298"/>
                  </a:lnTo>
                  <a:lnTo>
                    <a:pt x="36256" y="49470"/>
                  </a:lnTo>
                  <a:lnTo>
                    <a:pt x="35270" y="55033"/>
                  </a:lnTo>
                  <a:lnTo>
                    <a:pt x="34285" y="60397"/>
                  </a:lnTo>
                  <a:lnTo>
                    <a:pt x="35270" y="64768"/>
                  </a:lnTo>
                  <a:lnTo>
                    <a:pt x="36256" y="70132"/>
                  </a:lnTo>
                  <a:lnTo>
                    <a:pt x="38423" y="74304"/>
                  </a:lnTo>
                  <a:lnTo>
                    <a:pt x="41576" y="77682"/>
                  </a:lnTo>
                  <a:lnTo>
                    <a:pt x="46108" y="80860"/>
                  </a:lnTo>
                  <a:lnTo>
                    <a:pt x="50246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029" y="77682"/>
                  </a:lnTo>
                  <a:lnTo>
                    <a:pt x="81379" y="74304"/>
                  </a:lnTo>
                  <a:lnTo>
                    <a:pt x="83349" y="70132"/>
                  </a:lnTo>
                  <a:lnTo>
                    <a:pt x="84532" y="64768"/>
                  </a:lnTo>
                  <a:lnTo>
                    <a:pt x="85517" y="60397"/>
                  </a:lnTo>
                  <a:lnTo>
                    <a:pt x="84532" y="55033"/>
                  </a:lnTo>
                  <a:lnTo>
                    <a:pt x="83349" y="49470"/>
                  </a:lnTo>
                  <a:lnTo>
                    <a:pt x="81379" y="45298"/>
                  </a:lnTo>
                  <a:lnTo>
                    <a:pt x="78029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0533063" y="3848100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7" y="119803"/>
                  </a:moveTo>
                  <a:lnTo>
                    <a:pt x="48557" y="118622"/>
                  </a:lnTo>
                  <a:lnTo>
                    <a:pt x="36815" y="114295"/>
                  </a:lnTo>
                  <a:lnTo>
                    <a:pt x="26865" y="108983"/>
                  </a:lnTo>
                  <a:lnTo>
                    <a:pt x="17313" y="101704"/>
                  </a:lnTo>
                  <a:lnTo>
                    <a:pt x="9751" y="93049"/>
                  </a:lnTo>
                  <a:lnTo>
                    <a:pt x="4378" y="82426"/>
                  </a:lnTo>
                  <a:lnTo>
                    <a:pt x="1194" y="71606"/>
                  </a:lnTo>
                  <a:lnTo>
                    <a:pt x="0" y="60000"/>
                  </a:lnTo>
                  <a:lnTo>
                    <a:pt x="1194" y="48000"/>
                  </a:lnTo>
                  <a:lnTo>
                    <a:pt x="4378" y="36393"/>
                  </a:lnTo>
                  <a:lnTo>
                    <a:pt x="9751" y="26754"/>
                  </a:lnTo>
                  <a:lnTo>
                    <a:pt x="17313" y="17114"/>
                  </a:lnTo>
                  <a:lnTo>
                    <a:pt x="25870" y="10819"/>
                  </a:lnTo>
                  <a:lnTo>
                    <a:pt x="36815" y="4327"/>
                  </a:lnTo>
                  <a:lnTo>
                    <a:pt x="47562" y="983"/>
                  </a:lnTo>
                  <a:lnTo>
                    <a:pt x="60497" y="0"/>
                  </a:lnTo>
                  <a:lnTo>
                    <a:pt x="72437" y="983"/>
                  </a:lnTo>
                  <a:lnTo>
                    <a:pt x="83184" y="4327"/>
                  </a:lnTo>
                  <a:lnTo>
                    <a:pt x="93930" y="10819"/>
                  </a:lnTo>
                  <a:lnTo>
                    <a:pt x="102686" y="17114"/>
                  </a:lnTo>
                  <a:lnTo>
                    <a:pt x="110248" y="26754"/>
                  </a:lnTo>
                  <a:lnTo>
                    <a:pt x="115621" y="36393"/>
                  </a:lnTo>
                  <a:lnTo>
                    <a:pt x="118805" y="48000"/>
                  </a:lnTo>
                  <a:lnTo>
                    <a:pt x="119800" y="60000"/>
                  </a:lnTo>
                  <a:lnTo>
                    <a:pt x="118805" y="71606"/>
                  </a:lnTo>
                  <a:lnTo>
                    <a:pt x="115621" y="83409"/>
                  </a:lnTo>
                  <a:lnTo>
                    <a:pt x="110248" y="93049"/>
                  </a:lnTo>
                  <a:lnTo>
                    <a:pt x="102686" y="101704"/>
                  </a:lnTo>
                  <a:lnTo>
                    <a:pt x="93930" y="108983"/>
                  </a:lnTo>
                  <a:lnTo>
                    <a:pt x="83184" y="114295"/>
                  </a:lnTo>
                  <a:lnTo>
                    <a:pt x="72437" y="117639"/>
                  </a:lnTo>
                  <a:lnTo>
                    <a:pt x="60497" y="119803"/>
                  </a:lnTo>
                  <a:close/>
                  <a:moveTo>
                    <a:pt x="60497" y="34229"/>
                  </a:moveTo>
                  <a:lnTo>
                    <a:pt x="55124" y="34229"/>
                  </a:lnTo>
                  <a:lnTo>
                    <a:pt x="49751" y="36393"/>
                  </a:lnTo>
                  <a:lnTo>
                    <a:pt x="45373" y="38557"/>
                  </a:lnTo>
                  <a:lnTo>
                    <a:pt x="42189" y="41704"/>
                  </a:lnTo>
                  <a:lnTo>
                    <a:pt x="38805" y="44852"/>
                  </a:lnTo>
                  <a:lnTo>
                    <a:pt x="36815" y="50163"/>
                  </a:lnTo>
                  <a:lnTo>
                    <a:pt x="34626" y="54491"/>
                  </a:lnTo>
                  <a:lnTo>
                    <a:pt x="34626" y="60000"/>
                  </a:lnTo>
                  <a:lnTo>
                    <a:pt x="34626" y="64131"/>
                  </a:lnTo>
                  <a:lnTo>
                    <a:pt x="36815" y="69442"/>
                  </a:lnTo>
                  <a:lnTo>
                    <a:pt x="38805" y="73770"/>
                  </a:lnTo>
                  <a:lnTo>
                    <a:pt x="42189" y="77901"/>
                  </a:lnTo>
                  <a:lnTo>
                    <a:pt x="45373" y="81245"/>
                  </a:lnTo>
                  <a:lnTo>
                    <a:pt x="49751" y="83409"/>
                  </a:lnTo>
                  <a:lnTo>
                    <a:pt x="55124" y="84393"/>
                  </a:lnTo>
                  <a:lnTo>
                    <a:pt x="60497" y="85573"/>
                  </a:lnTo>
                  <a:lnTo>
                    <a:pt x="65870" y="84393"/>
                  </a:lnTo>
                  <a:lnTo>
                    <a:pt x="70248" y="83409"/>
                  </a:lnTo>
                  <a:lnTo>
                    <a:pt x="74427" y="81245"/>
                  </a:lnTo>
                  <a:lnTo>
                    <a:pt x="78805" y="77901"/>
                  </a:lnTo>
                  <a:lnTo>
                    <a:pt x="80995" y="73770"/>
                  </a:lnTo>
                  <a:lnTo>
                    <a:pt x="84179" y="69442"/>
                  </a:lnTo>
                  <a:lnTo>
                    <a:pt x="85373" y="65311"/>
                  </a:lnTo>
                  <a:lnTo>
                    <a:pt x="85373" y="60000"/>
                  </a:lnTo>
                  <a:lnTo>
                    <a:pt x="85373" y="54491"/>
                  </a:lnTo>
                  <a:lnTo>
                    <a:pt x="84179" y="50163"/>
                  </a:lnTo>
                  <a:lnTo>
                    <a:pt x="80995" y="44852"/>
                  </a:lnTo>
                  <a:lnTo>
                    <a:pt x="77810" y="41704"/>
                  </a:lnTo>
                  <a:lnTo>
                    <a:pt x="74427" y="38557"/>
                  </a:lnTo>
                  <a:lnTo>
                    <a:pt x="70248" y="36393"/>
                  </a:lnTo>
                  <a:lnTo>
                    <a:pt x="64875" y="34229"/>
                  </a:lnTo>
                  <a:lnTo>
                    <a:pt x="60497" y="3422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1777663" y="373538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453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1182" y="71606"/>
                  </a:lnTo>
                  <a:lnTo>
                    <a:pt x="0" y="59803"/>
                  </a:lnTo>
                  <a:lnTo>
                    <a:pt x="1182" y="48196"/>
                  </a:lnTo>
                  <a:lnTo>
                    <a:pt x="5320" y="36393"/>
                  </a:lnTo>
                  <a:lnTo>
                    <a:pt x="10640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453" y="5311"/>
                  </a:lnTo>
                  <a:lnTo>
                    <a:pt x="48078" y="1180"/>
                  </a:lnTo>
                  <a:lnTo>
                    <a:pt x="59901" y="0"/>
                  </a:lnTo>
                  <a:lnTo>
                    <a:pt x="71724" y="1180"/>
                  </a:lnTo>
                  <a:lnTo>
                    <a:pt x="83349" y="4327"/>
                  </a:lnTo>
                  <a:lnTo>
                    <a:pt x="93004" y="10622"/>
                  </a:lnTo>
                  <a:lnTo>
                    <a:pt x="102660" y="18295"/>
                  </a:lnTo>
                  <a:lnTo>
                    <a:pt x="110147" y="26754"/>
                  </a:lnTo>
                  <a:lnTo>
                    <a:pt x="115467" y="37573"/>
                  </a:lnTo>
                  <a:lnTo>
                    <a:pt x="118620" y="48196"/>
                  </a:lnTo>
                  <a:lnTo>
                    <a:pt x="119802" y="59803"/>
                  </a:lnTo>
                  <a:lnTo>
                    <a:pt x="118620" y="71606"/>
                  </a:lnTo>
                  <a:lnTo>
                    <a:pt x="115467" y="82229"/>
                  </a:lnTo>
                  <a:lnTo>
                    <a:pt x="110147" y="93049"/>
                  </a:lnTo>
                  <a:lnTo>
                    <a:pt x="102660" y="102688"/>
                  </a:lnTo>
                  <a:lnTo>
                    <a:pt x="93004" y="109967"/>
                  </a:lnTo>
                  <a:lnTo>
                    <a:pt x="83349" y="115475"/>
                  </a:lnTo>
                  <a:lnTo>
                    <a:pt x="71724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5911" y="38360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8098"/>
                  </a:lnTo>
                  <a:lnTo>
                    <a:pt x="45911" y="81245"/>
                  </a:lnTo>
                  <a:lnTo>
                    <a:pt x="50246" y="83409"/>
                  </a:lnTo>
                  <a:lnTo>
                    <a:pt x="54581" y="84393"/>
                  </a:lnTo>
                  <a:lnTo>
                    <a:pt x="59901" y="85573"/>
                  </a:lnTo>
                  <a:lnTo>
                    <a:pt x="65221" y="84393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182" y="73770"/>
                  </a:lnTo>
                  <a:lnTo>
                    <a:pt x="83349" y="69442"/>
                  </a:lnTo>
                  <a:lnTo>
                    <a:pt x="85517" y="65311"/>
                  </a:lnTo>
                  <a:lnTo>
                    <a:pt x="85517" y="59803"/>
                  </a:lnTo>
                  <a:lnTo>
                    <a:pt x="85517" y="54491"/>
                  </a:lnTo>
                  <a:lnTo>
                    <a:pt x="83349" y="50163"/>
                  </a:lnTo>
                  <a:lnTo>
                    <a:pt x="81182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9909175" y="48133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10640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10640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172"/>
                  </a:lnTo>
                  <a:lnTo>
                    <a:pt x="48275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3546" y="4172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59403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3546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741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304"/>
                  </a:lnTo>
                  <a:lnTo>
                    <a:pt x="41773" y="77682"/>
                  </a:lnTo>
                  <a:lnTo>
                    <a:pt x="45911" y="80860"/>
                  </a:lnTo>
                  <a:lnTo>
                    <a:pt x="50246" y="83046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046"/>
                  </a:lnTo>
                  <a:lnTo>
                    <a:pt x="73694" y="80860"/>
                  </a:lnTo>
                  <a:lnTo>
                    <a:pt x="78226" y="77682"/>
                  </a:lnTo>
                  <a:lnTo>
                    <a:pt x="81379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741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9909175" y="52911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2781"/>
                  </a:lnTo>
                  <a:lnTo>
                    <a:pt x="4334" y="83245"/>
                  </a:lnTo>
                  <a:lnTo>
                    <a:pt x="1182" y="71324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6026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2364" y="4370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7019"/>
                  </a:lnTo>
                  <a:lnTo>
                    <a:pt x="115467" y="36754"/>
                  </a:lnTo>
                  <a:lnTo>
                    <a:pt x="118817" y="48476"/>
                  </a:lnTo>
                  <a:lnTo>
                    <a:pt x="119802" y="59403"/>
                  </a:lnTo>
                  <a:lnTo>
                    <a:pt x="118817" y="71324"/>
                  </a:lnTo>
                  <a:lnTo>
                    <a:pt x="115467" y="82052"/>
                  </a:lnTo>
                  <a:lnTo>
                    <a:pt x="110147" y="92781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2364" y="115430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940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503"/>
                  </a:lnTo>
                  <a:lnTo>
                    <a:pt x="41773" y="77880"/>
                  </a:lnTo>
                  <a:lnTo>
                    <a:pt x="45911" y="81059"/>
                  </a:lnTo>
                  <a:lnTo>
                    <a:pt x="50246" y="83245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245"/>
                  </a:lnTo>
                  <a:lnTo>
                    <a:pt x="73694" y="81059"/>
                  </a:lnTo>
                  <a:lnTo>
                    <a:pt x="78226" y="77880"/>
                  </a:lnTo>
                  <a:lnTo>
                    <a:pt x="81379" y="74503"/>
                  </a:lnTo>
                  <a:lnTo>
                    <a:pt x="83546" y="69139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940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9909175" y="5399087"/>
              <a:ext cx="61913" cy="146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0"/>
                  </a:moveTo>
                  <a:lnTo>
                    <a:pt x="0" y="11997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220325" y="4262437"/>
              <a:ext cx="61913" cy="333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4090"/>
                  </a:lnTo>
                  <a:lnTo>
                    <a:pt x="0" y="84090"/>
                  </a:lnTo>
                  <a:lnTo>
                    <a:pt x="26057" y="87061"/>
                  </a:lnTo>
                  <a:lnTo>
                    <a:pt x="48685" y="90548"/>
                  </a:lnTo>
                  <a:lnTo>
                    <a:pt x="70628" y="94036"/>
                  </a:lnTo>
                  <a:lnTo>
                    <a:pt x="85714" y="98170"/>
                  </a:lnTo>
                  <a:lnTo>
                    <a:pt x="100800" y="103207"/>
                  </a:lnTo>
                  <a:lnTo>
                    <a:pt x="111771" y="108762"/>
                  </a:lnTo>
                  <a:lnTo>
                    <a:pt x="119314" y="113670"/>
                  </a:lnTo>
                  <a:lnTo>
                    <a:pt x="119314" y="119870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0220325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326"/>
                  </a:lnTo>
                  <a:lnTo>
                    <a:pt x="0" y="119782"/>
                  </a:lnTo>
                  <a:lnTo>
                    <a:pt x="0" y="119782"/>
                  </a:lnTo>
                  <a:lnTo>
                    <a:pt x="26057" y="114773"/>
                  </a:lnTo>
                  <a:lnTo>
                    <a:pt x="48685" y="110199"/>
                  </a:lnTo>
                  <a:lnTo>
                    <a:pt x="70628" y="103012"/>
                  </a:lnTo>
                  <a:lnTo>
                    <a:pt x="85714" y="96043"/>
                  </a:lnTo>
                  <a:lnTo>
                    <a:pt x="100800" y="87549"/>
                  </a:lnTo>
                  <a:lnTo>
                    <a:pt x="111771" y="79491"/>
                  </a:lnTo>
                  <a:lnTo>
                    <a:pt x="119314" y="69909"/>
                  </a:lnTo>
                  <a:lnTo>
                    <a:pt x="119314" y="60326"/>
                  </a:lnTo>
                  <a:lnTo>
                    <a:pt x="119314" y="60326"/>
                  </a:lnTo>
                  <a:lnTo>
                    <a:pt x="119314" y="49872"/>
                  </a:lnTo>
                  <a:lnTo>
                    <a:pt x="111771" y="41597"/>
                  </a:lnTo>
                  <a:lnTo>
                    <a:pt x="100800" y="32232"/>
                  </a:lnTo>
                  <a:lnTo>
                    <a:pt x="85714" y="23738"/>
                  </a:lnTo>
                  <a:lnTo>
                    <a:pt x="70628" y="16769"/>
                  </a:lnTo>
                  <a:lnTo>
                    <a:pt x="48685" y="10889"/>
                  </a:lnTo>
                  <a:lnTo>
                    <a:pt x="26057" y="500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0128250" y="607060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34426"/>
                  </a:moveTo>
                  <a:lnTo>
                    <a:pt x="60937" y="34426"/>
                  </a:lnTo>
                  <a:lnTo>
                    <a:pt x="71250" y="35409"/>
                  </a:lnTo>
                  <a:lnTo>
                    <a:pt x="83906" y="36393"/>
                  </a:lnTo>
                  <a:lnTo>
                    <a:pt x="91406" y="38557"/>
                  </a:lnTo>
                  <a:lnTo>
                    <a:pt x="101718" y="41901"/>
                  </a:lnTo>
                  <a:lnTo>
                    <a:pt x="109218" y="45049"/>
                  </a:lnTo>
                  <a:lnTo>
                    <a:pt x="114843" y="49180"/>
                  </a:lnTo>
                  <a:lnTo>
                    <a:pt x="119531" y="53704"/>
                  </a:lnTo>
                  <a:lnTo>
                    <a:pt x="119531" y="59016"/>
                  </a:lnTo>
                  <a:lnTo>
                    <a:pt x="119531" y="6491"/>
                  </a:lnTo>
                  <a:lnTo>
                    <a:pt x="119531" y="6491"/>
                  </a:lnTo>
                  <a:lnTo>
                    <a:pt x="106875" y="3344"/>
                  </a:lnTo>
                  <a:lnTo>
                    <a:pt x="91406" y="2163"/>
                  </a:lnTo>
                  <a:lnTo>
                    <a:pt x="76406" y="1180"/>
                  </a:lnTo>
                  <a:lnTo>
                    <a:pt x="60937" y="0"/>
                  </a:lnTo>
                  <a:lnTo>
                    <a:pt x="60937" y="0"/>
                  </a:lnTo>
                  <a:lnTo>
                    <a:pt x="43593" y="1180"/>
                  </a:lnTo>
                  <a:lnTo>
                    <a:pt x="28125" y="2163"/>
                  </a:lnTo>
                  <a:lnTo>
                    <a:pt x="12656" y="3344"/>
                  </a:lnTo>
                  <a:lnTo>
                    <a:pt x="0" y="6491"/>
                  </a:lnTo>
                  <a:lnTo>
                    <a:pt x="0" y="113508"/>
                  </a:lnTo>
                  <a:lnTo>
                    <a:pt x="0" y="113508"/>
                  </a:lnTo>
                  <a:lnTo>
                    <a:pt x="12656" y="116655"/>
                  </a:lnTo>
                  <a:lnTo>
                    <a:pt x="28125" y="117639"/>
                  </a:lnTo>
                  <a:lnTo>
                    <a:pt x="43593" y="119803"/>
                  </a:lnTo>
                  <a:lnTo>
                    <a:pt x="60937" y="119803"/>
                  </a:lnTo>
                  <a:lnTo>
                    <a:pt x="60937" y="119803"/>
                  </a:lnTo>
                  <a:lnTo>
                    <a:pt x="76406" y="119803"/>
                  </a:lnTo>
                  <a:lnTo>
                    <a:pt x="91406" y="117639"/>
                  </a:lnTo>
                  <a:lnTo>
                    <a:pt x="106875" y="116655"/>
                  </a:lnTo>
                  <a:lnTo>
                    <a:pt x="119531" y="113508"/>
                  </a:lnTo>
                  <a:lnTo>
                    <a:pt x="119531" y="60983"/>
                  </a:lnTo>
                  <a:lnTo>
                    <a:pt x="119531" y="60983"/>
                  </a:lnTo>
                  <a:lnTo>
                    <a:pt x="119531" y="66295"/>
                  </a:lnTo>
                  <a:lnTo>
                    <a:pt x="114843" y="70622"/>
                  </a:lnTo>
                  <a:lnTo>
                    <a:pt x="109218" y="74950"/>
                  </a:lnTo>
                  <a:lnTo>
                    <a:pt x="101718" y="78295"/>
                  </a:lnTo>
                  <a:lnTo>
                    <a:pt x="91406" y="81442"/>
                  </a:lnTo>
                  <a:lnTo>
                    <a:pt x="83906" y="83606"/>
                  </a:lnTo>
                  <a:lnTo>
                    <a:pt x="71250" y="84590"/>
                  </a:lnTo>
                  <a:lnTo>
                    <a:pt x="60937" y="85573"/>
                  </a:lnTo>
                  <a:lnTo>
                    <a:pt x="60937" y="85573"/>
                  </a:lnTo>
                  <a:lnTo>
                    <a:pt x="48281" y="84590"/>
                  </a:lnTo>
                  <a:lnTo>
                    <a:pt x="35625" y="83606"/>
                  </a:lnTo>
                  <a:lnTo>
                    <a:pt x="25312" y="81442"/>
                  </a:lnTo>
                  <a:lnTo>
                    <a:pt x="17812" y="78295"/>
                  </a:lnTo>
                  <a:lnTo>
                    <a:pt x="10312" y="73770"/>
                  </a:lnTo>
                  <a:lnTo>
                    <a:pt x="5156" y="69639"/>
                  </a:lnTo>
                  <a:lnTo>
                    <a:pt x="0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4491"/>
                  </a:lnTo>
                  <a:lnTo>
                    <a:pt x="5156" y="50360"/>
                  </a:lnTo>
                  <a:lnTo>
                    <a:pt x="10312" y="46032"/>
                  </a:lnTo>
                  <a:lnTo>
                    <a:pt x="17812" y="41901"/>
                  </a:lnTo>
                  <a:lnTo>
                    <a:pt x="25312" y="38557"/>
                  </a:lnTo>
                  <a:lnTo>
                    <a:pt x="35625" y="36393"/>
                  </a:lnTo>
                  <a:lnTo>
                    <a:pt x="48281" y="35409"/>
                  </a:lnTo>
                  <a:lnTo>
                    <a:pt x="60937" y="3442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0128250" y="448786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0"/>
                  </a:moveTo>
                  <a:lnTo>
                    <a:pt x="60937" y="0"/>
                  </a:lnTo>
                  <a:lnTo>
                    <a:pt x="43593" y="0"/>
                  </a:lnTo>
                  <a:lnTo>
                    <a:pt x="28125" y="2360"/>
                  </a:lnTo>
                  <a:lnTo>
                    <a:pt x="12656" y="6688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5156" y="98360"/>
                  </a:lnTo>
                  <a:lnTo>
                    <a:pt x="10312" y="90098"/>
                  </a:lnTo>
                  <a:lnTo>
                    <a:pt x="17812" y="83409"/>
                  </a:lnTo>
                  <a:lnTo>
                    <a:pt x="25312" y="77114"/>
                  </a:lnTo>
                  <a:lnTo>
                    <a:pt x="35625" y="72786"/>
                  </a:lnTo>
                  <a:lnTo>
                    <a:pt x="48281" y="68852"/>
                  </a:lnTo>
                  <a:lnTo>
                    <a:pt x="60937" y="68852"/>
                  </a:lnTo>
                  <a:lnTo>
                    <a:pt x="60937" y="68852"/>
                  </a:lnTo>
                  <a:lnTo>
                    <a:pt x="71250" y="68852"/>
                  </a:lnTo>
                  <a:lnTo>
                    <a:pt x="83906" y="72786"/>
                  </a:lnTo>
                  <a:lnTo>
                    <a:pt x="94218" y="77114"/>
                  </a:lnTo>
                  <a:lnTo>
                    <a:pt x="101718" y="83409"/>
                  </a:lnTo>
                  <a:lnTo>
                    <a:pt x="109218" y="90098"/>
                  </a:lnTo>
                  <a:lnTo>
                    <a:pt x="117187" y="98360"/>
                  </a:lnTo>
                  <a:lnTo>
                    <a:pt x="119531" y="108983"/>
                  </a:lnTo>
                  <a:lnTo>
                    <a:pt x="119531" y="119606"/>
                  </a:lnTo>
                  <a:lnTo>
                    <a:pt x="119531" y="10622"/>
                  </a:lnTo>
                  <a:lnTo>
                    <a:pt x="119531" y="10622"/>
                  </a:lnTo>
                  <a:lnTo>
                    <a:pt x="106875" y="6688"/>
                  </a:lnTo>
                  <a:lnTo>
                    <a:pt x="91406" y="2360"/>
                  </a:lnTo>
                  <a:lnTo>
                    <a:pt x="76406" y="0"/>
                  </a:lnTo>
                  <a:lnTo>
                    <a:pt x="6093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128250" y="459581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51372"/>
                  </a:moveTo>
                  <a:lnTo>
                    <a:pt x="60937" y="51372"/>
                  </a:lnTo>
                  <a:lnTo>
                    <a:pt x="48281" y="49019"/>
                  </a:lnTo>
                  <a:lnTo>
                    <a:pt x="35625" y="47450"/>
                  </a:lnTo>
                  <a:lnTo>
                    <a:pt x="25312" y="40784"/>
                  </a:lnTo>
                  <a:lnTo>
                    <a:pt x="17812" y="36470"/>
                  </a:lnTo>
                  <a:lnTo>
                    <a:pt x="10312" y="27843"/>
                  </a:lnTo>
                  <a:lnTo>
                    <a:pt x="5156" y="19607"/>
                  </a:lnTo>
                  <a:lnTo>
                    <a:pt x="0" y="9019"/>
                  </a:lnTo>
                  <a:lnTo>
                    <a:pt x="0" y="0"/>
                  </a:lnTo>
                  <a:lnTo>
                    <a:pt x="0" y="107058"/>
                  </a:lnTo>
                  <a:lnTo>
                    <a:pt x="0" y="107058"/>
                  </a:lnTo>
                  <a:lnTo>
                    <a:pt x="12656" y="110980"/>
                  </a:lnTo>
                  <a:lnTo>
                    <a:pt x="28125" y="115294"/>
                  </a:lnTo>
                  <a:lnTo>
                    <a:pt x="43593" y="117647"/>
                  </a:lnTo>
                  <a:lnTo>
                    <a:pt x="60937" y="119607"/>
                  </a:lnTo>
                  <a:lnTo>
                    <a:pt x="60937" y="119607"/>
                  </a:lnTo>
                  <a:lnTo>
                    <a:pt x="76406" y="117647"/>
                  </a:lnTo>
                  <a:lnTo>
                    <a:pt x="91406" y="115294"/>
                  </a:lnTo>
                  <a:lnTo>
                    <a:pt x="106875" y="110980"/>
                  </a:lnTo>
                  <a:lnTo>
                    <a:pt x="119531" y="107058"/>
                  </a:lnTo>
                  <a:lnTo>
                    <a:pt x="119531" y="0"/>
                  </a:lnTo>
                  <a:lnTo>
                    <a:pt x="119531" y="0"/>
                  </a:lnTo>
                  <a:lnTo>
                    <a:pt x="119531" y="9019"/>
                  </a:lnTo>
                  <a:lnTo>
                    <a:pt x="117187" y="19607"/>
                  </a:lnTo>
                  <a:lnTo>
                    <a:pt x="109218" y="27843"/>
                  </a:lnTo>
                  <a:lnTo>
                    <a:pt x="101718" y="36470"/>
                  </a:lnTo>
                  <a:lnTo>
                    <a:pt x="94218" y="40784"/>
                  </a:lnTo>
                  <a:lnTo>
                    <a:pt x="83906" y="47450"/>
                  </a:lnTo>
                  <a:lnTo>
                    <a:pt x="71250" y="49019"/>
                  </a:lnTo>
                  <a:lnTo>
                    <a:pt x="60937" y="513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0066338" y="4595812"/>
              <a:ext cx="61913" cy="2271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0"/>
                  </a:lnTo>
                  <a:lnTo>
                    <a:pt x="119314" y="119980"/>
                  </a:lnTo>
                  <a:lnTo>
                    <a:pt x="119314" y="88812"/>
                  </a:lnTo>
                  <a:lnTo>
                    <a:pt x="119314" y="88812"/>
                  </a:lnTo>
                  <a:lnTo>
                    <a:pt x="93257" y="88489"/>
                  </a:lnTo>
                  <a:lnTo>
                    <a:pt x="70628" y="87975"/>
                  </a:lnTo>
                  <a:lnTo>
                    <a:pt x="48685" y="87348"/>
                  </a:lnTo>
                  <a:lnTo>
                    <a:pt x="33600" y="86740"/>
                  </a:lnTo>
                  <a:lnTo>
                    <a:pt x="19200" y="86018"/>
                  </a:lnTo>
                  <a:lnTo>
                    <a:pt x="7542" y="85296"/>
                  </a:lnTo>
                  <a:lnTo>
                    <a:pt x="0" y="84459"/>
                  </a:lnTo>
                  <a:lnTo>
                    <a:pt x="0" y="83642"/>
                  </a:lnTo>
                  <a:lnTo>
                    <a:pt x="0" y="83642"/>
                  </a:lnTo>
                  <a:lnTo>
                    <a:pt x="0" y="82806"/>
                  </a:lnTo>
                  <a:lnTo>
                    <a:pt x="7542" y="81989"/>
                  </a:lnTo>
                  <a:lnTo>
                    <a:pt x="19200" y="81267"/>
                  </a:lnTo>
                  <a:lnTo>
                    <a:pt x="33600" y="80544"/>
                  </a:lnTo>
                  <a:lnTo>
                    <a:pt x="48685" y="79917"/>
                  </a:lnTo>
                  <a:lnTo>
                    <a:pt x="70628" y="79309"/>
                  </a:lnTo>
                  <a:lnTo>
                    <a:pt x="93257" y="78796"/>
                  </a:lnTo>
                  <a:lnTo>
                    <a:pt x="119314" y="78473"/>
                  </a:lnTo>
                  <a:lnTo>
                    <a:pt x="119314" y="5188"/>
                  </a:lnTo>
                  <a:lnTo>
                    <a:pt x="119314" y="5188"/>
                  </a:lnTo>
                  <a:lnTo>
                    <a:pt x="93257" y="4751"/>
                  </a:lnTo>
                  <a:lnTo>
                    <a:pt x="70628" y="4352"/>
                  </a:lnTo>
                  <a:lnTo>
                    <a:pt x="48685" y="3725"/>
                  </a:lnTo>
                  <a:lnTo>
                    <a:pt x="33600" y="3116"/>
                  </a:lnTo>
                  <a:lnTo>
                    <a:pt x="19200" y="2375"/>
                  </a:lnTo>
                  <a:lnTo>
                    <a:pt x="7542" y="1672"/>
                  </a:lnTo>
                  <a:lnTo>
                    <a:pt x="0" y="83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0066338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5009"/>
                  </a:lnTo>
                  <a:lnTo>
                    <a:pt x="70628" y="10889"/>
                  </a:lnTo>
                  <a:lnTo>
                    <a:pt x="48685" y="16769"/>
                  </a:lnTo>
                  <a:lnTo>
                    <a:pt x="33600" y="23738"/>
                  </a:lnTo>
                  <a:lnTo>
                    <a:pt x="19200" y="32232"/>
                  </a:lnTo>
                  <a:lnTo>
                    <a:pt x="7542" y="41597"/>
                  </a:lnTo>
                  <a:lnTo>
                    <a:pt x="0" y="49872"/>
                  </a:lnTo>
                  <a:lnTo>
                    <a:pt x="0" y="60326"/>
                  </a:lnTo>
                  <a:lnTo>
                    <a:pt x="0" y="60326"/>
                  </a:lnTo>
                  <a:lnTo>
                    <a:pt x="0" y="69909"/>
                  </a:lnTo>
                  <a:lnTo>
                    <a:pt x="7542" y="79491"/>
                  </a:lnTo>
                  <a:lnTo>
                    <a:pt x="19200" y="87549"/>
                  </a:lnTo>
                  <a:lnTo>
                    <a:pt x="33600" y="96043"/>
                  </a:lnTo>
                  <a:lnTo>
                    <a:pt x="48685" y="103012"/>
                  </a:lnTo>
                  <a:lnTo>
                    <a:pt x="70628" y="110199"/>
                  </a:lnTo>
                  <a:lnTo>
                    <a:pt x="93257" y="114773"/>
                  </a:lnTo>
                  <a:lnTo>
                    <a:pt x="119314" y="119782"/>
                  </a:lnTo>
                  <a:lnTo>
                    <a:pt x="119314" y="60326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066338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889"/>
                  </a:moveTo>
                  <a:lnTo>
                    <a:pt x="0" y="59889"/>
                  </a:lnTo>
                  <a:lnTo>
                    <a:pt x="0" y="69357"/>
                  </a:lnTo>
                  <a:lnTo>
                    <a:pt x="7542" y="79045"/>
                  </a:lnTo>
                  <a:lnTo>
                    <a:pt x="19200" y="87412"/>
                  </a:lnTo>
                  <a:lnTo>
                    <a:pt x="33600" y="95779"/>
                  </a:lnTo>
                  <a:lnTo>
                    <a:pt x="48685" y="102825"/>
                  </a:lnTo>
                  <a:lnTo>
                    <a:pt x="70628" y="110091"/>
                  </a:lnTo>
                  <a:lnTo>
                    <a:pt x="93257" y="116036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3743"/>
                  </a:lnTo>
                  <a:lnTo>
                    <a:pt x="70628" y="9688"/>
                  </a:lnTo>
                  <a:lnTo>
                    <a:pt x="48685" y="16733"/>
                  </a:lnTo>
                  <a:lnTo>
                    <a:pt x="33600" y="24000"/>
                  </a:lnTo>
                  <a:lnTo>
                    <a:pt x="19200" y="32366"/>
                  </a:lnTo>
                  <a:lnTo>
                    <a:pt x="7542" y="40733"/>
                  </a:lnTo>
                  <a:lnTo>
                    <a:pt x="0" y="50201"/>
                  </a:lnTo>
                  <a:lnTo>
                    <a:pt x="0" y="5988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084421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8"/>
                  </a:moveTo>
                  <a:lnTo>
                    <a:pt x="0" y="11994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0999788" y="2271713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754"/>
                  </a:lnTo>
                  <a:lnTo>
                    <a:pt x="45123" y="38741"/>
                  </a:lnTo>
                  <a:lnTo>
                    <a:pt x="41773" y="42119"/>
                  </a:lnTo>
                  <a:lnTo>
                    <a:pt x="38620" y="45298"/>
                  </a:lnTo>
                  <a:lnTo>
                    <a:pt x="36453" y="49470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304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470"/>
                  </a:lnTo>
                  <a:lnTo>
                    <a:pt x="80394" y="45298"/>
                  </a:lnTo>
                  <a:lnTo>
                    <a:pt x="78226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466513" y="18510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09162"/>
                  </a:lnTo>
                  <a:lnTo>
                    <a:pt x="17142" y="102857"/>
                  </a:lnTo>
                  <a:lnTo>
                    <a:pt x="9655" y="93004"/>
                  </a:lnTo>
                  <a:lnTo>
                    <a:pt x="4334" y="83546"/>
                  </a:lnTo>
                  <a:lnTo>
                    <a:pt x="985" y="71724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453"/>
                  </a:lnTo>
                  <a:lnTo>
                    <a:pt x="9655" y="26600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527" y="1182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600"/>
                  </a:lnTo>
                  <a:lnTo>
                    <a:pt x="114285" y="36453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724"/>
                  </a:lnTo>
                  <a:lnTo>
                    <a:pt x="114285" y="83546"/>
                  </a:lnTo>
                  <a:lnTo>
                    <a:pt x="108965" y="93004"/>
                  </a:lnTo>
                  <a:lnTo>
                    <a:pt x="101477" y="102857"/>
                  </a:lnTo>
                  <a:lnTo>
                    <a:pt x="93004" y="109162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8423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556"/>
                  </a:lnTo>
                  <a:lnTo>
                    <a:pt x="38423" y="73891"/>
                  </a:lnTo>
                  <a:lnTo>
                    <a:pt x="41576" y="78226"/>
                  </a:lnTo>
                  <a:lnTo>
                    <a:pt x="44926" y="81379"/>
                  </a:lnTo>
                  <a:lnTo>
                    <a:pt x="50246" y="83546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546"/>
                  </a:lnTo>
                  <a:lnTo>
                    <a:pt x="73694" y="81379"/>
                  </a:lnTo>
                  <a:lnTo>
                    <a:pt x="78029" y="78226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8423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0844213" y="4545012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10163"/>
                  </a:lnTo>
                  <a:lnTo>
                    <a:pt x="17142" y="102688"/>
                  </a:lnTo>
                  <a:lnTo>
                    <a:pt x="10837" y="93049"/>
                  </a:lnTo>
                  <a:lnTo>
                    <a:pt x="4334" y="83409"/>
                  </a:lnTo>
                  <a:lnTo>
                    <a:pt x="985" y="71606"/>
                  </a:lnTo>
                  <a:lnTo>
                    <a:pt x="0" y="60000"/>
                  </a:lnTo>
                  <a:lnTo>
                    <a:pt x="985" y="48196"/>
                  </a:lnTo>
                  <a:lnTo>
                    <a:pt x="4334" y="37573"/>
                  </a:lnTo>
                  <a:lnTo>
                    <a:pt x="10837" y="26950"/>
                  </a:lnTo>
                  <a:lnTo>
                    <a:pt x="17142" y="18295"/>
                  </a:lnTo>
                  <a:lnTo>
                    <a:pt x="26798" y="10819"/>
                  </a:lnTo>
                  <a:lnTo>
                    <a:pt x="36256" y="5508"/>
                  </a:lnTo>
                  <a:lnTo>
                    <a:pt x="48078" y="2360"/>
                  </a:lnTo>
                  <a:lnTo>
                    <a:pt x="59901" y="0"/>
                  </a:lnTo>
                  <a:lnTo>
                    <a:pt x="71527" y="2360"/>
                  </a:lnTo>
                  <a:lnTo>
                    <a:pt x="83349" y="5508"/>
                  </a:lnTo>
                  <a:lnTo>
                    <a:pt x="93004" y="10819"/>
                  </a:lnTo>
                  <a:lnTo>
                    <a:pt x="101477" y="18295"/>
                  </a:lnTo>
                  <a:lnTo>
                    <a:pt x="109162" y="26950"/>
                  </a:lnTo>
                  <a:lnTo>
                    <a:pt x="114482" y="37573"/>
                  </a:lnTo>
                  <a:lnTo>
                    <a:pt x="118817" y="48196"/>
                  </a:lnTo>
                  <a:lnTo>
                    <a:pt x="119802" y="60000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1016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409"/>
                  </a:lnTo>
                  <a:lnTo>
                    <a:pt x="50246" y="36393"/>
                  </a:lnTo>
                  <a:lnTo>
                    <a:pt x="46108" y="38557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360"/>
                  </a:lnTo>
                  <a:lnTo>
                    <a:pt x="35270" y="54688"/>
                  </a:lnTo>
                  <a:lnTo>
                    <a:pt x="34285" y="60000"/>
                  </a:lnTo>
                  <a:lnTo>
                    <a:pt x="35270" y="65311"/>
                  </a:lnTo>
                  <a:lnTo>
                    <a:pt x="36256" y="70622"/>
                  </a:lnTo>
                  <a:lnTo>
                    <a:pt x="38423" y="74950"/>
                  </a:lnTo>
                  <a:lnTo>
                    <a:pt x="41576" y="78098"/>
                  </a:lnTo>
                  <a:lnTo>
                    <a:pt x="46108" y="81442"/>
                  </a:lnTo>
                  <a:lnTo>
                    <a:pt x="50246" y="83409"/>
                  </a:lnTo>
                  <a:lnTo>
                    <a:pt x="54581" y="85573"/>
                  </a:lnTo>
                  <a:lnTo>
                    <a:pt x="59901" y="85573"/>
                  </a:lnTo>
                  <a:lnTo>
                    <a:pt x="65221" y="85573"/>
                  </a:lnTo>
                  <a:lnTo>
                    <a:pt x="69556" y="83409"/>
                  </a:lnTo>
                  <a:lnTo>
                    <a:pt x="73891" y="81442"/>
                  </a:lnTo>
                  <a:lnTo>
                    <a:pt x="78029" y="78098"/>
                  </a:lnTo>
                  <a:lnTo>
                    <a:pt x="81379" y="74950"/>
                  </a:lnTo>
                  <a:lnTo>
                    <a:pt x="83349" y="70622"/>
                  </a:lnTo>
                  <a:lnTo>
                    <a:pt x="84532" y="65311"/>
                  </a:lnTo>
                  <a:lnTo>
                    <a:pt x="85517" y="60000"/>
                  </a:lnTo>
                  <a:lnTo>
                    <a:pt x="84532" y="54688"/>
                  </a:lnTo>
                  <a:lnTo>
                    <a:pt x="83349" y="50360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557"/>
                  </a:lnTo>
                  <a:lnTo>
                    <a:pt x="69556" y="36393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153775" y="53673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275" y="118622"/>
                  </a:lnTo>
                  <a:lnTo>
                    <a:pt x="37438" y="115475"/>
                  </a:lnTo>
                  <a:lnTo>
                    <a:pt x="26798" y="109967"/>
                  </a:lnTo>
                  <a:lnTo>
                    <a:pt x="18325" y="102491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2167" y="71606"/>
                  </a:lnTo>
                  <a:lnTo>
                    <a:pt x="0" y="59803"/>
                  </a:lnTo>
                  <a:lnTo>
                    <a:pt x="2167" y="48000"/>
                  </a:lnTo>
                  <a:lnTo>
                    <a:pt x="5320" y="37377"/>
                  </a:lnTo>
                  <a:lnTo>
                    <a:pt x="10640" y="26754"/>
                  </a:lnTo>
                  <a:lnTo>
                    <a:pt x="18325" y="18098"/>
                  </a:lnTo>
                  <a:lnTo>
                    <a:pt x="26798" y="10819"/>
                  </a:lnTo>
                  <a:lnTo>
                    <a:pt x="37438" y="5311"/>
                  </a:lnTo>
                  <a:lnTo>
                    <a:pt x="48275" y="983"/>
                  </a:lnTo>
                  <a:lnTo>
                    <a:pt x="59901" y="0"/>
                  </a:lnTo>
                  <a:lnTo>
                    <a:pt x="72709" y="2163"/>
                  </a:lnTo>
                  <a:lnTo>
                    <a:pt x="83546" y="5311"/>
                  </a:lnTo>
                  <a:lnTo>
                    <a:pt x="93004" y="10819"/>
                  </a:lnTo>
                  <a:lnTo>
                    <a:pt x="102660" y="18098"/>
                  </a:lnTo>
                  <a:lnTo>
                    <a:pt x="110344" y="26754"/>
                  </a:lnTo>
                  <a:lnTo>
                    <a:pt x="115665" y="37377"/>
                  </a:lnTo>
                  <a:lnTo>
                    <a:pt x="118817" y="48000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5665" y="83409"/>
                  </a:lnTo>
                  <a:lnTo>
                    <a:pt x="110344" y="93049"/>
                  </a:lnTo>
                  <a:lnTo>
                    <a:pt x="102660" y="102491"/>
                  </a:lnTo>
                  <a:lnTo>
                    <a:pt x="93004" y="109967"/>
                  </a:lnTo>
                  <a:lnTo>
                    <a:pt x="83546" y="115475"/>
                  </a:lnTo>
                  <a:lnTo>
                    <a:pt x="72709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5763" y="35409"/>
                  </a:lnTo>
                  <a:lnTo>
                    <a:pt x="50443" y="36196"/>
                  </a:lnTo>
                  <a:lnTo>
                    <a:pt x="45911" y="38557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5475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7901"/>
                  </a:lnTo>
                  <a:lnTo>
                    <a:pt x="45911" y="81245"/>
                  </a:lnTo>
                  <a:lnTo>
                    <a:pt x="50443" y="83409"/>
                  </a:lnTo>
                  <a:lnTo>
                    <a:pt x="55763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70541" y="83409"/>
                  </a:lnTo>
                  <a:lnTo>
                    <a:pt x="74876" y="81245"/>
                  </a:lnTo>
                  <a:lnTo>
                    <a:pt x="78226" y="77901"/>
                  </a:lnTo>
                  <a:lnTo>
                    <a:pt x="81379" y="74754"/>
                  </a:lnTo>
                  <a:lnTo>
                    <a:pt x="83546" y="70622"/>
                  </a:lnTo>
                  <a:lnTo>
                    <a:pt x="85714" y="65311"/>
                  </a:lnTo>
                  <a:lnTo>
                    <a:pt x="85714" y="59803"/>
                  </a:lnTo>
                  <a:lnTo>
                    <a:pt x="85714" y="54491"/>
                  </a:lnTo>
                  <a:lnTo>
                    <a:pt x="83546" y="50163"/>
                  </a:lnTo>
                  <a:lnTo>
                    <a:pt x="81379" y="46032"/>
                  </a:lnTo>
                  <a:lnTo>
                    <a:pt x="78226" y="41704"/>
                  </a:lnTo>
                  <a:lnTo>
                    <a:pt x="74876" y="38557"/>
                  </a:lnTo>
                  <a:lnTo>
                    <a:pt x="70541" y="36196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1466513" y="29051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10344"/>
                  </a:lnTo>
                  <a:lnTo>
                    <a:pt x="17142" y="102660"/>
                  </a:lnTo>
                  <a:lnTo>
                    <a:pt x="9655" y="93201"/>
                  </a:lnTo>
                  <a:lnTo>
                    <a:pt x="4334" y="83349"/>
                  </a:lnTo>
                  <a:lnTo>
                    <a:pt x="985" y="72709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7438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2167"/>
                  </a:lnTo>
                  <a:lnTo>
                    <a:pt x="59901" y="0"/>
                  </a:lnTo>
                  <a:lnTo>
                    <a:pt x="71527" y="2167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7438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2709"/>
                  </a:lnTo>
                  <a:lnTo>
                    <a:pt x="114285" y="83349"/>
                  </a:lnTo>
                  <a:lnTo>
                    <a:pt x="108965" y="93201"/>
                  </a:lnTo>
                  <a:lnTo>
                    <a:pt x="101477" y="102660"/>
                  </a:lnTo>
                  <a:lnTo>
                    <a:pt x="93004" y="110344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9605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70541"/>
                  </a:lnTo>
                  <a:lnTo>
                    <a:pt x="38423" y="74876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4876"/>
                  </a:lnTo>
                  <a:lnTo>
                    <a:pt x="83349" y="70541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9605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0533063" y="59261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127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672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1600" y="96000"/>
                  </a:lnTo>
                  <a:lnTo>
                    <a:pt x="104228" y="84000"/>
                  </a:lnTo>
                  <a:lnTo>
                    <a:pt x="115199" y="72218"/>
                  </a:lnTo>
                  <a:lnTo>
                    <a:pt x="119314" y="59127"/>
                  </a:lnTo>
                  <a:lnTo>
                    <a:pt x="119314" y="59127"/>
                  </a:lnTo>
                  <a:lnTo>
                    <a:pt x="115199" y="46254"/>
                  </a:lnTo>
                  <a:lnTo>
                    <a:pt x="104228" y="34254"/>
                  </a:lnTo>
                  <a:lnTo>
                    <a:pt x="81600" y="22472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29485" y="458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1777663" y="5060950"/>
              <a:ext cx="61913" cy="808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5173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6"/>
                  </a:lnTo>
                  <a:lnTo>
                    <a:pt x="0" y="119946"/>
                  </a:lnTo>
                  <a:lnTo>
                    <a:pt x="4114" y="117333"/>
                  </a:lnTo>
                  <a:lnTo>
                    <a:pt x="10971" y="115306"/>
                  </a:lnTo>
                  <a:lnTo>
                    <a:pt x="18514" y="113013"/>
                  </a:lnTo>
                  <a:lnTo>
                    <a:pt x="33600" y="110986"/>
                  </a:lnTo>
                  <a:lnTo>
                    <a:pt x="52114" y="109226"/>
                  </a:lnTo>
                  <a:lnTo>
                    <a:pt x="70628" y="107786"/>
                  </a:lnTo>
                  <a:lnTo>
                    <a:pt x="93257" y="106346"/>
                  </a:lnTo>
                  <a:lnTo>
                    <a:pt x="119314" y="105173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1777663" y="541655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453" y="115665"/>
                  </a:lnTo>
                  <a:lnTo>
                    <a:pt x="26798" y="109162"/>
                  </a:lnTo>
                  <a:lnTo>
                    <a:pt x="18128" y="102660"/>
                  </a:lnTo>
                  <a:lnTo>
                    <a:pt x="10640" y="93201"/>
                  </a:lnTo>
                  <a:lnTo>
                    <a:pt x="5320" y="83349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078"/>
                  </a:lnTo>
                  <a:lnTo>
                    <a:pt x="5320" y="36453"/>
                  </a:lnTo>
                  <a:lnTo>
                    <a:pt x="10640" y="26798"/>
                  </a:lnTo>
                  <a:lnTo>
                    <a:pt x="18128" y="18128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724" y="985"/>
                  </a:lnTo>
                  <a:lnTo>
                    <a:pt x="83349" y="5320"/>
                  </a:lnTo>
                  <a:lnTo>
                    <a:pt x="93004" y="10640"/>
                  </a:lnTo>
                  <a:lnTo>
                    <a:pt x="102660" y="18128"/>
                  </a:lnTo>
                  <a:lnTo>
                    <a:pt x="109162" y="26798"/>
                  </a:lnTo>
                  <a:lnTo>
                    <a:pt x="115467" y="36453"/>
                  </a:lnTo>
                  <a:lnTo>
                    <a:pt x="118620" y="48078"/>
                  </a:lnTo>
                  <a:lnTo>
                    <a:pt x="119802" y="59901"/>
                  </a:lnTo>
                  <a:lnTo>
                    <a:pt x="118620" y="71724"/>
                  </a:lnTo>
                  <a:lnTo>
                    <a:pt x="115467" y="83349"/>
                  </a:lnTo>
                  <a:lnTo>
                    <a:pt x="109162" y="93201"/>
                  </a:lnTo>
                  <a:lnTo>
                    <a:pt x="102660" y="102660"/>
                  </a:lnTo>
                  <a:lnTo>
                    <a:pt x="93004" y="109162"/>
                  </a:lnTo>
                  <a:lnTo>
                    <a:pt x="83349" y="115665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581" y="35270"/>
                  </a:lnTo>
                  <a:lnTo>
                    <a:pt x="50246" y="36453"/>
                  </a:lnTo>
                  <a:lnTo>
                    <a:pt x="45911" y="38620"/>
                  </a:lnTo>
                  <a:lnTo>
                    <a:pt x="41773" y="41773"/>
                  </a:lnTo>
                  <a:lnTo>
                    <a:pt x="38620" y="45911"/>
                  </a:lnTo>
                  <a:lnTo>
                    <a:pt x="36453" y="50246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029"/>
                  </a:lnTo>
                  <a:lnTo>
                    <a:pt x="45911" y="81182"/>
                  </a:lnTo>
                  <a:lnTo>
                    <a:pt x="50246" y="83349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891" y="81182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891" y="38620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1841163" y="205740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9600"/>
                  </a:moveTo>
                  <a:lnTo>
                    <a:pt x="59770" y="69600"/>
                  </a:lnTo>
                  <a:lnTo>
                    <a:pt x="72183" y="69600"/>
                  </a:lnTo>
                  <a:lnTo>
                    <a:pt x="82298" y="71600"/>
                  </a:lnTo>
                  <a:lnTo>
                    <a:pt x="92413" y="78400"/>
                  </a:lnTo>
                  <a:lnTo>
                    <a:pt x="102068" y="84800"/>
                  </a:lnTo>
                  <a:lnTo>
                    <a:pt x="109425" y="91600"/>
                  </a:lnTo>
                  <a:lnTo>
                    <a:pt x="114482" y="100000"/>
                  </a:lnTo>
                  <a:lnTo>
                    <a:pt x="117241" y="110800"/>
                  </a:lnTo>
                  <a:lnTo>
                    <a:pt x="119540" y="119600"/>
                  </a:lnTo>
                  <a:lnTo>
                    <a:pt x="119540" y="10800"/>
                  </a:lnTo>
                  <a:lnTo>
                    <a:pt x="119540" y="10800"/>
                  </a:lnTo>
                  <a:lnTo>
                    <a:pt x="104827" y="6800"/>
                  </a:lnTo>
                  <a:lnTo>
                    <a:pt x="92413" y="240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400"/>
                  </a:lnTo>
                  <a:lnTo>
                    <a:pt x="14712" y="6800"/>
                  </a:lnTo>
                  <a:lnTo>
                    <a:pt x="0" y="10800"/>
                  </a:lnTo>
                  <a:lnTo>
                    <a:pt x="0" y="119600"/>
                  </a:lnTo>
                  <a:lnTo>
                    <a:pt x="0" y="119600"/>
                  </a:lnTo>
                  <a:lnTo>
                    <a:pt x="2298" y="110800"/>
                  </a:lnTo>
                  <a:lnTo>
                    <a:pt x="5057" y="100000"/>
                  </a:lnTo>
                  <a:lnTo>
                    <a:pt x="10114" y="91600"/>
                  </a:lnTo>
                  <a:lnTo>
                    <a:pt x="17471" y="84800"/>
                  </a:lnTo>
                  <a:lnTo>
                    <a:pt x="27126" y="78400"/>
                  </a:lnTo>
                  <a:lnTo>
                    <a:pt x="37241" y="71600"/>
                  </a:lnTo>
                  <a:lnTo>
                    <a:pt x="47356" y="69600"/>
                  </a:lnTo>
                  <a:lnTo>
                    <a:pt x="59770" y="6960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841163" y="2163763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51147"/>
                  </a:lnTo>
                  <a:lnTo>
                    <a:pt x="37241" y="47213"/>
                  </a:lnTo>
                  <a:lnTo>
                    <a:pt x="27126" y="42885"/>
                  </a:lnTo>
                  <a:lnTo>
                    <a:pt x="17471" y="36196"/>
                  </a:lnTo>
                  <a:lnTo>
                    <a:pt x="10114" y="29901"/>
                  </a:lnTo>
                  <a:lnTo>
                    <a:pt x="5057" y="21639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4712" y="113311"/>
                  </a:lnTo>
                  <a:lnTo>
                    <a:pt x="29885" y="117639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9606"/>
                  </a:lnTo>
                  <a:lnTo>
                    <a:pt x="92413" y="117639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21639"/>
                  </a:lnTo>
                  <a:lnTo>
                    <a:pt x="109425" y="29901"/>
                  </a:lnTo>
                  <a:lnTo>
                    <a:pt x="102068" y="36196"/>
                  </a:lnTo>
                  <a:lnTo>
                    <a:pt x="92413" y="42885"/>
                  </a:lnTo>
                  <a:lnTo>
                    <a:pt x="82298" y="47213"/>
                  </a:lnTo>
                  <a:lnTo>
                    <a:pt x="72183" y="51147"/>
                  </a:lnTo>
                  <a:lnTo>
                    <a:pt x="59770" y="5114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1777663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4114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4114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1934825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8327"/>
                  </a:lnTo>
                  <a:lnTo>
                    <a:pt x="115199" y="700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199" y="49963"/>
                  </a:lnTo>
                  <a:lnTo>
                    <a:pt x="111771" y="40363"/>
                  </a:lnTo>
                  <a:lnTo>
                    <a:pt x="100800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960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533063" y="2978150"/>
              <a:ext cx="674687" cy="665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502" y="1748"/>
                  </a:moveTo>
                  <a:lnTo>
                    <a:pt x="64502" y="1748"/>
                  </a:lnTo>
                  <a:lnTo>
                    <a:pt x="63799" y="1036"/>
                  </a:lnTo>
                  <a:lnTo>
                    <a:pt x="62714" y="323"/>
                  </a:lnTo>
                  <a:lnTo>
                    <a:pt x="61692" y="0"/>
                  </a:lnTo>
                  <a:lnTo>
                    <a:pt x="60670" y="0"/>
                  </a:lnTo>
                  <a:lnTo>
                    <a:pt x="60670" y="0"/>
                  </a:lnTo>
                  <a:lnTo>
                    <a:pt x="59648" y="0"/>
                  </a:lnTo>
                  <a:lnTo>
                    <a:pt x="58626" y="323"/>
                  </a:lnTo>
                  <a:lnTo>
                    <a:pt x="57541" y="1036"/>
                  </a:lnTo>
                  <a:lnTo>
                    <a:pt x="56838" y="1748"/>
                  </a:lnTo>
                  <a:lnTo>
                    <a:pt x="1405" y="57701"/>
                  </a:lnTo>
                  <a:lnTo>
                    <a:pt x="1405" y="57701"/>
                  </a:lnTo>
                  <a:lnTo>
                    <a:pt x="638" y="58737"/>
                  </a:lnTo>
                  <a:lnTo>
                    <a:pt x="383" y="59449"/>
                  </a:lnTo>
                  <a:lnTo>
                    <a:pt x="0" y="60485"/>
                  </a:lnTo>
                  <a:lnTo>
                    <a:pt x="0" y="61910"/>
                  </a:lnTo>
                  <a:lnTo>
                    <a:pt x="0" y="61910"/>
                  </a:lnTo>
                  <a:lnTo>
                    <a:pt x="0" y="62946"/>
                  </a:lnTo>
                  <a:lnTo>
                    <a:pt x="383" y="63982"/>
                  </a:lnTo>
                  <a:lnTo>
                    <a:pt x="638" y="64695"/>
                  </a:lnTo>
                  <a:lnTo>
                    <a:pt x="1405" y="65731"/>
                  </a:lnTo>
                  <a:lnTo>
                    <a:pt x="55114" y="119935"/>
                  </a:lnTo>
                  <a:lnTo>
                    <a:pt x="55114" y="104133"/>
                  </a:lnTo>
                  <a:lnTo>
                    <a:pt x="13155" y="61521"/>
                  </a:lnTo>
                  <a:lnTo>
                    <a:pt x="60670" y="13729"/>
                  </a:lnTo>
                  <a:lnTo>
                    <a:pt x="111953" y="65731"/>
                  </a:lnTo>
                  <a:lnTo>
                    <a:pt x="119936" y="57701"/>
                  </a:lnTo>
                  <a:lnTo>
                    <a:pt x="64502" y="174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9412" y="452437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79412" y="1447800"/>
            <a:ext cx="11313559" cy="46783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09984" y="6385630"/>
            <a:ext cx="1164826" cy="226840"/>
            <a:chOff x="382587" y="4784726"/>
            <a:chExt cx="896937" cy="174625"/>
          </a:xfrm>
        </p:grpSpPr>
        <p:sp>
          <p:nvSpPr>
            <p:cNvPr id="13" name="Shape 1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Shape 21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u="non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u="none">
              <a:solidFill>
                <a:srgbClr val="2828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492417" y="6457946"/>
            <a:ext cx="3859794" cy="201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© Cloudera, Inc.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issues.apache.org/jira/browse/HBASE-131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89988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ENEL – </a:t>
            </a:r>
            <a:r>
              <a:rPr lang="en-US" sz="4400" b="0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Region Manager Tool </a:t>
            </a:r>
            <a:br>
              <a:rPr lang="en-US" dirty="0" smtClean="0"/>
            </a:br>
            <a:r>
              <a:rPr lang="en-US" dirty="0" smtClean="0"/>
              <a:t>(aka </a:t>
            </a:r>
            <a:r>
              <a:rPr lang="en-US" dirty="0" smtClean="0"/>
              <a:t>`</a:t>
            </a:r>
            <a:r>
              <a:rPr lang="en-US" dirty="0" smtClean="0"/>
              <a:t>Region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Normalizer)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Cloudera Professional Services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maximum number of regions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9" y="1289692"/>
            <a:ext cx="11325892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StagedMaxNumberRegionPlanner</a:t>
            </a:r>
            <a:r>
              <a:rPr lang="en-US" sz="1800" i="1" dirty="0" err="1">
                <a:latin typeface="Helvetica"/>
                <a:cs typeface="Helvetica"/>
              </a:rPr>
              <a:t>with</a:t>
            </a:r>
            <a:r>
              <a:rPr lang="en-US" sz="1800" i="1" dirty="0">
                <a:latin typeface="Helvetica"/>
                <a:cs typeface="Helvetica"/>
              </a:rPr>
              <a:t> custom split factor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true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max_hot_num</a:t>
            </a:r>
            <a:r>
              <a:rPr lang="en-US" sz="1800" i="1" dirty="0">
                <a:latin typeface="Helvetica"/>
                <a:cs typeface="Helvetica"/>
              </a:rPr>
              <a:t> 20 -</a:t>
            </a:r>
            <a:r>
              <a:rPr lang="en-US" sz="1800" i="1" dirty="0" err="1">
                <a:latin typeface="Helvetica"/>
                <a:cs typeface="Helvetica"/>
              </a:rPr>
              <a:t>max_warm_num</a:t>
            </a:r>
            <a:r>
              <a:rPr lang="en-US" sz="1800" i="1" dirty="0">
                <a:latin typeface="Helvetica"/>
                <a:cs typeface="Helvetica"/>
              </a:rPr>
              <a:t> 25 -</a:t>
            </a:r>
            <a:r>
              <a:rPr lang="en-US" sz="1800" i="1" dirty="0" err="1">
                <a:latin typeface="Helvetica"/>
                <a:cs typeface="Helvetica"/>
              </a:rPr>
              <a:t>max_cold_num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StagedMaxNumberRegionPlanner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SimpleMaxSizeRegionPlanner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and </a:t>
            </a:r>
            <a:r>
              <a:rPr lang="en-US" sz="1800" i="1" dirty="0" err="1">
                <a:latin typeface="Helvetica"/>
                <a:cs typeface="Helvetica"/>
              </a:rPr>
              <a:t>SimpleMaxNumberRegionPlannerwith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default 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properties (split factor = 2 </a:t>
            </a:r>
            <a:r>
              <a:rPr lang="en-US" sz="1800" i="1" dirty="0">
                <a:latin typeface="Helvetica"/>
                <a:cs typeface="Helvetica"/>
              </a:rPr>
              <a:t>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799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minimum number of regions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8" y="1289692"/>
            <a:ext cx="11557957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custom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min_cold_num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10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min_warm_num</a:t>
            </a:r>
            <a:r>
              <a:rPr lang="en-US" sz="1800" i="1" dirty="0">
                <a:latin typeface="Helvetica"/>
                <a:cs typeface="Helvetica"/>
              </a:rPr>
              <a:t> 15 -</a:t>
            </a:r>
            <a:r>
              <a:rPr lang="en-US" sz="1800" i="1" dirty="0" err="1">
                <a:latin typeface="Helvetica"/>
                <a:cs typeface="Helvetica"/>
              </a:rPr>
              <a:t>min_hot_num</a:t>
            </a:r>
            <a:r>
              <a:rPr lang="en-US" sz="1800" i="1" dirty="0">
                <a:latin typeface="Helvetica"/>
                <a:cs typeface="Helvetica"/>
              </a:rPr>
              <a:t> 3</a:t>
            </a:r>
            <a:r>
              <a:rPr lang="en-US" sz="1800" i="1" dirty="0" smtClean="0">
                <a:latin typeface="Helvetica"/>
                <a:cs typeface="Helvetica"/>
              </a:rPr>
              <a:t>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 smtClean="0">
                <a:latin typeface="Helvetica"/>
                <a:cs typeface="Helvetica"/>
              </a:rPr>
              <a:t> with 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false -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and </a:t>
            </a:r>
            <a:r>
              <a:rPr lang="en-US" sz="1800" i="1" dirty="0" err="1" smtClean="0">
                <a:latin typeface="Helvetica"/>
                <a:cs typeface="Helvetica"/>
              </a:rPr>
              <a:t>SimpleMinNumberRegionPlanner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custom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 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true -</a:t>
            </a:r>
            <a:r>
              <a:rPr lang="en-US" sz="1800" i="1" dirty="0" err="1">
                <a:latin typeface="Helvetica"/>
                <a:cs typeface="Helvetica"/>
              </a:rPr>
              <a:t>min_hot_num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30 -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11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 - Iterations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8" y="1249362"/>
            <a:ext cx="11557957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 smtClean="0">
                <a:latin typeface="Helvetica"/>
                <a:cs typeface="Helvetica"/>
              </a:rPr>
              <a:t>Enabling all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 smtClean="0">
                <a:latin typeface="Helvetica"/>
                <a:cs typeface="Helvetica"/>
              </a:rPr>
              <a:t>use_max_num</a:t>
            </a:r>
            <a:r>
              <a:rPr lang="en-US" sz="1800" i="1" dirty="0" smtClean="0">
                <a:latin typeface="Helvetica"/>
                <a:cs typeface="Helvetica"/>
              </a:rPr>
              <a:t> true -</a:t>
            </a:r>
            <a:r>
              <a:rPr lang="en-US" sz="1800" i="1" dirty="0" err="1" smtClean="0">
                <a:latin typeface="Helvetica"/>
                <a:cs typeface="Helvetica"/>
              </a:rPr>
              <a:t>use_avg_size</a:t>
            </a:r>
            <a:r>
              <a:rPr lang="en-US" sz="1800" i="1" dirty="0" smtClean="0">
                <a:latin typeface="Helvetica"/>
                <a:cs typeface="Helvetica"/>
              </a:rPr>
              <a:t>  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Run 3 iterations sleeping 30 </a:t>
            </a:r>
            <a:r>
              <a:rPr lang="en-US" sz="1800" i="1" dirty="0" err="1" smtClean="0">
                <a:latin typeface="Helvetica"/>
                <a:cs typeface="Helvetica"/>
              </a:rPr>
              <a:t>secs</a:t>
            </a:r>
            <a:r>
              <a:rPr lang="en-US" sz="1800" i="1" dirty="0" smtClean="0">
                <a:latin typeface="Helvetica"/>
                <a:cs typeface="Helvetica"/>
              </a:rPr>
              <a:t> between each iteration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dirty="0"/>
              <a:t>-iterations 2 -sleep </a:t>
            </a:r>
            <a:r>
              <a:rPr lang="en-US" sz="1800" dirty="0" smtClean="0"/>
              <a:t>30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 smtClean="0">
                <a:latin typeface="Helvetica"/>
                <a:cs typeface="Helvetica"/>
              </a:rPr>
              <a:t>Debugging - Calculate &amp; print the Normalization Plans but DON’T EXECUTE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report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Setting custom stage split boundaries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dirty="0" err="1" smtClean="0"/>
              <a:t>num_hot_months</a:t>
            </a:r>
            <a:r>
              <a:rPr lang="en-US" sz="1800" dirty="0" smtClean="0"/>
              <a:t> 8 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dirty="0" err="1" smtClean="0"/>
              <a:t>num_warm_months</a:t>
            </a:r>
            <a:r>
              <a:rPr lang="en-US" sz="1800" dirty="0" smtClean="0"/>
              <a:t> 12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dirty="0" err="1" smtClean="0"/>
              <a:t>num_cold_months</a:t>
            </a:r>
            <a:r>
              <a:rPr lang="en-US" sz="1800" dirty="0" smtClean="0"/>
              <a:t> 12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446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arguments can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9682"/>
            <a:ext cx="11313559" cy="4432299"/>
          </a:xfrm>
        </p:spPr>
        <p:txBody>
          <a:bodyPr/>
          <a:lstStyle/>
          <a:p>
            <a:r>
              <a:rPr lang="en-US" dirty="0" smtClean="0"/>
              <a:t> Get the full list of argument with</a:t>
            </a:r>
            <a:r>
              <a:rPr lang="mr-IN" dirty="0" smtClean="0"/>
              <a:t>–</a:t>
            </a:r>
            <a:r>
              <a:rPr lang="en-US" dirty="0" smtClean="0"/>
              <a:t>h or </a:t>
            </a:r>
            <a:r>
              <a:rPr lang="mr-IN" dirty="0" smtClean="0"/>
              <a:t>–</a:t>
            </a:r>
            <a:r>
              <a:rPr lang="en-US" dirty="0" smtClean="0"/>
              <a:t>help to list all:</a:t>
            </a:r>
            <a:endParaRPr lang="en-US" dirty="0"/>
          </a:p>
        </p:txBody>
      </p:sp>
      <p:pic>
        <p:nvPicPr>
          <p:cNvPr id="5" name="Picture 4" descr="Screen Shot 2017-08-30 at 15.2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8" y="2419666"/>
            <a:ext cx="8022601" cy="39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1687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err="1" smtClean="0"/>
              <a:t>NormalizationPlanner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mtClean="0"/>
              <a:t>Check the code at  </a:t>
            </a:r>
          </a:p>
          <a:p>
            <a:r>
              <a:rPr lang="en-US" dirty="0" smtClean="0"/>
              <a:t>The tool is implemented in Java using the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 Tested with</a:t>
            </a:r>
          </a:p>
          <a:p>
            <a:pPr lvl="2"/>
            <a:r>
              <a:rPr lang="en-US" dirty="0" smtClean="0"/>
              <a:t> Java 1.7 </a:t>
            </a:r>
          </a:p>
          <a:p>
            <a:pPr lvl="2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1.2 CDH 5.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  The tool use Apache Commons CLI to parse input arguments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4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err="1" smtClean="0"/>
              <a:t>NormalizationPlanner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The different logic is implemented via </a:t>
            </a:r>
            <a:r>
              <a:rPr lang="en-US" dirty="0" err="1" smtClean="0"/>
              <a:t>RegionPlanner</a:t>
            </a:r>
            <a:r>
              <a:rPr lang="en-US" dirty="0" smtClean="0"/>
              <a:t> can be enabled/disabled via command line per execution/table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Current implementation includes 4 types of planners (8 implementations)</a:t>
            </a:r>
          </a:p>
          <a:p>
            <a:pPr lvl="2"/>
            <a:r>
              <a:rPr lang="en-US" dirty="0" smtClean="0"/>
              <a:t> (</a:t>
            </a:r>
            <a:r>
              <a:rPr lang="en-US" dirty="0" err="1" smtClean="0"/>
              <a:t>Simple|Staged</a:t>
            </a:r>
            <a:r>
              <a:rPr lang="en-US" dirty="0" smtClean="0"/>
              <a:t>)</a:t>
            </a:r>
            <a:r>
              <a:rPr lang="en-US" dirty="0" err="1" smtClean="0"/>
              <a:t>MaxNumberRegionPlanner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AverageSizeRegionPlanner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MaxSizeRegionPlanner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MinNumberRegionPlanner</a:t>
            </a:r>
            <a:endParaRPr lang="en-US" dirty="0" smtClean="0"/>
          </a:p>
          <a:p>
            <a:pPr marL="4019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31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Split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20195"/>
            <a:ext cx="11313559" cy="4432299"/>
          </a:xfrm>
        </p:spPr>
        <p:txBody>
          <a:bodyPr/>
          <a:lstStyle/>
          <a:p>
            <a:r>
              <a:rPr lang="en-US" dirty="0" smtClean="0"/>
              <a:t> Stage split points are calculated based on the length of the different stages:</a:t>
            </a:r>
          </a:p>
          <a:p>
            <a:pPr lvl="1"/>
            <a:r>
              <a:rPr lang="en-US" dirty="0" smtClean="0"/>
              <a:t> H</a:t>
            </a:r>
            <a:r>
              <a:rPr lang="en-US" sz="2000" dirty="0" smtClean="0"/>
              <a:t>ot Split Point(YYYYMM) = Current Month -  </a:t>
            </a:r>
            <a:r>
              <a:rPr lang="en-US" sz="2000" dirty="0" err="1" smtClean="0"/>
              <a:t>hbase.normalizer.nonuniform.months.hot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Warm Split Point</a:t>
            </a:r>
            <a:r>
              <a:rPr lang="en-US" sz="2000" dirty="0"/>
              <a:t>(YYYYMM) </a:t>
            </a:r>
            <a:r>
              <a:rPr lang="en-US" sz="2000" dirty="0" smtClean="0"/>
              <a:t> =  Hot Split Point -  </a:t>
            </a:r>
            <a:r>
              <a:rPr lang="en-US" sz="2000" dirty="0" err="1"/>
              <a:t>hbase.normalizer.nonuniform.months.warm</a:t>
            </a:r>
            <a:endParaRPr lang="en-US" sz="2000" dirty="0"/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Cold Split Point</a:t>
            </a:r>
            <a:r>
              <a:rPr lang="en-US" sz="2000" dirty="0"/>
              <a:t>(YYYYMM) </a:t>
            </a:r>
            <a:r>
              <a:rPr lang="en-US" sz="2000" dirty="0" smtClean="0"/>
              <a:t> = </a:t>
            </a:r>
            <a:r>
              <a:rPr lang="en-US" sz="2000" dirty="0"/>
              <a:t>Warm Split Point </a:t>
            </a:r>
            <a:r>
              <a:rPr lang="en-US" sz="2000" dirty="0" smtClean="0"/>
              <a:t> - </a:t>
            </a:r>
            <a:r>
              <a:rPr lang="en-US" sz="2000" dirty="0" err="1" smtClean="0"/>
              <a:t>hbase.normalizer.nonuniform.months.cold</a:t>
            </a:r>
            <a:endParaRPr lang="en-US" sz="2000" dirty="0" smtClean="0"/>
          </a:p>
          <a:p>
            <a:r>
              <a:rPr lang="en-US" dirty="0"/>
              <a:t> </a:t>
            </a:r>
            <a:r>
              <a:rPr lang="en-US" dirty="0" smtClean="0"/>
              <a:t>Properties </a:t>
            </a:r>
            <a:r>
              <a:rPr lang="en-US" dirty="0" smtClean="0"/>
              <a:t>set in </a:t>
            </a:r>
            <a:r>
              <a:rPr lang="en-US" dirty="0" err="1" smtClean="0"/>
              <a:t>RegionsTool</a:t>
            </a:r>
            <a:r>
              <a:rPr lang="en-US" dirty="0" smtClean="0"/>
              <a:t> via command line arguments or </a:t>
            </a:r>
          </a:p>
          <a:p>
            <a:pPr marL="132080" indent="0">
              <a:buNone/>
            </a:pP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Service Advanced Configuration Snippet (Safety Valve) for </a:t>
            </a:r>
            <a:r>
              <a:rPr lang="en-US" i="1" dirty="0" err="1"/>
              <a:t>hbase-</a:t>
            </a:r>
            <a:r>
              <a:rPr lang="en-US" i="1" dirty="0" err="1" smtClean="0"/>
              <a:t>site.xml</a:t>
            </a:r>
            <a:endParaRPr lang="en-US" i="1" dirty="0" smtClean="0"/>
          </a:p>
          <a:p>
            <a:pPr marL="13208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84577"/>
              </p:ext>
            </p:extLst>
          </p:nvPr>
        </p:nvGraphicFramePr>
        <p:xfrm>
          <a:off x="662862" y="4244122"/>
          <a:ext cx="10504980" cy="1827347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55721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550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hot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warm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cold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36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Split Points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547383"/>
            <a:ext cx="11313559" cy="2305111"/>
          </a:xfrm>
        </p:spPr>
        <p:txBody>
          <a:bodyPr/>
          <a:lstStyle/>
          <a:p>
            <a:pPr marL="13208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06793"/>
              </p:ext>
            </p:extLst>
          </p:nvPr>
        </p:nvGraphicFramePr>
        <p:xfrm>
          <a:off x="1385487" y="1420195"/>
          <a:ext cx="9421043" cy="1827347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6367270"/>
                <a:gridCol w="3053773"/>
              </a:tblGrid>
              <a:tr h="55721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550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reen Shot 2017-03-27 at 13.5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7" y="3756084"/>
            <a:ext cx="4848882" cy="27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Number </a:t>
            </a:r>
            <a:r>
              <a:rPr lang="en-US" dirty="0" smtClean="0"/>
              <a:t>of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Implementations:  </a:t>
            </a:r>
          </a:p>
          <a:p>
            <a:pPr lvl="1"/>
            <a:r>
              <a:rPr lang="en-US" dirty="0" err="1" smtClean="0"/>
              <a:t>SimpleMinNumberRegionPlanner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StagedMinNumberRegionPlanner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handle a non-uniform number of regions per </a:t>
            </a:r>
            <a:r>
              <a:rPr lang="en-US" dirty="0" smtClean="0"/>
              <a:t>stage.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 smtClean="0"/>
              <a:t>will adjust the # of regions to an different interval per stage.</a:t>
            </a:r>
          </a:p>
          <a:p>
            <a:r>
              <a:rPr lang="en-US" dirty="0" smtClean="0"/>
              <a:t>The number of regions needs to be decided based on  the </a:t>
            </a:r>
            <a:r>
              <a:rPr lang="en-US" dirty="0"/>
              <a:t>data density &amp; access patterns different per stage</a:t>
            </a:r>
            <a:r>
              <a:rPr lang="en-US" dirty="0" smtClean="0"/>
              <a:t>.</a:t>
            </a:r>
          </a:p>
          <a:p>
            <a:r>
              <a:rPr lang="en-US" dirty="0"/>
              <a:t>For each stage (hot, warm, cold) it will adjust dynamically the number of regions per table based </a:t>
            </a:r>
            <a:r>
              <a:rPr lang="en-US" dirty="0" smtClean="0"/>
              <a:t>on</a:t>
            </a:r>
            <a:r>
              <a:rPr lang="en-US" dirty="0" smtClean="0"/>
              <a:t>:.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0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 ENEL </a:t>
            </a:r>
            <a:r>
              <a:rPr lang="en-US" dirty="0" err="1" smtClean="0"/>
              <a:t>Exabeat</a:t>
            </a:r>
            <a:r>
              <a:rPr lang="en-US" dirty="0" smtClean="0"/>
              <a:t> projects use a custom pre-split policy on table creation do split the regions in three different stages ( </a:t>
            </a:r>
            <a:r>
              <a:rPr lang="en-US" dirty="0"/>
              <a:t>h</a:t>
            </a:r>
            <a:r>
              <a:rPr lang="en-US" dirty="0" smtClean="0"/>
              <a:t>ot, warm &amp; cold) based on the date included as first part of the HBASE key (YYYYMM).</a:t>
            </a:r>
          </a:p>
          <a:p>
            <a:r>
              <a:rPr lang="en-US" dirty="0"/>
              <a:t> </a:t>
            </a:r>
            <a:r>
              <a:rPr lang="en-US" dirty="0" smtClean="0"/>
              <a:t>This key design requires  custom logic to split and merge regions.</a:t>
            </a:r>
          </a:p>
          <a:p>
            <a:r>
              <a:rPr lang="en-US" dirty="0" smtClean="0"/>
              <a:t> This </a:t>
            </a:r>
            <a:r>
              <a:rPr lang="en-US" dirty="0" smtClean="0"/>
              <a:t>document </a:t>
            </a:r>
            <a:r>
              <a:rPr lang="en-US" dirty="0" smtClean="0"/>
              <a:t>propose a custom approach for ENEL to automate this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V1 was implemented as a </a:t>
            </a:r>
            <a:r>
              <a:rPr lang="en-US" dirty="0" smtClean="0"/>
              <a:t>Custom </a:t>
            </a:r>
            <a:r>
              <a:rPr lang="en-US" b="1" dirty="0" err="1" smtClean="0"/>
              <a:t>RegionNormalizer</a:t>
            </a:r>
            <a:r>
              <a:rPr lang="en-US" b="1" dirty="0"/>
              <a:t> </a:t>
            </a:r>
            <a:r>
              <a:rPr lang="en-US" dirty="0" smtClean="0"/>
              <a:t>More </a:t>
            </a:r>
            <a:r>
              <a:rPr lang="en-US" dirty="0" smtClean="0"/>
              <a:t>info at </a:t>
            </a:r>
            <a:r>
              <a:rPr lang="mr-IN" dirty="0" smtClean="0">
                <a:hlinkClick r:id="rId2"/>
              </a:rPr>
              <a:t>JIRA</a:t>
            </a:r>
            <a:r>
              <a:rPr lang="es-ES_tradnl" dirty="0" smtClean="0">
                <a:hlinkClick r:id="rId2"/>
              </a:rPr>
              <a:t> - </a:t>
            </a:r>
            <a:r>
              <a:rPr lang="mr-IN" dirty="0" smtClean="0">
                <a:hlinkClick r:id="rId2"/>
              </a:rPr>
              <a:t>HBASE-13103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v2 the tool has been refactored to be used as a Command Line Tool to have from flexibility in the </a:t>
            </a:r>
            <a:r>
              <a:rPr lang="en-US" dirty="0" err="1" smtClean="0"/>
              <a:t>parametrization</a:t>
            </a:r>
            <a:r>
              <a:rPr lang="en-US" dirty="0" smtClean="0"/>
              <a:t> and scheduling.</a:t>
            </a:r>
            <a:endParaRPr lang="en-US" dirty="0" smtClean="0"/>
          </a:p>
          <a:p>
            <a:pPr marL="1320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08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min &amp; max factor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1365452"/>
            <a:ext cx="11313559" cy="4432299"/>
          </a:xfrm>
        </p:spPr>
        <p:txBody>
          <a:bodyPr/>
          <a:lstStyle/>
          <a:p>
            <a:r>
              <a:rPr lang="en-US" dirty="0"/>
              <a:t>Properties defined in </a:t>
            </a:r>
            <a:r>
              <a:rPr lang="en-US" dirty="0" err="1"/>
              <a:t>HBase</a:t>
            </a:r>
            <a:r>
              <a:rPr lang="en-US" dirty="0"/>
              <a:t> Service Advanced Configuration Snippet (Safety Valve) for </a:t>
            </a:r>
            <a:r>
              <a:rPr lang="en-US" i="1" dirty="0" err="1"/>
              <a:t>hbase-site.xml</a:t>
            </a:r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6397"/>
              </p:ext>
            </p:extLst>
          </p:nvPr>
        </p:nvGraphicFramePr>
        <p:xfrm>
          <a:off x="838044" y="2406433"/>
          <a:ext cx="10504980" cy="3783215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557184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hbase.normalizer.nonuniform.hot.min.factor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hot stage.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hbase.normalizer.nonuniform.hot.max.factor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hot stage.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hbase.normalizer.nonuniform.warm.min.factor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warm stage.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hbase.normalizer.nonuniform.warm.max.factor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hot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hbase.normalizer.nonuniform.cold.min.factor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cold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hbase.normalizer.nonuniform.cold.max.factor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cold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&amp; Merge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10922"/>
            <a:ext cx="11313559" cy="4724777"/>
          </a:xfrm>
        </p:spPr>
        <p:txBody>
          <a:bodyPr/>
          <a:lstStyle/>
          <a:p>
            <a:r>
              <a:rPr lang="en-US" dirty="0" smtClean="0"/>
              <a:t>Criteria to </a:t>
            </a:r>
            <a:r>
              <a:rPr lang="en-US" dirty="0"/>
              <a:t>adjust the number of regions to the intervals per </a:t>
            </a:r>
            <a:r>
              <a:rPr lang="en-US" dirty="0" smtClean="0"/>
              <a:t>stage:</a:t>
            </a:r>
            <a:endParaRPr lang="en-US" dirty="0"/>
          </a:p>
          <a:p>
            <a:pPr lvl="1"/>
            <a:r>
              <a:rPr lang="en-US" sz="2000" dirty="0"/>
              <a:t>If the number of regions with a </a:t>
            </a:r>
            <a:r>
              <a:rPr lang="en-US" sz="2000" dirty="0" smtClean="0"/>
              <a:t>stage &lt; min #Regions </a:t>
            </a:r>
            <a:r>
              <a:rPr lang="en-US" sz="2000" dirty="0"/>
              <a:t>it will split the regions with SIZE (MB) &gt; Average </a:t>
            </a:r>
            <a:r>
              <a:rPr lang="en-US" sz="2000" dirty="0" smtClean="0"/>
              <a:t>Size.</a:t>
            </a:r>
            <a:endParaRPr lang="en-US" sz="2000" dirty="0"/>
          </a:p>
          <a:p>
            <a:pPr lvl="1"/>
            <a:r>
              <a:rPr lang="en-US" sz="2000" dirty="0"/>
              <a:t>If the number of regions with a stage (Hot)  </a:t>
            </a:r>
            <a:r>
              <a:rPr lang="en-US" sz="2000" dirty="0" smtClean="0"/>
              <a:t>&gt; max #Regions it </a:t>
            </a:r>
            <a:r>
              <a:rPr lang="en-US" sz="2000" dirty="0"/>
              <a:t>will merge contiguous regions (</a:t>
            </a:r>
            <a:r>
              <a:rPr lang="en-US" sz="2000" dirty="0" err="1"/>
              <a:t>Ri</a:t>
            </a:r>
            <a:r>
              <a:rPr lang="en-US" sz="2000" dirty="0"/>
              <a:t>, </a:t>
            </a:r>
            <a:r>
              <a:rPr lang="en-US" sz="2000" dirty="0" err="1" smtClean="0"/>
              <a:t>Rj</a:t>
            </a:r>
            <a:r>
              <a:rPr lang="en-US" sz="2000" dirty="0" smtClean="0"/>
              <a:t>)  </a:t>
            </a:r>
            <a:r>
              <a:rPr lang="en-US" sz="2000" dirty="0"/>
              <a:t>when the (Size of Region </a:t>
            </a:r>
            <a:r>
              <a:rPr lang="en-US" sz="2000" dirty="0" err="1"/>
              <a:t>i</a:t>
            </a:r>
            <a:r>
              <a:rPr lang="en-US" sz="2000" dirty="0"/>
              <a:t> +Size of Region j) &lt; Average Size of all regions in that </a:t>
            </a:r>
            <a:r>
              <a:rPr lang="en-US" sz="2000" dirty="0" smtClean="0"/>
              <a:t>area.</a:t>
            </a:r>
            <a:endParaRPr lang="en-US" sz="2000" dirty="0"/>
          </a:p>
          <a:p>
            <a:pPr lvl="1"/>
            <a:r>
              <a:rPr lang="en-US" sz="2000" dirty="0"/>
              <a:t>If the number of regions is </a:t>
            </a:r>
            <a:r>
              <a:rPr lang="en-US" sz="2000" dirty="0" smtClean="0"/>
              <a:t>within </a:t>
            </a:r>
            <a:r>
              <a:rPr lang="en-US" sz="2000" dirty="0"/>
              <a:t>the interval of that stage </a:t>
            </a:r>
            <a:r>
              <a:rPr lang="en-US" sz="2000" b="1" dirty="0"/>
              <a:t>it will normalize regions by size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Split those regions bigger than N times than the average. N is a </a:t>
            </a:r>
            <a:r>
              <a:rPr lang="en-US" sz="2000" dirty="0" err="1"/>
              <a:t>hbase.normalizer.nonuniform.split.factor</a:t>
            </a:r>
            <a:endParaRPr lang="en-US" sz="2000" dirty="0"/>
          </a:p>
          <a:p>
            <a:pPr lvl="2"/>
            <a:r>
              <a:rPr lang="en-US" sz="2000" dirty="0" smtClean="0"/>
              <a:t> Merge </a:t>
            </a:r>
            <a:r>
              <a:rPr lang="en-US" sz="2000" dirty="0"/>
              <a:t>contiguous regions (</a:t>
            </a:r>
            <a:r>
              <a:rPr lang="en-US" sz="2000" dirty="0" err="1"/>
              <a:t>Ri</a:t>
            </a:r>
            <a:r>
              <a:rPr lang="en-US" sz="2000" dirty="0"/>
              <a:t>, </a:t>
            </a:r>
            <a:r>
              <a:rPr lang="en-US" sz="2000" dirty="0" err="1"/>
              <a:t>Rj</a:t>
            </a:r>
            <a:r>
              <a:rPr lang="en-US" sz="2000" dirty="0"/>
              <a:t>)  when the (Size of Region </a:t>
            </a:r>
            <a:r>
              <a:rPr lang="en-US" sz="2000" dirty="0" err="1"/>
              <a:t>i</a:t>
            </a:r>
            <a:r>
              <a:rPr lang="en-US" sz="2000" dirty="0"/>
              <a:t> +Size of Region j) &lt; Average Size of all regions in that stage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53615"/>
              </p:ext>
            </p:extLst>
          </p:nvPr>
        </p:nvGraphicFramePr>
        <p:xfrm>
          <a:off x="739504" y="5227130"/>
          <a:ext cx="10504980" cy="940565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42240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945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hbase.normalizer.nonuniform.split.factor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 used to split those regions with size</a:t>
                      </a:r>
                      <a:r>
                        <a:rPr lang="en-US" baseline="0" dirty="0" smtClean="0"/>
                        <a:t> N times over the average size for the stage interval.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3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and Trouble Shooting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8329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518733"/>
            <a:ext cx="5724247" cy="44322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Use the argument </a:t>
            </a:r>
            <a:r>
              <a:rPr lang="mr-IN" sz="2400" dirty="0" smtClean="0"/>
              <a:t>–</a:t>
            </a:r>
            <a:r>
              <a:rPr lang="en-US" sz="2400" dirty="0" smtClean="0"/>
              <a:t>report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report</a:t>
            </a:r>
            <a:endParaRPr lang="en-US" sz="1800" i="1" dirty="0">
              <a:latin typeface="Helvetica"/>
              <a:cs typeface="Helvetica"/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Review the logs</a:t>
            </a:r>
          </a:p>
          <a:p>
            <a:pPr lvl="1"/>
            <a:r>
              <a:rPr lang="en-US" sz="2400" dirty="0" smtClean="0"/>
              <a:t> Implementation based in Apache Commons Logging / Log4j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Default log configuration at resources/tool-log4j.properties</a:t>
            </a:r>
          </a:p>
          <a:p>
            <a:pPr lvl="1"/>
            <a:r>
              <a:rPr lang="en-US" sz="2400" dirty="0" smtClean="0"/>
              <a:t>Default path at TOOL_HOME_DIR</a:t>
            </a:r>
            <a:r>
              <a:rPr lang="en-US" sz="2400" dirty="0"/>
              <a:t>/log</a:t>
            </a:r>
            <a:r>
              <a:rPr lang="en-US" sz="2400" dirty="0" smtClean="0"/>
              <a:t>/</a:t>
            </a:r>
            <a:endParaRPr lang="en-US" sz="1800" i="1" dirty="0">
              <a:latin typeface="Helvetica"/>
              <a:cs typeface="Helvetica"/>
            </a:endParaRPr>
          </a:p>
          <a:p>
            <a:r>
              <a:rPr lang="en-US" sz="2400" dirty="0"/>
              <a:t>Increase trace level</a:t>
            </a:r>
          </a:p>
          <a:p>
            <a:pPr>
              <a:spcBef>
                <a:spcPts val="0"/>
              </a:spcBef>
            </a:pPr>
            <a:endParaRPr lang="en-US" sz="2000" i="1" dirty="0">
              <a:latin typeface="Helvetica"/>
              <a:cs typeface="Helvetica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69515" y="1357780"/>
            <a:ext cx="57622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log4j.rootLogger=INFO, </a:t>
            </a:r>
            <a:r>
              <a:rPr lang="en-US" dirty="0" err="1"/>
              <a:t>stdout</a:t>
            </a:r>
            <a:r>
              <a:rPr lang="en-US" dirty="0"/>
              <a:t>, file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log4j.appender.stdout=org.apache.log4j.ConsoleAppender</a:t>
            </a:r>
            <a:br>
              <a:rPr lang="en-US" dirty="0"/>
            </a:br>
            <a:r>
              <a:rPr lang="en-US" dirty="0"/>
              <a:t>log4j.appender.stdout.layout=org.apache.log4j.PatternLayout</a:t>
            </a:r>
            <a:br>
              <a:rPr lang="en-US" dirty="0"/>
            </a:br>
            <a:r>
              <a:rPr lang="en-US" dirty="0"/>
              <a:t># Pattern to output the caller's file name and line number.</a:t>
            </a:r>
            <a:br>
              <a:rPr lang="en-US" dirty="0"/>
            </a:br>
            <a:r>
              <a:rPr lang="en-US" dirty="0"/>
              <a:t>log4j.appender.stdout.layout.ConversionPattern=%d{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} %5p [%t] (%F:%L) %c{2}: %</a:t>
            </a:r>
            <a:r>
              <a:rPr lang="en-US" dirty="0" err="1"/>
              <a:t>m%n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log4j.appender.file=org.apache.log4j.RollingFileAppender</a:t>
            </a:r>
            <a:br>
              <a:rPr lang="en-US" dirty="0"/>
            </a:br>
            <a:r>
              <a:rPr lang="en-US" dirty="0"/>
              <a:t>log4j.appender.file.File=../log/region-</a:t>
            </a:r>
            <a:r>
              <a:rPr lang="en-US" dirty="0" err="1"/>
              <a:t>tool.log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log4j.appender.file.layout=org.apache.log4j.PatternLayout</a:t>
            </a:r>
            <a:br>
              <a:rPr lang="en-US" dirty="0"/>
            </a:br>
            <a:r>
              <a:rPr lang="en-US" dirty="0"/>
              <a:t>log4j.appender.file.layout.ConversionPattern=%d{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} %5p [%t] (%F:%L) %c{2}: %</a:t>
            </a:r>
            <a:r>
              <a:rPr lang="en-US" dirty="0" err="1"/>
              <a:t>m%n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log4j.appender.file.MaxFileSize=100MB</a:t>
            </a:r>
            <a:br>
              <a:rPr lang="en-US" dirty="0"/>
            </a:br>
            <a:r>
              <a:rPr lang="en-US" dirty="0"/>
              <a:t>log4j.appender.file.MaxBackupIndex=5</a:t>
            </a:r>
            <a:br>
              <a:rPr lang="en-US" dirty="0"/>
            </a:br>
            <a:r>
              <a:rPr lang="en-US" dirty="0"/>
              <a:t>log4j.appender.file.append=true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log4j.logger.admin=DEBUG</a:t>
            </a:r>
            <a:br>
              <a:rPr lang="en-US" dirty="0"/>
            </a:br>
            <a:r>
              <a:rPr lang="en-US" dirty="0"/>
              <a:t>log4j.logger.org.apache.hadoop=WARN</a:t>
            </a:r>
            <a:br>
              <a:rPr lang="en-US" dirty="0"/>
            </a:br>
            <a:r>
              <a:rPr lang="en-US" dirty="0"/>
              <a:t>log4j.logger.org.apache.zookeeper=ERROR</a:t>
            </a:r>
            <a:br>
              <a:rPr lang="en-US" dirty="0"/>
            </a:br>
            <a:r>
              <a:rPr lang="en-US" dirty="0"/>
              <a:t>log4j.logger.org.apache.hadoop.hbase=WARN</a:t>
            </a:r>
          </a:p>
        </p:txBody>
      </p:sp>
    </p:spTree>
    <p:extLst>
      <p:ext uri="{BB962C8B-B14F-4D97-AF65-F5344CB8AC3E}">
        <p14:creationId xmlns:p14="http://schemas.microsoft.com/office/powerpoint/2010/main" val="412781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ctrTitle"/>
          </p:nvPr>
        </p:nvSpPr>
        <p:spPr>
          <a:xfrm>
            <a:off x="410300" y="2701233"/>
            <a:ext cx="7998406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Packaging &amp; Installation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Compilation &amp; Packaging</a:t>
            </a:r>
            <a:endParaRPr lang="en-US"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20712" lvl="1" indent="-342900">
              <a:spcBef>
                <a:spcPts val="0"/>
              </a:spcBef>
            </a:pPr>
            <a:r>
              <a:rPr lang="en-US" sz="2400" dirty="0" smtClean="0"/>
              <a:t>Maven file included with the project.</a:t>
            </a:r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277812" lvl="1" indent="0">
              <a:spcBef>
                <a:spcPts val="0"/>
              </a:spcBef>
              <a:buNone/>
            </a:pPr>
            <a:r>
              <a:rPr lang="en-US" sz="2400" dirty="0" smtClean="0"/>
              <a:t>$ cd [</a:t>
            </a:r>
            <a:r>
              <a:rPr lang="en-US" sz="2400" dirty="0" err="1" smtClean="0"/>
              <a:t>HBase</a:t>
            </a:r>
            <a:r>
              <a:rPr lang="en-US" sz="2400" dirty="0" smtClean="0"/>
              <a:t>-Extensions-project]</a:t>
            </a:r>
          </a:p>
          <a:p>
            <a:pPr marL="277812" lvl="1" indent="0">
              <a:spcBef>
                <a:spcPts val="0"/>
              </a:spcBef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mvn</a:t>
            </a:r>
            <a:r>
              <a:rPr lang="en-US" sz="2400" dirty="0" smtClean="0"/>
              <a:t> package</a:t>
            </a:r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/>
          </a:p>
          <a:p>
            <a:pPr marL="620712" lvl="1" indent="-342900">
              <a:spcBef>
                <a:spcPts val="0"/>
              </a:spcBef>
            </a:pPr>
            <a:r>
              <a:rPr lang="en-US" sz="2400" dirty="0" smtClean="0"/>
              <a:t>2 JAR  </a:t>
            </a:r>
            <a:r>
              <a:rPr lang="en-US" sz="2400" dirty="0" smtClean="0"/>
              <a:t>file at </a:t>
            </a:r>
            <a:r>
              <a:rPr lang="en-US" sz="2400" dirty="0"/>
              <a:t>[</a:t>
            </a:r>
            <a:r>
              <a:rPr lang="en-US" sz="2400" dirty="0" err="1"/>
              <a:t>HBase</a:t>
            </a:r>
            <a:r>
              <a:rPr lang="en-US" sz="2400" dirty="0"/>
              <a:t>-Extensions-project</a:t>
            </a:r>
            <a:r>
              <a:rPr lang="en-US" sz="2400" dirty="0" smtClean="0"/>
              <a:t>]/</a:t>
            </a:r>
            <a:r>
              <a:rPr lang="en-US" sz="2400" dirty="0" smtClean="0"/>
              <a:t>target</a:t>
            </a:r>
          </a:p>
          <a:p>
            <a:pPr marL="1023937" lvl="2" indent="-342900">
              <a:spcBef>
                <a:spcPts val="0"/>
              </a:spcBef>
            </a:pPr>
            <a:r>
              <a:rPr lang="en-US" sz="2400" dirty="0"/>
              <a:t>hbase-extensions-0.1-hbase1.2-cdh5.8.4.</a:t>
            </a:r>
            <a:r>
              <a:rPr lang="en-US" sz="2400" dirty="0" smtClean="0"/>
              <a:t>jar</a:t>
            </a:r>
          </a:p>
          <a:p>
            <a:pPr marL="1023937" lvl="2" indent="-342900">
              <a:spcBef>
                <a:spcPts val="0"/>
              </a:spcBef>
            </a:pPr>
            <a:r>
              <a:rPr lang="en-US" sz="2400" dirty="0"/>
              <a:t>hbase-extensions-0.1-hbase1.2-cdh5.8.4-jar-with-dependencies.jar</a:t>
            </a:r>
            <a:endParaRPr lang="en-US" sz="2400" dirty="0"/>
          </a:p>
          <a:p>
            <a:pPr marL="620712" lvl="1" indent="-342900">
              <a:spcBef>
                <a:spcPts val="0"/>
              </a:spcBef>
            </a:pPr>
            <a:endParaRPr lang="en-US" sz="2400" dirty="0" smtClean="0"/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620712" lvl="1" indent="-342900">
              <a:spcBef>
                <a:spcPts val="0"/>
              </a:spcBef>
            </a:pPr>
            <a:endParaRPr lang="en-US" sz="2400" dirty="0"/>
          </a:p>
          <a:p>
            <a:pPr marL="1023937" lvl="2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dirty="0"/>
          </a:p>
          <a:p>
            <a:pPr marL="1023937" lvl="2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dirty="0"/>
          </a:p>
          <a:p>
            <a:pPr marL="620712" lvl="1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b="0" i="0" u="none" strike="noStrike" cap="none" dirty="0">
              <a:solidFill>
                <a:srgbClr val="595B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3937" lvl="2" indent="-342900">
              <a:spcBef>
                <a:spcPts val="0"/>
              </a:spcBef>
            </a:pPr>
            <a:endParaRPr lang="en-US" sz="2400" b="0" i="0" u="none" strike="noStrike" cap="none" dirty="0">
              <a:solidFill>
                <a:srgbClr val="595B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845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lang="en-US"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176213">
              <a:spcBef>
                <a:spcPts val="0"/>
              </a:spcBef>
            </a:pPr>
            <a:r>
              <a:rPr lang="en-US" dirty="0"/>
              <a:t>Copy the jar </a:t>
            </a:r>
            <a:r>
              <a:rPr lang="en-US" dirty="0" smtClean="0"/>
              <a:t>file:</a:t>
            </a:r>
          </a:p>
          <a:p>
            <a:pPr lvl="1" indent="-176213">
              <a:spcBef>
                <a:spcPts val="0"/>
              </a:spcBef>
            </a:pPr>
            <a:r>
              <a:rPr lang="en-US" dirty="0" smtClean="0"/>
              <a:t>Edge Nodes:</a:t>
            </a:r>
            <a:r>
              <a:rPr lang="en-US" dirty="0" smtClean="0"/>
              <a:t> </a:t>
            </a:r>
            <a:r>
              <a:rPr lang="en-US" i="1" dirty="0"/>
              <a:t>hbase-extensions-0.1-hbase1.2-cdh5.8.4.</a:t>
            </a:r>
            <a:r>
              <a:rPr lang="en-US" i="1" dirty="0" smtClean="0"/>
              <a:t>jar</a:t>
            </a:r>
            <a:endParaRPr lang="en-US" dirty="0" smtClean="0"/>
          </a:p>
          <a:p>
            <a:pPr lvl="1" indent="-176213">
              <a:spcBef>
                <a:spcPts val="0"/>
              </a:spcBef>
            </a:pPr>
            <a:r>
              <a:rPr lang="en-US" i="1" dirty="0" smtClean="0"/>
              <a:t>External Nodes without Gateway </a:t>
            </a:r>
            <a:r>
              <a:rPr lang="en-US" i="1" dirty="0" err="1" smtClean="0"/>
              <a:t>Role:use</a:t>
            </a:r>
            <a:r>
              <a:rPr lang="en-US" i="1" dirty="0" smtClean="0"/>
              <a:t> the jar including the dependencies</a:t>
            </a:r>
          </a:p>
          <a:p>
            <a:pPr indent="-176213">
              <a:spcBef>
                <a:spcPts val="0"/>
              </a:spcBef>
            </a:pPr>
            <a:r>
              <a:rPr lang="en-US" i="1" dirty="0" smtClean="0"/>
              <a:t>Update the environment dependencies in the shell scripts:</a:t>
            </a:r>
          </a:p>
          <a:p>
            <a:pPr lvl="1" indent="-176213"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xport JAVA_HOME =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/java/jdk1.7.0_67-cloudera</a:t>
            </a:r>
            <a:endParaRPr lang="en-US" dirty="0" smtClean="0"/>
          </a:p>
          <a:p>
            <a:pPr lvl="1" indent="-176213"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xport CDH_VERSION = cdh5.8.4</a:t>
            </a:r>
          </a:p>
          <a:p>
            <a:pPr lvl="1" indent="-176213">
              <a:spcBef>
                <a:spcPts val="0"/>
              </a:spcBef>
            </a:pPr>
            <a:endParaRPr lang="en-US" i="1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3501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Manager Tool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The Region Manager Tool will handle: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non-uniform number of regions in three different stages: </a:t>
            </a:r>
            <a:r>
              <a:rPr lang="en-US" dirty="0" smtClean="0"/>
              <a:t>hot</a:t>
            </a:r>
            <a:r>
              <a:rPr lang="en-US" dirty="0"/>
              <a:t>, warm and cold, being the data density &amp; access patterns different per stage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They key will include the year and month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 boundaries between the stages (hot, war &amp; cold) will defined by number an </a:t>
            </a:r>
            <a:r>
              <a:rPr lang="en-US" dirty="0"/>
              <a:t>3</a:t>
            </a:r>
            <a:r>
              <a:rPr lang="en-US" dirty="0" smtClean="0"/>
              <a:t>xpiration period by stage in months.</a:t>
            </a:r>
            <a:endParaRPr lang="en-US" dirty="0"/>
          </a:p>
          <a:p>
            <a:pPr lvl="2"/>
            <a:r>
              <a:rPr lang="en-US" dirty="0" smtClean="0"/>
              <a:t> The </a:t>
            </a:r>
            <a:r>
              <a:rPr lang="en-US" dirty="0"/>
              <a:t>normalizer can be </a:t>
            </a:r>
            <a:r>
              <a:rPr lang="en-US" dirty="0" smtClean="0"/>
              <a:t>run via command line and scheduled via Control-M.</a:t>
            </a:r>
          </a:p>
          <a:p>
            <a:pPr lvl="1"/>
            <a:r>
              <a:rPr lang="en-US" dirty="0" smtClean="0"/>
              <a:t>It can also manage tables without  stages.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/>
              <a:t> It can be run per table adjusting the logic and parameterization for each </a:t>
            </a:r>
            <a:r>
              <a:rPr lang="en-US" dirty="0" smtClean="0"/>
              <a:t>table.</a:t>
            </a:r>
          </a:p>
          <a:p>
            <a:r>
              <a:rPr lang="en-US" dirty="0"/>
              <a:t> </a:t>
            </a:r>
            <a:r>
              <a:rPr lang="en-US" dirty="0" smtClean="0"/>
              <a:t>Current implementation supports the following criteria: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Staged (Hot, warm &amp; cold)  </a:t>
            </a:r>
            <a:r>
              <a:rPr lang="en-US" dirty="0" err="1" smtClean="0"/>
              <a:t>vs</a:t>
            </a:r>
            <a:r>
              <a:rPr lang="en-US" dirty="0" smtClean="0"/>
              <a:t> no staged tables.</a:t>
            </a:r>
          </a:p>
          <a:p>
            <a:pPr lvl="1"/>
            <a:r>
              <a:rPr lang="en-US" dirty="0" smtClean="0"/>
              <a:t> (DEFAULT)  Max. size per regions using </a:t>
            </a:r>
            <a:r>
              <a:rPr lang="en-US" dirty="0" err="1" smtClean="0"/>
              <a:t>Hfile</a:t>
            </a:r>
            <a:r>
              <a:rPr lang="en-US" dirty="0" smtClean="0"/>
              <a:t> storage size </a:t>
            </a:r>
            <a:r>
              <a:rPr lang="en-US" dirty="0"/>
              <a:t>( customizable per stage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 Min. number of regions ( customizable per stage).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Max. number of regions </a:t>
            </a:r>
            <a:r>
              <a:rPr lang="en-US" dirty="0"/>
              <a:t>( customizable per stage)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Average regions size, using HFILE storage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arguments can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9682"/>
            <a:ext cx="11313559" cy="4432299"/>
          </a:xfrm>
        </p:spPr>
        <p:txBody>
          <a:bodyPr/>
          <a:lstStyle/>
          <a:p>
            <a:r>
              <a:rPr lang="en-US" dirty="0" smtClean="0"/>
              <a:t> Just provide the </a:t>
            </a:r>
            <a:r>
              <a:rPr lang="mr-IN" dirty="0" smtClean="0"/>
              <a:t>–</a:t>
            </a:r>
            <a:r>
              <a:rPr lang="en-US" dirty="0" smtClean="0"/>
              <a:t>h or </a:t>
            </a:r>
            <a:r>
              <a:rPr lang="mr-IN" dirty="0" smtClean="0"/>
              <a:t>–</a:t>
            </a:r>
            <a:r>
              <a:rPr lang="en-US" dirty="0" smtClean="0"/>
              <a:t>help to list all:</a:t>
            </a:r>
            <a:endParaRPr lang="en-US" dirty="0"/>
          </a:p>
        </p:txBody>
      </p:sp>
      <p:pic>
        <p:nvPicPr>
          <p:cNvPr id="5" name="Picture 4" descr="Screen Shot 2017-08-30 at 15.2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8" y="2419666"/>
            <a:ext cx="8022601" cy="39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9163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Region by Size (in MB)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65760" y="1347307"/>
            <a:ext cx="11313600" cy="4376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Show the valid arguments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help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default planner (</a:t>
            </a:r>
            <a:r>
              <a:rPr lang="en-US" sz="1800" i="1" dirty="0" err="1" smtClean="0">
                <a:latin typeface="Helvetica"/>
                <a:cs typeface="Helvetica"/>
              </a:rPr>
              <a:t>StagedMaxSizeRegionPlanner</a:t>
            </a:r>
            <a:r>
              <a:rPr lang="en-US" sz="1800" i="1" dirty="0" smtClean="0">
                <a:latin typeface="Helvetica"/>
                <a:cs typeface="Helvetica"/>
              </a:rPr>
              <a:t>) with default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planner.StagedMaxSizeRegionPlanner</a:t>
            </a:r>
            <a:r>
              <a:rPr lang="en-US" sz="1800" i="1" dirty="0">
                <a:latin typeface="Helvetica"/>
                <a:cs typeface="Helvetica"/>
              </a:rPr>
              <a:t>) with default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planner.StagedMaxSizeRegionPlanner</a:t>
            </a:r>
            <a:r>
              <a:rPr lang="en-US" sz="1800" i="1" dirty="0">
                <a:latin typeface="Helvetica"/>
                <a:cs typeface="Helvetica"/>
              </a:rPr>
              <a:t>) with </a:t>
            </a:r>
            <a:r>
              <a:rPr lang="en-US" sz="1800" i="1" dirty="0" smtClean="0">
                <a:latin typeface="Helvetica"/>
                <a:cs typeface="Helvetica"/>
              </a:rPr>
              <a:t>custom sizes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./region-</a:t>
            </a:r>
            <a:r>
              <a:rPr lang="en-US" sz="1800" i="1" dirty="0" err="1" smtClean="0">
                <a:latin typeface="Helvetica"/>
                <a:cs typeface="Helvetica"/>
              </a:rPr>
              <a:t>tool.sh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i="1" dirty="0" err="1" smtClean="0">
                <a:latin typeface="Helvetica"/>
                <a:cs typeface="Helvetica"/>
              </a:rPr>
              <a:t>tablename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cold_max_size</a:t>
            </a:r>
            <a:r>
              <a:rPr lang="en-US" sz="1800" i="1" dirty="0">
                <a:latin typeface="Helvetica"/>
                <a:cs typeface="Helvetica"/>
              </a:rPr>
              <a:t> 5000 -</a:t>
            </a:r>
            <a:r>
              <a:rPr lang="en-US" sz="1800" i="1" dirty="0" err="1">
                <a:latin typeface="Helvetica"/>
                <a:cs typeface="Helvetica"/>
              </a:rPr>
              <a:t>warm_max_size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10000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hot_max_size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15000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default planner (</a:t>
            </a:r>
            <a:r>
              <a:rPr lang="en-US" sz="1800" i="1" dirty="0" err="1" smtClean="0">
                <a:latin typeface="Helvetica"/>
                <a:cs typeface="Helvetica"/>
              </a:rPr>
              <a:t>planner.SimpleMaxSizeRegionPlanner</a:t>
            </a:r>
            <a:r>
              <a:rPr lang="en-US" sz="1800" i="1" dirty="0">
                <a:latin typeface="Helvetica"/>
                <a:cs typeface="Helvetica"/>
              </a:rPr>
              <a:t>) </a:t>
            </a:r>
            <a:r>
              <a:rPr lang="en-US" sz="1800" i="1" dirty="0" smtClean="0">
                <a:latin typeface="Helvetica"/>
                <a:cs typeface="Helvetica"/>
              </a:rPr>
              <a:t>without stages and default size (10 GB)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planner.SimpleMaxSizeRegionPlanner</a:t>
            </a:r>
            <a:r>
              <a:rPr lang="en-US" sz="1800" i="1" dirty="0">
                <a:latin typeface="Helvetica"/>
                <a:cs typeface="Helvetica"/>
              </a:rPr>
              <a:t>) without </a:t>
            </a:r>
            <a:r>
              <a:rPr lang="en-US" sz="1800" i="1" dirty="0" smtClean="0">
                <a:latin typeface="Helvetica"/>
                <a:cs typeface="Helvetica"/>
              </a:rPr>
              <a:t>stages and setting the size (in MB)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max_size</a:t>
            </a:r>
            <a:r>
              <a:rPr lang="en-US" sz="1800" i="1" dirty="0">
                <a:latin typeface="Helvetica"/>
                <a:cs typeface="Helvetica"/>
              </a:rPr>
              <a:t> 15000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807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 Region Size to the Average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9" y="1289692"/>
            <a:ext cx="11325892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>
                <a:latin typeface="Helvetica"/>
                <a:cs typeface="Helvetica"/>
              </a:rPr>
              <a:t> with default </a:t>
            </a:r>
            <a:r>
              <a:rPr lang="en-US" sz="1800" i="1" dirty="0" smtClean="0">
                <a:latin typeface="Helvetica"/>
                <a:cs typeface="Helvetica"/>
              </a:rPr>
              <a:t>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>
                <a:latin typeface="Helvetica"/>
                <a:cs typeface="Helvetica"/>
              </a:rPr>
              <a:t> with </a:t>
            </a:r>
            <a:r>
              <a:rPr lang="en-US" sz="1800" i="1" dirty="0" smtClean="0">
                <a:latin typeface="Helvetica"/>
                <a:cs typeface="Helvetica"/>
              </a:rPr>
              <a:t>custom split factor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true -</a:t>
            </a:r>
            <a:r>
              <a:rPr lang="en-US" sz="1800" i="1" dirty="0" err="1">
                <a:latin typeface="Helvetica"/>
                <a:cs typeface="Helvetica"/>
              </a:rPr>
              <a:t>split_factor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</a:t>
            </a:r>
            <a:r>
              <a:rPr lang="en-US" sz="1800" dirty="0" err="1" smtClean="0"/>
              <a:t>StagedAverageSizeRegionPlanner</a:t>
            </a:r>
            <a:r>
              <a:rPr lang="en-US" sz="1800" i="1" dirty="0" smtClean="0">
                <a:latin typeface="Helvetica"/>
                <a:cs typeface="Helvetica"/>
              </a:rPr>
              <a:t> with 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and </a:t>
            </a:r>
            <a:r>
              <a:rPr lang="en-US" sz="1800" i="1" dirty="0" err="1" smtClean="0">
                <a:latin typeface="Helvetica"/>
                <a:cs typeface="Helvetica"/>
              </a:rPr>
              <a:t>SimpleAverageSizeRegionPlanner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with default 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SimpleMaxSizeRegionPlanner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with </a:t>
            </a:r>
            <a:r>
              <a:rPr lang="en-US" sz="1800" i="1" dirty="0">
                <a:latin typeface="Helvetica"/>
                <a:cs typeface="Helvetica"/>
              </a:rPr>
              <a:t>default properties (split factor = 2 </a:t>
            </a:r>
            <a:r>
              <a:rPr lang="en-US" sz="1800" i="1" dirty="0" smtClean="0">
                <a:latin typeface="Helvetica"/>
                <a:cs typeface="Helvetica"/>
              </a:rPr>
              <a:t>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true -</a:t>
            </a:r>
            <a:r>
              <a:rPr lang="en-US" sz="1800" i="1" dirty="0" err="1">
                <a:latin typeface="Helvetica"/>
                <a:cs typeface="Helvetica"/>
              </a:rPr>
              <a:t>split_factor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2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6037818"/>
      </p:ext>
    </p:extLst>
  </p:cSld>
  <p:clrMapOvr>
    <a:masterClrMapping/>
  </p:clrMapOvr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rgbClr val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2954</Words>
  <Application>Microsoft Macintosh PowerPoint</Application>
  <PresentationFormat>Custom</PresentationFormat>
  <Paragraphs>317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Cloduera Theme</vt:lpstr>
      <vt:lpstr>ENEL – HBase Region Manager Tool  (aka `Region Normalizer)</vt:lpstr>
      <vt:lpstr>Introduction</vt:lpstr>
      <vt:lpstr>Region Manager Tool</vt:lpstr>
      <vt:lpstr>Region Manager Tool scope</vt:lpstr>
      <vt:lpstr>Functionality</vt:lpstr>
      <vt:lpstr>Which arguments can I use?</vt:lpstr>
      <vt:lpstr>Region Manager Tool</vt:lpstr>
      <vt:lpstr>Limit Region by Size (in MB)</vt:lpstr>
      <vt:lpstr>Adjust  Region Size to the Average</vt:lpstr>
      <vt:lpstr>Limit maximum number of regions</vt:lpstr>
      <vt:lpstr>Setting a minimum number of regions</vt:lpstr>
      <vt:lpstr>Bonus  - Iterations</vt:lpstr>
      <vt:lpstr>Which arguments can I use?</vt:lpstr>
      <vt:lpstr>Region Manager Tool</vt:lpstr>
      <vt:lpstr>Implementation – The NormalizationPlanner</vt:lpstr>
      <vt:lpstr>Implementation – The NormalizationPlanner</vt:lpstr>
      <vt:lpstr>Stage Split Points</vt:lpstr>
      <vt:lpstr>Stage Split Points Example</vt:lpstr>
      <vt:lpstr>Min Number of Regions</vt:lpstr>
      <vt:lpstr>Stage min &amp; max factor properties</vt:lpstr>
      <vt:lpstr>Split &amp; Merge logic</vt:lpstr>
      <vt:lpstr>Region Manager Tool</vt:lpstr>
      <vt:lpstr>How to Debug ?</vt:lpstr>
      <vt:lpstr>Packaging &amp; Installation</vt:lpstr>
      <vt:lpstr>Compilation &amp; Packaging</vt:lpstr>
      <vt:lpstr>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– PS Status Reporting</dc:title>
  <cp:lastModifiedBy>Rafael Arana</cp:lastModifiedBy>
  <cp:revision>54</cp:revision>
  <dcterms:modified xsi:type="dcterms:W3CDTF">2017-08-31T22:01:00Z</dcterms:modified>
</cp:coreProperties>
</file>