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CBBC-E94E-4946-A49E-3AE0F26FC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75E5D-79D8-41C6-B9B0-75E133478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66B7C-DC5B-429E-9173-3F210C48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6650-C12A-4A36-A366-AE08F6965590}" type="datetimeFigureOut">
              <a:rPr lang="en-CA" smtClean="0"/>
              <a:t>16/01/2021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FC4CE-78AE-4258-8F17-A51A89D6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3846D-DA26-47FB-9875-6FDCF409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C3CF-0B12-49D2-B6AC-AA0D0CDB1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23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6AC6-5E9C-4B9A-A831-C0BA702B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B0553-A169-4917-B258-7C667904A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0CA10-1888-48E7-84A7-2E80DCA8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6650-C12A-4A36-A366-AE08F6965590}" type="datetimeFigureOut">
              <a:rPr lang="en-CA" smtClean="0"/>
              <a:t>16/01/2021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23928-20B2-4C58-B922-70AE7074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77DC-139E-4854-B146-60C6B162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C3CF-0B12-49D2-B6AC-AA0D0CDB1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19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E0558-2B5A-4AED-98FB-FD02BCB7B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E2A30-81DC-4EF1-A7DC-2B16F365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E6C19-7C50-4173-AC7E-7DDCDE19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6650-C12A-4A36-A366-AE08F6965590}" type="datetimeFigureOut">
              <a:rPr lang="en-CA" smtClean="0"/>
              <a:t>16/01/2021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A76DB-B21B-4626-8FC7-28C3A5AC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74739-38B1-4BD4-8CD7-E08A204B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C3CF-0B12-49D2-B6AC-AA0D0CDB1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18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5387-D20C-41E0-A6F4-91FCBC85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289C-ADD1-4532-98A6-9277EF5E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4D77-5129-490E-8F3A-566F0B13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6650-C12A-4A36-A366-AE08F6965590}" type="datetimeFigureOut">
              <a:rPr lang="en-CA" smtClean="0"/>
              <a:t>16/01/2021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527DC-13F1-40A3-BFF6-2946786E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4488-6850-4468-8780-E17C6119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C3CF-0B12-49D2-B6AC-AA0D0CDB1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60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D707-1C2A-4575-A5D2-51967531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6134A-D66D-4010-AABD-D8596A8F1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B1EB8-F9E1-4850-B393-17947843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6650-C12A-4A36-A366-AE08F6965590}" type="datetimeFigureOut">
              <a:rPr lang="en-CA" smtClean="0"/>
              <a:t>16/01/2021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696E-D4CF-44F7-8A1A-2F569F75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ED5D8-B0C2-4897-8AEA-0C60D1E6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C3CF-0B12-49D2-B6AC-AA0D0CDB1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13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3313-DC96-458A-BF58-7E00C497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A6BC-3EEA-46BB-9C4C-4658CC24B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DC916-A4D5-4450-B355-79358C705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94655-44B8-42CA-8600-573397FC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6650-C12A-4A36-A366-AE08F6965590}" type="datetimeFigureOut">
              <a:rPr lang="en-CA" smtClean="0"/>
              <a:t>16/01/2021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06392-E6BC-4BA9-B0E9-873F13A4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72442-730C-4B45-AAC4-62DD15D0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C3CF-0B12-49D2-B6AC-AA0D0CDB1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84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1EC4-2780-4591-BD79-CAE9738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DED73-C59F-431E-91B5-BB0F9D458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A2048-0068-432D-8FBA-CD9F28381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383A0-1161-4B80-8C1A-AD64311BA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FB3AC-39B8-4770-971C-8E92B578C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E0AC7-7C8D-4BCE-8C95-C6A95A21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6650-C12A-4A36-A366-AE08F6965590}" type="datetimeFigureOut">
              <a:rPr lang="en-CA" smtClean="0"/>
              <a:t>16/01/2021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47A6E-43D6-42C9-9C43-FEB33694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13010-A0BD-4CE5-AE3A-AB94997D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C3CF-0B12-49D2-B6AC-AA0D0CDB1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9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F05A-0B69-4D85-8517-DD165847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60AB8-A72C-4D56-BDF5-AC34DB3B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6650-C12A-4A36-A366-AE08F6965590}" type="datetimeFigureOut">
              <a:rPr lang="en-CA" smtClean="0"/>
              <a:t>16/01/2021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A811C-1316-4BB2-9E60-26C7DDC6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7752C-3790-4481-BF3D-0A6F30CA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C3CF-0B12-49D2-B6AC-AA0D0CDB1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0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A8F02-3937-4919-AB07-49037C07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6650-C12A-4A36-A366-AE08F6965590}" type="datetimeFigureOut">
              <a:rPr lang="en-CA" smtClean="0"/>
              <a:t>16/01/2021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B790B-918D-434B-863B-8336E857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BD920-5043-49F8-B30D-9AFB9416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C3CF-0B12-49D2-B6AC-AA0D0CDB1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83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FB1B-65D7-4E3E-8971-D25F0138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E44F-C488-4227-B2A5-88A7C8B8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97AA8-70AE-4B76-8F65-850A4077F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3ABFC-2315-42B1-9115-AEF77210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6650-C12A-4A36-A366-AE08F6965590}" type="datetimeFigureOut">
              <a:rPr lang="en-CA" smtClean="0"/>
              <a:t>16/01/2021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5874C-1060-4BD4-B0E8-1B4BCF72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FEA11-4CCF-4E0B-9B05-C75D57B5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C3CF-0B12-49D2-B6AC-AA0D0CDB1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06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6D67-D9C7-408D-AB07-034A1D82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9337E-69ED-42E0-95B0-2B64227C9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25E66-7E6C-47C9-AE2B-AC9D0ECA7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48798-604B-43E2-885E-62A5A77C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6650-C12A-4A36-A366-AE08F6965590}" type="datetimeFigureOut">
              <a:rPr lang="en-CA" smtClean="0"/>
              <a:t>16/01/2021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E4403-DBBE-416B-B627-C419FAB5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04E08-C92A-4FE0-9C19-25FBAD5E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C3CF-0B12-49D2-B6AC-AA0D0CDB1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97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95DCC-0782-4907-A5EB-C12A9194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67B89-072B-405D-B456-2BB31063D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28002-8F5F-4A74-9F6B-7267AB65F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F6650-C12A-4A36-A366-AE08F6965590}" type="datetimeFigureOut">
              <a:rPr lang="en-CA" smtClean="0"/>
              <a:t>16/01/2021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0A75C-4887-4FED-9A7B-CDAE3F9A8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F6940-C42E-4BBB-97A2-5293A9588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AC3CF-0B12-49D2-B6AC-AA0D0CDB1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02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56B6C1-F1D1-4C2F-A240-7181B3BC5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30926"/>
              </p:ext>
            </p:extLst>
          </p:nvPr>
        </p:nvGraphicFramePr>
        <p:xfrm>
          <a:off x="379367" y="694499"/>
          <a:ext cx="4008075" cy="741680"/>
        </p:xfrm>
        <a:graphic>
          <a:graphicData uri="http://schemas.openxmlformats.org/drawingml/2006/table">
            <a:tbl>
              <a:tblPr firstRow="1" bandRow="1"/>
              <a:tblGrid>
                <a:gridCol w="553990">
                  <a:extLst>
                    <a:ext uri="{9D8B030D-6E8A-4147-A177-3AD203B41FA5}">
                      <a16:colId xmlns:a16="http://schemas.microsoft.com/office/drawing/2014/main" val="2561227225"/>
                    </a:ext>
                  </a:extLst>
                </a:gridCol>
                <a:gridCol w="3454085">
                  <a:extLst>
                    <a:ext uri="{9D8B030D-6E8A-4147-A177-3AD203B41FA5}">
                      <a16:colId xmlns:a16="http://schemas.microsoft.com/office/drawing/2014/main" val="188769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“A”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“1”, 1</a:t>
                      </a:r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“2”, 3</a:t>
                      </a:r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“3”, 6</a:t>
                      </a:r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“2”, 7</a:t>
                      </a:r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47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“B”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“4”, 2</a:t>
                      </a:r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“5”, 4</a:t>
                      </a:r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“4”, 9</a:t>
                      </a:r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347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2BDE4C-74AB-4E8B-AE2A-B51276D9D6D1}"/>
              </a:ext>
            </a:extLst>
          </p:cNvPr>
          <p:cNvSpPr txBox="1"/>
          <p:nvPr/>
        </p:nvSpPr>
        <p:spPr>
          <a:xfrm>
            <a:off x="287088" y="32516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Positive Collection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31B702-F647-4AD4-8EEA-187A6E529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22537"/>
              </p:ext>
            </p:extLst>
          </p:nvPr>
        </p:nvGraphicFramePr>
        <p:xfrm>
          <a:off x="379367" y="1887134"/>
          <a:ext cx="4008075" cy="741680"/>
        </p:xfrm>
        <a:graphic>
          <a:graphicData uri="http://schemas.openxmlformats.org/drawingml/2006/table">
            <a:tbl>
              <a:tblPr firstRow="1" bandRow="1"/>
              <a:tblGrid>
                <a:gridCol w="553990">
                  <a:extLst>
                    <a:ext uri="{9D8B030D-6E8A-4147-A177-3AD203B41FA5}">
                      <a16:colId xmlns:a16="http://schemas.microsoft.com/office/drawing/2014/main" val="2561227225"/>
                    </a:ext>
                  </a:extLst>
                </a:gridCol>
                <a:gridCol w="3454085">
                  <a:extLst>
                    <a:ext uri="{9D8B030D-6E8A-4147-A177-3AD203B41FA5}">
                      <a16:colId xmlns:a16="http://schemas.microsoft.com/office/drawing/2014/main" val="188769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“A”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“2”, 8</a:t>
                      </a:r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“3”, 10</a:t>
                      </a:r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47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“B”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“4”, 5</a:t>
                      </a:r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347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252E8D-F2DB-482D-8BAA-7DBCEE2EF027}"/>
              </a:ext>
            </a:extLst>
          </p:cNvPr>
          <p:cNvSpPr txBox="1"/>
          <p:nvPr/>
        </p:nvSpPr>
        <p:spPr>
          <a:xfrm>
            <a:off x="287088" y="1517802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Negative Collection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5FBC3B7-CE4D-4E91-BF77-BACE15EABB80}"/>
              </a:ext>
            </a:extLst>
          </p:cNvPr>
          <p:cNvSpPr/>
          <p:nvPr/>
        </p:nvSpPr>
        <p:spPr>
          <a:xfrm>
            <a:off x="4295163" y="325167"/>
            <a:ext cx="402672" cy="2518701"/>
          </a:xfrm>
          <a:prstGeom prst="rightBrace">
            <a:avLst>
              <a:gd name="adj1" fmla="val 135416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67B50A6-4F0D-400A-BF9C-382FAFDC4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58780"/>
              </p:ext>
            </p:extLst>
          </p:nvPr>
        </p:nvGraphicFramePr>
        <p:xfrm>
          <a:off x="5002636" y="694499"/>
          <a:ext cx="2862376" cy="741680"/>
        </p:xfrm>
        <a:graphic>
          <a:graphicData uri="http://schemas.openxmlformats.org/drawingml/2006/table">
            <a:tbl>
              <a:tblPr firstRow="1" bandRow="1"/>
              <a:tblGrid>
                <a:gridCol w="567654">
                  <a:extLst>
                    <a:ext uri="{9D8B030D-6E8A-4147-A177-3AD203B41FA5}">
                      <a16:colId xmlns:a16="http://schemas.microsoft.com/office/drawing/2014/main" val="2561227225"/>
                    </a:ext>
                  </a:extLst>
                </a:gridCol>
                <a:gridCol w="2294722">
                  <a:extLst>
                    <a:ext uri="{9D8B030D-6E8A-4147-A177-3AD203B41FA5}">
                      <a16:colId xmlns:a16="http://schemas.microsoft.com/office/drawing/2014/main" val="188769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“A”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47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“B”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“4”, 9</a:t>
                      </a:r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3473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D85B5C3-BB11-4191-9C6B-BACAF965C426}"/>
              </a:ext>
            </a:extLst>
          </p:cNvPr>
          <p:cNvSpPr txBox="1"/>
          <p:nvPr/>
        </p:nvSpPr>
        <p:spPr>
          <a:xfrm>
            <a:off x="4910356" y="32516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Positive Collection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150997C-09BF-4D6F-8C08-DED14FC0E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58121"/>
              </p:ext>
            </p:extLst>
          </p:nvPr>
        </p:nvGraphicFramePr>
        <p:xfrm>
          <a:off x="5002636" y="1887134"/>
          <a:ext cx="2862376" cy="741680"/>
        </p:xfrm>
        <a:graphic>
          <a:graphicData uri="http://schemas.openxmlformats.org/drawingml/2006/table">
            <a:tbl>
              <a:tblPr firstRow="1" bandRow="1"/>
              <a:tblGrid>
                <a:gridCol w="601210">
                  <a:extLst>
                    <a:ext uri="{9D8B030D-6E8A-4147-A177-3AD203B41FA5}">
                      <a16:colId xmlns:a16="http://schemas.microsoft.com/office/drawing/2014/main" val="2561227225"/>
                    </a:ext>
                  </a:extLst>
                </a:gridCol>
                <a:gridCol w="2261166">
                  <a:extLst>
                    <a:ext uri="{9D8B030D-6E8A-4147-A177-3AD203B41FA5}">
                      <a16:colId xmlns:a16="http://schemas.microsoft.com/office/drawing/2014/main" val="188769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“A”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“3”, 10</a:t>
                      </a:r>
                      <a:r>
                        <a:rPr lang="en-CA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47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“B”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3473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F80CBDE-3843-463E-BE2F-4DC14F152405}"/>
              </a:ext>
            </a:extLst>
          </p:cNvPr>
          <p:cNvSpPr txBox="1"/>
          <p:nvPr/>
        </p:nvSpPr>
        <p:spPr>
          <a:xfrm>
            <a:off x="4910356" y="1517802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Negative Collection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5AFCD790-0A7D-4FFB-B2B7-2563C7B83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68747"/>
              </p:ext>
            </p:extLst>
          </p:nvPr>
        </p:nvGraphicFramePr>
        <p:xfrm>
          <a:off x="5002636" y="3079769"/>
          <a:ext cx="2862376" cy="741680"/>
        </p:xfrm>
        <a:graphic>
          <a:graphicData uri="http://schemas.openxmlformats.org/drawingml/2006/table">
            <a:tbl>
              <a:tblPr firstRow="1" bandRow="1"/>
              <a:tblGrid>
                <a:gridCol w="601210">
                  <a:extLst>
                    <a:ext uri="{9D8B030D-6E8A-4147-A177-3AD203B41FA5}">
                      <a16:colId xmlns:a16="http://schemas.microsoft.com/office/drawing/2014/main" val="2561227225"/>
                    </a:ext>
                  </a:extLst>
                </a:gridCol>
                <a:gridCol w="2261166">
                  <a:extLst>
                    <a:ext uri="{9D8B030D-6E8A-4147-A177-3AD203B41FA5}">
                      <a16:colId xmlns:a16="http://schemas.microsoft.com/office/drawing/2014/main" val="188769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“A”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“1”, “3”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47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“B”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3473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0339184-4F29-4F15-A2B4-CF92B7423B34}"/>
              </a:ext>
            </a:extLst>
          </p:cNvPr>
          <p:cNvSpPr txBox="1"/>
          <p:nvPr/>
        </p:nvSpPr>
        <p:spPr>
          <a:xfrm>
            <a:off x="4910356" y="2710437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Collection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C0FB88-CE92-4EF4-9C88-24369C79DC3B}"/>
              </a:ext>
            </a:extLst>
          </p:cNvPr>
          <p:cNvSpPr txBox="1"/>
          <p:nvPr/>
        </p:nvSpPr>
        <p:spPr>
          <a:xfrm>
            <a:off x="3791771" y="2843868"/>
            <a:ext cx="100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Safe Tick: 8</a:t>
            </a:r>
          </a:p>
        </p:txBody>
      </p:sp>
    </p:spTree>
    <p:extLst>
      <p:ext uri="{BB962C8B-B14F-4D97-AF65-F5344CB8AC3E}">
        <p14:creationId xmlns:p14="http://schemas.microsoft.com/office/powerpoint/2010/main" val="168246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Avreline</dc:creator>
  <cp:lastModifiedBy>Alexandre Avreline</cp:lastModifiedBy>
  <cp:revision>1</cp:revision>
  <dcterms:created xsi:type="dcterms:W3CDTF">2021-01-16T17:12:52Z</dcterms:created>
  <dcterms:modified xsi:type="dcterms:W3CDTF">2021-01-16T17:20:25Z</dcterms:modified>
</cp:coreProperties>
</file>