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8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27DC-AFDB-4FE5-9F93-79216C022BA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B142-E315-4A94-ACEB-6F4B0E6B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51802" y="1837343"/>
            <a:ext cx="1776101" cy="11131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79894" y="3546269"/>
            <a:ext cx="1776101" cy="1113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8249" y="3546269"/>
            <a:ext cx="1776101" cy="111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RUNNING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74296" y="183734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Suspending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5624" y="4193319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Resuming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442" y="184442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Activated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6" name="Elbow Connector 15"/>
          <p:cNvCxnSpPr>
            <a:stCxn id="7" idx="0"/>
            <a:endCxn id="5" idx="1"/>
          </p:cNvCxnSpPr>
          <p:nvPr/>
        </p:nvCxnSpPr>
        <p:spPr>
          <a:xfrm rot="5400000" flipH="1" flipV="1">
            <a:off x="3657885" y="2052352"/>
            <a:ext cx="1152332" cy="1835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6" idx="0"/>
          </p:cNvCxnSpPr>
          <p:nvPr/>
        </p:nvCxnSpPr>
        <p:spPr>
          <a:xfrm>
            <a:off x="6927903" y="2393937"/>
            <a:ext cx="1540042" cy="11523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7" idx="2"/>
          </p:cNvCxnSpPr>
          <p:nvPr/>
        </p:nvCxnSpPr>
        <p:spPr>
          <a:xfrm rot="5400000">
            <a:off x="5892123" y="2083635"/>
            <a:ext cx="12700" cy="5151645"/>
          </a:xfrm>
          <a:prstGeom prst="bentConnector3">
            <a:avLst>
              <a:gd name="adj1" fmla="val 464210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1"/>
            <a:endCxn id="5" idx="2"/>
          </p:cNvCxnSpPr>
          <p:nvPr/>
        </p:nvCxnSpPr>
        <p:spPr>
          <a:xfrm rot="10800000">
            <a:off x="6039854" y="2950531"/>
            <a:ext cx="1540041" cy="11523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Application Lifecycle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mulcahy</dc:creator>
  <cp:lastModifiedBy>stacey mulcahy</cp:lastModifiedBy>
  <cp:revision>7</cp:revision>
  <dcterms:created xsi:type="dcterms:W3CDTF">2016-01-19T14:59:41Z</dcterms:created>
  <dcterms:modified xsi:type="dcterms:W3CDTF">2016-01-19T16:02:54Z</dcterms:modified>
</cp:coreProperties>
</file>