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9EC9-C2F2-431B-B50A-0AF960B61FE5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A869-4CA1-40A6-AEA8-45856BD92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59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9EC9-C2F2-431B-B50A-0AF960B61FE5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A869-4CA1-40A6-AEA8-45856BD92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0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9EC9-C2F2-431B-B50A-0AF960B61FE5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A869-4CA1-40A6-AEA8-45856BD92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6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9EC9-C2F2-431B-B50A-0AF960B61FE5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A869-4CA1-40A6-AEA8-45856BD92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09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9EC9-C2F2-431B-B50A-0AF960B61FE5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A869-4CA1-40A6-AEA8-45856BD92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4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9EC9-C2F2-431B-B50A-0AF960B61FE5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A869-4CA1-40A6-AEA8-45856BD92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7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9EC9-C2F2-431B-B50A-0AF960B61FE5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A869-4CA1-40A6-AEA8-45856BD92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9EC9-C2F2-431B-B50A-0AF960B61FE5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A869-4CA1-40A6-AEA8-45856BD92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3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9EC9-C2F2-431B-B50A-0AF960B61FE5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A869-4CA1-40A6-AEA8-45856BD92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3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9EC9-C2F2-431B-B50A-0AF960B61FE5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A869-4CA1-40A6-AEA8-45856BD92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5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9EC9-C2F2-431B-B50A-0AF960B61FE5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A869-4CA1-40A6-AEA8-45856BD92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2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B9EC9-C2F2-431B-B50A-0AF960B61FE5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3A869-4CA1-40A6-AEA8-45856BD92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9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Windows Platform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2944566" cy="303276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for PC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907814" y="0"/>
            <a:ext cx="3161814" cy="3032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for Phones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87376" y="0"/>
            <a:ext cx="3161814" cy="3032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on Xbox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030186" y="0"/>
            <a:ext cx="3161814" cy="30327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on…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3032760"/>
            <a:ext cx="12192000" cy="38252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12247" y="3397885"/>
            <a:ext cx="8367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Universal Windows Platform in Windows 10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60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Windows Platform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2944566" cy="303276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for PC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907814" y="0"/>
            <a:ext cx="3161814" cy="3032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for Phones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87376" y="0"/>
            <a:ext cx="3161814" cy="3032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on Xbox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030186" y="0"/>
            <a:ext cx="3161814" cy="30327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on…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3032760"/>
            <a:ext cx="12192000" cy="38252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47570" y="4143998"/>
            <a:ext cx="6662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Develop for device families, not OS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12247" y="3397885"/>
            <a:ext cx="8367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Universal Windows Platform in Windows 10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38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Windows Platform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2944566" cy="303276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for PC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907814" y="0"/>
            <a:ext cx="3161814" cy="3032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for Phones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87376" y="0"/>
            <a:ext cx="3161814" cy="3032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on Xbox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030186" y="0"/>
            <a:ext cx="3161814" cy="30327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on…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3032760"/>
            <a:ext cx="12192000" cy="38252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47570" y="4143998"/>
            <a:ext cx="6662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Develop for device families, not OS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Single app package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12247" y="3397885"/>
            <a:ext cx="8367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Universal Windows Platform in Windows 10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79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Windows Platform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2944566" cy="303276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for PC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907814" y="0"/>
            <a:ext cx="3161814" cy="3032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for Phones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87376" y="0"/>
            <a:ext cx="3161814" cy="3032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on Xbox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030186" y="0"/>
            <a:ext cx="3161814" cy="30327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on…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3032760"/>
            <a:ext cx="12192000" cy="38252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47570" y="4143998"/>
            <a:ext cx="66620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Develop for device families, not OS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Single app package and unified Store Experience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Common core APIs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12247" y="3397885"/>
            <a:ext cx="8367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Universal Windows Platform in Windows 10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05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Windows Platform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2944566" cy="303276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for PC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907814" y="0"/>
            <a:ext cx="3161814" cy="3032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for Phones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87376" y="0"/>
            <a:ext cx="3161814" cy="3032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on Xbox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030186" y="0"/>
            <a:ext cx="3161814" cy="30327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on…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42" y="3032760"/>
            <a:ext cx="12192000" cy="38252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47570" y="4143998"/>
            <a:ext cx="66620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Develop for device families, not OS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Single app package and unified Store Experience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Common core APIs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Extension SDKs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12247" y="3397885"/>
            <a:ext cx="8367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Universal Windows Platform in Windows 10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49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Windows Platform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2944566" cy="303276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for PC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907814" y="0"/>
            <a:ext cx="3161814" cy="3032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for Phones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87376" y="0"/>
            <a:ext cx="3161814" cy="3032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on Xbox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030186" y="0"/>
            <a:ext cx="3161814" cy="30327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on…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3032760"/>
            <a:ext cx="12192000" cy="38252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47570" y="4143998"/>
            <a:ext cx="66620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Develop for device families, not OS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Single app package and unified Store Experience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Common core APIs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Extension SDKs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Adaptive Controls 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12247" y="3397885"/>
            <a:ext cx="8367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Universal Windows Platform in Windows 10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35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Windows Platform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2944566" cy="303276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for PC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907814" y="0"/>
            <a:ext cx="3161814" cy="3032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for Phones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87376" y="0"/>
            <a:ext cx="3161814" cy="3032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on Xbox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030186" y="0"/>
            <a:ext cx="3161814" cy="30327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on…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3032760"/>
            <a:ext cx="12192000" cy="38252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47570" y="4143998"/>
            <a:ext cx="66620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Develop for device families, not OS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Single app package and unified Store Experience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Common core APIs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Extension SDKs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Adaptive Controls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Common Toolset for Development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12247" y="3397885"/>
            <a:ext cx="8367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Universal Windows Platform in Windows 10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19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246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Universal Windows Platform</vt:lpstr>
      <vt:lpstr>Universal Windows Platform</vt:lpstr>
      <vt:lpstr>Universal Windows Platform</vt:lpstr>
      <vt:lpstr>Universal Windows Platform</vt:lpstr>
      <vt:lpstr>Universal Windows Platform</vt:lpstr>
      <vt:lpstr>Universal Windows Platform</vt:lpstr>
      <vt:lpstr>Universal Windows Platform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Universal Windows Platform</dc:title>
  <dc:creator>stacey mulcahy</dc:creator>
  <cp:lastModifiedBy>stacey mulcahy</cp:lastModifiedBy>
  <cp:revision>1</cp:revision>
  <dcterms:created xsi:type="dcterms:W3CDTF">2016-01-19T15:58:53Z</dcterms:created>
  <dcterms:modified xsi:type="dcterms:W3CDTF">2016-01-19T16:02:42Z</dcterms:modified>
</cp:coreProperties>
</file>