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6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4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9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4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0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81447" y="2053243"/>
            <a:ext cx="7969135" cy="1639599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3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734" y="12470"/>
            <a:ext cx="10515600" cy="740468"/>
          </a:xfrm>
        </p:spPr>
        <p:txBody>
          <a:bodyPr/>
          <a:lstStyle/>
          <a:p>
            <a:r>
              <a:rPr lang="en-US" altLang="ko-KR" dirty="0" err="1" smtClean="0"/>
              <a:t>StoryBoard</a:t>
            </a:r>
            <a:endParaRPr lang="ko-KR" altLang="en-US" dirty="0"/>
          </a:p>
        </p:txBody>
      </p:sp>
      <p:sp>
        <p:nvSpPr>
          <p:cNvPr id="6" name="텍스트 개체 틀 31"/>
          <p:cNvSpPr txBox="1">
            <a:spLocks/>
          </p:cNvSpPr>
          <p:nvPr/>
        </p:nvSpPr>
        <p:spPr>
          <a:xfrm>
            <a:off x="9232669" y="16625"/>
            <a:ext cx="2959331" cy="6155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567" y="466996"/>
            <a:ext cx="2959331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로그인 페이지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아이디 비밀번호 </a:t>
            </a:r>
            <a:r>
              <a:rPr lang="ko-KR" altLang="en-US" sz="1600" dirty="0" err="1"/>
              <a:t>입력칸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 err="1"/>
              <a:t>로그인버튼</a:t>
            </a:r>
            <a:r>
              <a:rPr lang="ko-KR" altLang="en-US" sz="1600" dirty="0"/>
              <a:t> 눌러 </a:t>
            </a:r>
            <a:r>
              <a:rPr lang="ko-KR" altLang="en-US" sz="1600" dirty="0" smtClean="0"/>
              <a:t>로그인 성공하면 </a:t>
            </a:r>
            <a:r>
              <a:rPr lang="en-US" altLang="ko-KR" sz="1600" dirty="0" err="1"/>
              <a:t>accountList.jsp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r>
              <a:rPr lang="ko-KR" altLang="en-US" sz="1600" dirty="0"/>
              <a:t>실패하면 </a:t>
            </a:r>
            <a:r>
              <a:rPr lang="en-US" altLang="ko-KR" sz="1600" dirty="0" err="1"/>
              <a:t>loginFail.jsp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회원가입버튼 누르면 </a:t>
            </a:r>
            <a:r>
              <a:rPr lang="en-US" altLang="ko-KR" sz="1600" dirty="0" err="1"/>
              <a:t>createUser.jsp</a:t>
            </a:r>
            <a:r>
              <a:rPr lang="en-US" altLang="ko-KR" sz="1600" dirty="0"/>
              <a:t> </a:t>
            </a:r>
            <a:r>
              <a:rPr lang="ko-KR" altLang="en-US" sz="1600" dirty="0"/>
              <a:t>로 이동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318567" y="448887"/>
            <a:ext cx="2873433" cy="5722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318567" y="157942"/>
            <a:ext cx="2873433" cy="290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escription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582" y="1512917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</a:t>
            </a:r>
            <a:r>
              <a:rPr lang="ko-KR" altLang="en-US" sz="3200" dirty="0" smtClean="0"/>
              <a:t>조 은행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0567" y="2733067"/>
            <a:ext cx="212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아이디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52255" y="3310348"/>
            <a:ext cx="21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54582" y="2733067"/>
            <a:ext cx="20878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54582" y="3330076"/>
            <a:ext cx="20878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9420" y="4136106"/>
            <a:ext cx="1082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8626" y="4136106"/>
            <a:ext cx="12538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734" y="752938"/>
            <a:ext cx="9035935" cy="54188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25886" y="381529"/>
            <a:ext cx="230678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index.jsp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2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734" y="12470"/>
            <a:ext cx="10515600" cy="740468"/>
          </a:xfrm>
        </p:spPr>
        <p:txBody>
          <a:bodyPr/>
          <a:lstStyle/>
          <a:p>
            <a:r>
              <a:rPr lang="en-US" altLang="ko-KR" dirty="0" err="1" smtClean="0"/>
              <a:t>StoryBoard</a:t>
            </a:r>
            <a:endParaRPr lang="ko-KR" altLang="en-US" dirty="0"/>
          </a:p>
        </p:txBody>
      </p:sp>
      <p:sp>
        <p:nvSpPr>
          <p:cNvPr id="6" name="텍스트 개체 틀 31"/>
          <p:cNvSpPr txBox="1">
            <a:spLocks/>
          </p:cNvSpPr>
          <p:nvPr/>
        </p:nvSpPr>
        <p:spPr>
          <a:xfrm>
            <a:off x="9232669" y="16625"/>
            <a:ext cx="2959331" cy="6155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8567" y="448887"/>
            <a:ext cx="2873433" cy="5722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567" y="466996"/>
            <a:ext cx="29593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로그인 실패 페이지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버튼누르면</a:t>
            </a:r>
            <a:r>
              <a:rPr lang="ko-KR" altLang="en-US" sz="1600" dirty="0" smtClean="0"/>
              <a:t> 다시 로그인페이지로 돌아가기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9318567" y="157942"/>
            <a:ext cx="2873433" cy="290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escription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02625" y="2830678"/>
            <a:ext cx="563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아이디 또는 비밀번호가 틀리셨습니다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다시 한번 확인해주세요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3307425" y="3848040"/>
            <a:ext cx="2814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로그인페이지로 돌아가기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734" y="752938"/>
            <a:ext cx="9035935" cy="54188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25886" y="381529"/>
            <a:ext cx="230678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loginFail.jsp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734" y="12470"/>
            <a:ext cx="10515600" cy="740468"/>
          </a:xfrm>
        </p:spPr>
        <p:txBody>
          <a:bodyPr/>
          <a:lstStyle/>
          <a:p>
            <a:r>
              <a:rPr lang="en-US" altLang="ko-KR" dirty="0" err="1" smtClean="0"/>
              <a:t>StoryBoard</a:t>
            </a:r>
            <a:endParaRPr lang="ko-KR" altLang="en-US" dirty="0"/>
          </a:p>
        </p:txBody>
      </p:sp>
      <p:sp>
        <p:nvSpPr>
          <p:cNvPr id="6" name="텍스트 개체 틀 31"/>
          <p:cNvSpPr txBox="1">
            <a:spLocks/>
          </p:cNvSpPr>
          <p:nvPr/>
        </p:nvSpPr>
        <p:spPr>
          <a:xfrm>
            <a:off x="9232669" y="16625"/>
            <a:ext cx="2959331" cy="6155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8567" y="448887"/>
            <a:ext cx="2873433" cy="5722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567" y="466996"/>
            <a:ext cx="29593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회원가입 페이지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정보 </a:t>
            </a:r>
            <a:r>
              <a:rPr lang="ko-KR" altLang="en-US" sz="1600" dirty="0" err="1" smtClean="0"/>
              <a:t>입력후</a:t>
            </a:r>
            <a:r>
              <a:rPr lang="ko-KR" altLang="en-US" sz="1600" dirty="0" smtClean="0"/>
              <a:t> 완료 버튼 누르면 새로운 </a:t>
            </a:r>
            <a:r>
              <a:rPr lang="en-US" altLang="ko-KR" sz="1600" dirty="0" smtClean="0"/>
              <a:t>user</a:t>
            </a:r>
            <a:r>
              <a:rPr lang="ko-KR" altLang="en-US" sz="1600" dirty="0" smtClean="0"/>
              <a:t>생성 완료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회원가입하면 자동으로  </a:t>
            </a:r>
            <a:r>
              <a:rPr lang="en-US" altLang="ko-KR" sz="1600" dirty="0" err="1" smtClean="0"/>
              <a:t>userNo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부여됨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9318567" y="157942"/>
            <a:ext cx="2873433" cy="290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escription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8771" y="1309108"/>
            <a:ext cx="1537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회원가입</a:t>
            </a:r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150128" y="2045862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734" y="752938"/>
            <a:ext cx="9035935" cy="54188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25886" y="381529"/>
            <a:ext cx="230678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createUser.jsp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5154" y="2045862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95154" y="2486119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95154" y="2941016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95154" y="3411253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95154" y="3866150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휴대폰번호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95154" y="4321047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주소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150128" y="2503717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50128" y="2978397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50128" y="3440918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50128" y="3908445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0128" y="4358269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49879" y="5032228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6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734" y="12470"/>
            <a:ext cx="10515600" cy="740468"/>
          </a:xfrm>
        </p:spPr>
        <p:txBody>
          <a:bodyPr/>
          <a:lstStyle/>
          <a:p>
            <a:r>
              <a:rPr lang="en-US" altLang="ko-KR" dirty="0" err="1" smtClean="0"/>
              <a:t>StoryBoard</a:t>
            </a:r>
            <a:endParaRPr lang="ko-KR" altLang="en-US" dirty="0"/>
          </a:p>
        </p:txBody>
      </p:sp>
      <p:sp>
        <p:nvSpPr>
          <p:cNvPr id="6" name="텍스트 개체 틀 31"/>
          <p:cNvSpPr txBox="1">
            <a:spLocks/>
          </p:cNvSpPr>
          <p:nvPr/>
        </p:nvSpPr>
        <p:spPr>
          <a:xfrm>
            <a:off x="9232669" y="16625"/>
            <a:ext cx="2959331" cy="6155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8567" y="448887"/>
            <a:ext cx="2873433" cy="5722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567" y="466996"/>
            <a:ext cx="2959331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계좌 목록 페이지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로그인한 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가 가지고 있는 모든 </a:t>
            </a:r>
            <a:r>
              <a:rPr lang="ko-KR" altLang="en-US" sz="1600" dirty="0" err="1" smtClean="0"/>
              <a:t>계좌목록</a:t>
            </a:r>
            <a:r>
              <a:rPr lang="ko-KR" altLang="en-US" sz="1600" dirty="0" smtClean="0"/>
              <a:t> 보여주기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해당 계좌번호 누르면 거래내역이 있는 </a:t>
            </a:r>
            <a:r>
              <a:rPr lang="en-US" altLang="ko-KR" sz="1600" dirty="0" err="1" smtClean="0"/>
              <a:t>accountDetail.jsp</a:t>
            </a:r>
            <a:r>
              <a:rPr lang="ko-KR" altLang="en-US" sz="1600" dirty="0" smtClean="0"/>
              <a:t>로 이동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신규발급 버튼 누르면 </a:t>
            </a:r>
            <a:r>
              <a:rPr lang="en-US" altLang="ko-KR" sz="1600" dirty="0" err="1" smtClean="0"/>
              <a:t>createAccount.jsp</a:t>
            </a:r>
            <a:r>
              <a:rPr lang="ko-KR" altLang="en-US" sz="1600" dirty="0" smtClean="0"/>
              <a:t>로 이동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로그아웃 누르면 </a:t>
            </a:r>
            <a:r>
              <a:rPr lang="en-US" altLang="ko-KR" sz="1600" dirty="0" err="1" smtClean="0"/>
              <a:t>logout.jsp</a:t>
            </a:r>
            <a:r>
              <a:rPr lang="ko-KR" altLang="en-US" sz="1600" dirty="0" smtClean="0"/>
              <a:t>로 이동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318567" y="157942"/>
            <a:ext cx="2873433" cy="290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escription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8457" y="1250924"/>
            <a:ext cx="2971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~~~</a:t>
            </a:r>
            <a:r>
              <a:rPr lang="ko-KR" altLang="en-US" sz="2400" dirty="0" smtClean="0"/>
              <a:t>님 환영합니다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196734" y="752938"/>
            <a:ext cx="9035935" cy="54188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25886" y="381529"/>
            <a:ext cx="230678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accountList.jsp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8457" y="1896926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신규발급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388" y="2453057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계좌 목록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388" y="2920118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계좌 유형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9042" y="2939652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 번호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2007" y="2945467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잔액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474" y="3325952"/>
            <a:ext cx="66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자유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55505" y="3337348"/>
            <a:ext cx="17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110-123-4567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8473" y="3726749"/>
            <a:ext cx="66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적금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55505" y="3694108"/>
            <a:ext cx="17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110-000-1234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54174" y="3324776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1000000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50537" y="3714433"/>
            <a:ext cx="15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50000000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54198" y="1896926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8473" y="4127546"/>
            <a:ext cx="66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대출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46846" y="4096081"/>
            <a:ext cx="17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110-333-2244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59109" y="4083765"/>
            <a:ext cx="15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0000000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72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734" y="12470"/>
            <a:ext cx="10515600" cy="740468"/>
          </a:xfrm>
        </p:spPr>
        <p:txBody>
          <a:bodyPr/>
          <a:lstStyle/>
          <a:p>
            <a:r>
              <a:rPr lang="en-US" altLang="ko-KR" dirty="0" err="1" smtClean="0"/>
              <a:t>StoryBoard</a:t>
            </a:r>
            <a:endParaRPr lang="ko-KR" altLang="en-US" dirty="0"/>
          </a:p>
        </p:txBody>
      </p:sp>
      <p:sp>
        <p:nvSpPr>
          <p:cNvPr id="6" name="텍스트 개체 틀 31"/>
          <p:cNvSpPr txBox="1">
            <a:spLocks/>
          </p:cNvSpPr>
          <p:nvPr/>
        </p:nvSpPr>
        <p:spPr>
          <a:xfrm>
            <a:off x="9232669" y="16625"/>
            <a:ext cx="2959331" cy="6155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8567" y="448887"/>
            <a:ext cx="2873433" cy="5722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567" y="466996"/>
            <a:ext cx="29593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계좌 정보 페이지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누른 계좌의 거래내역을 보여줌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입금액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출금액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잔액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해지버튼</a:t>
            </a:r>
            <a:r>
              <a:rPr lang="ko-KR" altLang="en-US" sz="1600" dirty="0" smtClean="0"/>
              <a:t> 누르면 계좌가 </a:t>
            </a:r>
            <a:r>
              <a:rPr lang="ko-KR" altLang="en-US" sz="1600" dirty="0" err="1" smtClean="0"/>
              <a:t>해지됨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318567" y="157942"/>
            <a:ext cx="2873433" cy="290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escription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8456" y="1250924"/>
            <a:ext cx="563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110-123-4567 </a:t>
            </a:r>
            <a:r>
              <a:rPr lang="ko-KR" altLang="en-US" sz="2400" dirty="0" smtClean="0"/>
              <a:t>자유 저축 계좌입니다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196734" y="752938"/>
            <a:ext cx="9035935" cy="54188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25886" y="381529"/>
            <a:ext cx="230678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accountDetail.jsp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2660" y="1844065"/>
            <a:ext cx="1815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388" y="2453057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거래내역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795" y="2902909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날짜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87837" y="2898249"/>
            <a:ext cx="9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</a:t>
            </a:r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59521" y="2898249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잔액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975" y="3353669"/>
            <a:ext cx="16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2020.02.29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04960" y="3321028"/>
            <a:ext cx="17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3995" y="3673055"/>
            <a:ext cx="17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86632" y="3277707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76643" y="3657165"/>
            <a:ext cx="15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26808" y="4046749"/>
            <a:ext cx="17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86166" y="4031447"/>
            <a:ext cx="15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950000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975" y="3728030"/>
            <a:ext cx="16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2020.02.20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4748" y="4100629"/>
            <a:ext cx="16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2020.02.10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4748" y="4498054"/>
            <a:ext cx="168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2020.01.31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94350" y="2898249"/>
            <a:ext cx="9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출금액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86632" y="4427005"/>
            <a:ext cx="15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1050000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12915" y="4482432"/>
            <a:ext cx="15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0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734" y="12470"/>
            <a:ext cx="10515600" cy="740468"/>
          </a:xfrm>
        </p:spPr>
        <p:txBody>
          <a:bodyPr/>
          <a:lstStyle/>
          <a:p>
            <a:r>
              <a:rPr lang="en-US" altLang="ko-KR" dirty="0" err="1" smtClean="0"/>
              <a:t>StoryBoard</a:t>
            </a:r>
            <a:endParaRPr lang="ko-KR" altLang="en-US" dirty="0"/>
          </a:p>
        </p:txBody>
      </p:sp>
      <p:sp>
        <p:nvSpPr>
          <p:cNvPr id="6" name="텍스트 개체 틀 31"/>
          <p:cNvSpPr txBox="1">
            <a:spLocks/>
          </p:cNvSpPr>
          <p:nvPr/>
        </p:nvSpPr>
        <p:spPr>
          <a:xfrm>
            <a:off x="9232669" y="16625"/>
            <a:ext cx="2959331" cy="6155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8567" y="448887"/>
            <a:ext cx="2873433" cy="5722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567" y="466996"/>
            <a:ext cx="295933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로그아웃 페이지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로그아웃 메시지 띄우기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버튼 누르면 로그인페이지로 다시 돌아감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318567" y="157942"/>
            <a:ext cx="2873433" cy="290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escription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3406" y="2394910"/>
            <a:ext cx="563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~~~</a:t>
            </a:r>
            <a:r>
              <a:rPr lang="ko-KR" altLang="en-US" sz="2400" dirty="0" smtClean="0"/>
              <a:t>님 성공적으로 </a:t>
            </a:r>
            <a:r>
              <a:rPr lang="ko-KR" altLang="en-US" sz="2400" dirty="0" err="1" smtClean="0"/>
              <a:t>로그아웃되셨습니다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                 감사합니다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196734" y="752938"/>
            <a:ext cx="9035935" cy="54188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25886" y="381529"/>
            <a:ext cx="230678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logout.jsp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16036" y="3882044"/>
            <a:ext cx="2078182" cy="532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페이지로 돌아가기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5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734" y="12470"/>
            <a:ext cx="10515600" cy="740468"/>
          </a:xfrm>
        </p:spPr>
        <p:txBody>
          <a:bodyPr/>
          <a:lstStyle/>
          <a:p>
            <a:r>
              <a:rPr lang="en-US" altLang="ko-KR" dirty="0" err="1" smtClean="0"/>
              <a:t>StoryBoard</a:t>
            </a:r>
            <a:endParaRPr lang="ko-KR" altLang="en-US" dirty="0"/>
          </a:p>
        </p:txBody>
      </p:sp>
      <p:sp>
        <p:nvSpPr>
          <p:cNvPr id="6" name="텍스트 개체 틀 31"/>
          <p:cNvSpPr txBox="1">
            <a:spLocks/>
          </p:cNvSpPr>
          <p:nvPr/>
        </p:nvSpPr>
        <p:spPr>
          <a:xfrm>
            <a:off x="9232669" y="16625"/>
            <a:ext cx="2959331" cy="6155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8567" y="448887"/>
            <a:ext cx="2873433" cy="5722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567" y="466996"/>
            <a:ext cx="29593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계좌생성</a:t>
            </a:r>
            <a:r>
              <a:rPr lang="ko-KR" altLang="en-US" sz="1600" dirty="0" smtClean="0"/>
              <a:t> 페이지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계좌 유형은 </a:t>
            </a:r>
            <a:r>
              <a:rPr lang="en-US" altLang="ko-KR" sz="1600" dirty="0" err="1" smtClean="0"/>
              <a:t>combobox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radio</a:t>
            </a:r>
            <a:r>
              <a:rPr lang="ko-KR" altLang="en-US" sz="1600" dirty="0" smtClean="0"/>
              <a:t>버튼으로 표시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최초입금액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발급하기 누르면 다시 </a:t>
            </a:r>
            <a:r>
              <a:rPr lang="en-US" altLang="ko-KR" sz="1600" dirty="0" err="1" smtClean="0"/>
              <a:t>accountList.jsp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돌아감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318567" y="157942"/>
            <a:ext cx="2873433" cy="290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escription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93386" y="1262573"/>
            <a:ext cx="1642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신규발급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196734" y="752938"/>
            <a:ext cx="9035935" cy="54188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25886" y="381529"/>
            <a:ext cx="230678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createAccount.jsp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53195" y="4349822"/>
            <a:ext cx="1487979" cy="415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발급하기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1393" y="2145726"/>
            <a:ext cx="320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원하는 계좌 유형을 선택해 주세요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97185" y="2233873"/>
            <a:ext cx="8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자유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54534" y="2233873"/>
            <a:ext cx="8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적금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41841" y="2233873"/>
            <a:ext cx="8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81437" y="3310348"/>
            <a:ext cx="215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최초 입금액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4314304" y="3356376"/>
            <a:ext cx="1487979" cy="415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277800" y="2296419"/>
            <a:ext cx="182881" cy="228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271653" y="2304171"/>
            <a:ext cx="182881" cy="228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8512" y="2304171"/>
            <a:ext cx="182881" cy="228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2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734" y="12470"/>
            <a:ext cx="10515600" cy="740468"/>
          </a:xfrm>
        </p:spPr>
        <p:txBody>
          <a:bodyPr/>
          <a:lstStyle/>
          <a:p>
            <a:r>
              <a:rPr lang="en-US" altLang="ko-KR" dirty="0" err="1" smtClean="0"/>
              <a:t>StoryBoard</a:t>
            </a:r>
            <a:endParaRPr lang="ko-KR" altLang="en-US" dirty="0"/>
          </a:p>
        </p:txBody>
      </p:sp>
      <p:sp>
        <p:nvSpPr>
          <p:cNvPr id="6" name="텍스트 개체 틀 31"/>
          <p:cNvSpPr txBox="1">
            <a:spLocks/>
          </p:cNvSpPr>
          <p:nvPr/>
        </p:nvSpPr>
        <p:spPr>
          <a:xfrm>
            <a:off x="9232669" y="16625"/>
            <a:ext cx="2959331" cy="6155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8567" y="448887"/>
            <a:ext cx="2873433" cy="5722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8567" y="466996"/>
            <a:ext cx="295933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계좌 해지 페이지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예 버튼 누르면 </a:t>
            </a:r>
            <a:r>
              <a:rPr lang="en-US" altLang="ko-KR" sz="1600" dirty="0" err="1" smtClean="0"/>
              <a:t>accountList.jsp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돌아감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아니오 버튼 누르면 </a:t>
            </a:r>
            <a:r>
              <a:rPr lang="ko-KR" altLang="en-US" sz="1600" dirty="0" err="1" smtClean="0"/>
              <a:t>전페이지로</a:t>
            </a:r>
            <a:r>
              <a:rPr lang="ko-KR" altLang="en-US" sz="1600" dirty="0" smtClean="0"/>
              <a:t> 돌아감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318567" y="157942"/>
            <a:ext cx="2873433" cy="290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escription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559" y="2769876"/>
            <a:ext cx="563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정말 해지하시겠습니까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196734" y="752938"/>
            <a:ext cx="9035935" cy="54188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25886" y="381529"/>
            <a:ext cx="230678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deleteAccount.jsp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7559" y="3664438"/>
            <a:ext cx="1246909" cy="44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7359" y="3664438"/>
            <a:ext cx="1246909" cy="44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7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280</Words>
  <Application>Microsoft Office PowerPoint</Application>
  <PresentationFormat>와이드스크린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3조 스토리보드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2020-02-29T12:06:06Z</dcterms:created>
  <dcterms:modified xsi:type="dcterms:W3CDTF">2020-02-29T13:13:12Z</dcterms:modified>
</cp:coreProperties>
</file>