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2b2ac94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2b2ac94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b2ac94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b2ac9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2b2ac94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2b2ac94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2b2ac94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2b2ac94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83750" y="1073100"/>
            <a:ext cx="26568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110875"/>
            <a:ext cx="8099402" cy="49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450" y="108000"/>
            <a:ext cx="71850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25" y="100600"/>
            <a:ext cx="59112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25" y="707450"/>
            <a:ext cx="59912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877675"/>
            <a:ext cx="8839199" cy="346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