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sldIdLst>
    <p:sldId id="256" r:id="rId2"/>
    <p:sldId id="276" r:id="rId3"/>
    <p:sldId id="278" r:id="rId4"/>
    <p:sldId id="277" r:id="rId5"/>
    <p:sldId id="279" r:id="rId6"/>
    <p:sldId id="280" r:id="rId7"/>
    <p:sldId id="282" r:id="rId8"/>
    <p:sldId id="281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embeddedFontLst>
    <p:embeddedFont>
      <p:font typeface="Yoon 윤고딕 540_TT" panose="02090603020101020101" pitchFamily="18" charset="-127"/>
      <p:regular r:id="rId15"/>
    </p:embeddedFont>
    <p:embeddedFont>
      <p:font typeface="Yoon 윤고딕 530_TT" panose="0209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2" autoAdjust="0"/>
    <p:restoredTop sz="94660"/>
  </p:normalViewPr>
  <p:slideViewPr>
    <p:cSldViewPr>
      <p:cViewPr varScale="1">
        <p:scale>
          <a:sx n="103" d="100"/>
          <a:sy n="103" d="100"/>
        </p:scale>
        <p:origin x="15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4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6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5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elenium-python.readthedocs.io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packages" TargetMode="External"/><Relationship Id="rId2" Type="http://schemas.openxmlformats.org/officeDocument/2006/relationships/hyperlink" Target="https://github.atom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-requests.org/en/master/user/advance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tapitutorial.com/lessons/httpmethods.html" TargetMode="External"/><Relationship Id="rId2" Type="http://schemas.openxmlformats.org/officeDocument/2006/relationships/hyperlink" Target="http://docs.python-requests.org/en/master/user/advance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-requests.org/en/master/user/advance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chromium.org/chromedriver/downloads" TargetMode="External"/><Relationship Id="rId2" Type="http://schemas.openxmlformats.org/officeDocument/2006/relationships/hyperlink" Target="http://selenium-python.readthedocs.i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antomjs.org/downloa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46447" y="2806018"/>
            <a:ext cx="4265877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파이썬 고급 스크랩핑</a:t>
            </a:r>
            <a:endParaRPr lang="ko-KR" altLang="en-US" sz="4000" spc="-3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43146" y="2806018"/>
            <a:ext cx="2503301" cy="1077683"/>
            <a:chOff x="3268663" y="2240868"/>
            <a:chExt cx="3763441" cy="1620180"/>
          </a:xfrm>
        </p:grpSpPr>
        <p:sp>
          <p:nvSpPr>
            <p:cNvPr id="8" name="직사각형 7"/>
            <p:cNvSpPr/>
            <p:nvPr/>
          </p:nvSpPr>
          <p:spPr>
            <a:xfrm>
              <a:off x="3268663" y="2240868"/>
              <a:ext cx="3096344" cy="1620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mtClean="0"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Chapter3</a:t>
              </a:r>
              <a:endParaRPr lang="ko-KR" altLang="en-US" sz="3200"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6438038" y="2150858"/>
              <a:ext cx="504056" cy="6840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7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동영상 강의 </a:t>
            </a:r>
            <a:r>
              <a:rPr lang="en-US" altLang="ko-KR" sz="1000" smtClean="0"/>
              <a:t>3-7</a:t>
            </a:r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브라우저 없는 </a:t>
            </a:r>
            <a:r>
              <a:rPr lang="ko-KR" altLang="en-US" sz="280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스크랩핑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및 </a:t>
            </a:r>
            <a:r>
              <a:rPr lang="ko-KR" altLang="en-US" sz="280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파싱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실습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  <a:b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.Selenium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을 이용한 </a:t>
            </a:r>
            <a:r>
              <a:rPr lang="ko-KR" altLang="en-US" sz="2000" err="1">
                <a:solidFill>
                  <a:schemeClr val="accent3">
                    <a:lumMod val="50000"/>
                  </a:schemeClr>
                </a:solidFill>
                <a:latin typeface="+mj-ea"/>
              </a:rPr>
              <a:t>네이버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카페 자동으로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글쓰기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200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네이버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로그인 처리 후 회원 리스트 정보 가져오기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3.Class Module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실습 작성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4.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자주 사용하는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Selenium </a:t>
            </a:r>
            <a:r>
              <a:rPr lang="ko-KR" altLang="en-US" sz="200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레퍼런스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200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Refference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문서 훑어보기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u="sng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ko-KR" altLang="en-US" sz="2000">
                <a:solidFill>
                  <a:srgbClr val="FF0000"/>
                </a:solidFill>
                <a:latin typeface="+mj-ea"/>
              </a:rPr>
              <a:t>실습</a:t>
            </a:r>
            <a:r>
              <a:rPr lang="en-US" altLang="ko-KR" sz="200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2000">
                <a:solidFill>
                  <a:srgbClr val="FF0000"/>
                </a:solidFill>
                <a:latin typeface="+mj-ea"/>
              </a:rPr>
              <a:t>과제</a:t>
            </a:r>
            <a:r>
              <a:rPr lang="en-US" altLang="ko-KR" sz="200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sz="200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2000" smtClean="0">
                <a:solidFill>
                  <a:srgbClr val="FF0000"/>
                </a:solidFill>
                <a:latin typeface="+mj-ea"/>
              </a:rPr>
              <a:t>: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권한이 필요한 사이트 게시판 페이지 별 리스트 추출해보기</a:t>
            </a:r>
            <a:r>
              <a:rPr lang="en-US" altLang="ko-KR" sz="2000" smtClean="0">
                <a:solidFill>
                  <a:srgbClr val="FF0000"/>
                </a:solidFill>
                <a:latin typeface="+mj-ea"/>
              </a:rPr>
              <a:t/>
            </a:r>
            <a:br>
              <a:rPr lang="en-US" altLang="ko-KR" sz="2000" smtClean="0">
                <a:solidFill>
                  <a:srgbClr val="FF0000"/>
                </a:solidFill>
                <a:latin typeface="+mj-ea"/>
              </a:rPr>
            </a:br>
            <a:r>
              <a:rPr lang="en-US" altLang="ko-KR" sz="2000" smtClean="0">
                <a:solidFill>
                  <a:srgbClr val="FF0000"/>
                </a:solidFill>
                <a:latin typeface="+mj-ea"/>
              </a:rPr>
              <a:t/>
            </a:r>
            <a:br>
              <a:rPr lang="en-US" altLang="ko-KR" sz="2000" smtClean="0">
                <a:solidFill>
                  <a:srgbClr val="FF0000"/>
                </a:solidFill>
                <a:latin typeface="+mj-ea"/>
              </a:rPr>
            </a:b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Selenium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문서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http://selenium-python.readthedocs.io/index.html</a:t>
            </a:r>
            <a:r>
              <a:rPr lang="en-US" altLang="ko-KR" sz="2000" smtClean="0">
                <a:solidFill>
                  <a:srgbClr val="FF0000"/>
                </a:solidFill>
                <a:latin typeface="+mj-ea"/>
              </a:rPr>
              <a:t> 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95700" y="800708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Selenium DOM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선택 </a:t>
            </a:r>
            <a:r>
              <a:rPr lang="ko-KR" altLang="en-US" sz="280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메소드</a:t>
            </a:r>
            <a:endParaRPr lang="ko-KR" altLang="en-US" sz="28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동영상 강의</a:t>
            </a:r>
            <a:r>
              <a:rPr lang="en-US" altLang="ko-KR" sz="1000"/>
              <a:t> </a:t>
            </a:r>
            <a:r>
              <a:rPr lang="en-US" altLang="ko-KR" sz="1000" smtClean="0"/>
              <a:t>3-7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1624" y="1628800"/>
            <a:ext cx="7848872" cy="509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Single </a:t>
            </a: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+mj-ea"/>
              </a:rPr>
              <a:t>elements</a:t>
            </a:r>
          </a:p>
          <a:p>
            <a:r>
              <a:rPr lang="en-US" altLang="ko-KR" sz="1600" i="1" err="1" smtClean="0"/>
              <a:t>find_element_by_id</a:t>
            </a:r>
            <a:endParaRPr lang="en-US" altLang="ko-KR" sz="1600"/>
          </a:p>
          <a:p>
            <a:r>
              <a:rPr lang="en-US" altLang="ko-KR" sz="1600" i="1" err="1"/>
              <a:t>find_element_by_name</a:t>
            </a:r>
            <a:endParaRPr lang="en-US" altLang="ko-KR" sz="1600"/>
          </a:p>
          <a:p>
            <a:r>
              <a:rPr lang="en-US" altLang="ko-KR" sz="1600" i="1" err="1"/>
              <a:t>find_element_by_xpath</a:t>
            </a:r>
            <a:endParaRPr lang="en-US" altLang="ko-KR" sz="1600"/>
          </a:p>
          <a:p>
            <a:r>
              <a:rPr lang="en-US" altLang="ko-KR" sz="1600" i="1" err="1"/>
              <a:t>find_element_by_link_text</a:t>
            </a:r>
            <a:endParaRPr lang="en-US" altLang="ko-KR" sz="1600"/>
          </a:p>
          <a:p>
            <a:r>
              <a:rPr lang="en-US" altLang="ko-KR" sz="1600" i="1" err="1"/>
              <a:t>find_element_by_partial_link_text</a:t>
            </a:r>
            <a:endParaRPr lang="en-US" altLang="ko-KR" sz="1600"/>
          </a:p>
          <a:p>
            <a:r>
              <a:rPr lang="en-US" altLang="ko-KR" sz="1600" i="1" err="1"/>
              <a:t>find_element_by_tag_name</a:t>
            </a:r>
            <a:endParaRPr lang="en-US" altLang="ko-KR" sz="1600"/>
          </a:p>
          <a:p>
            <a:r>
              <a:rPr lang="en-US" altLang="ko-KR" sz="1600" i="1" err="1"/>
              <a:t>find_element_by_class_name</a:t>
            </a:r>
            <a:endParaRPr lang="en-US" altLang="ko-KR" sz="1600"/>
          </a:p>
          <a:p>
            <a:r>
              <a:rPr lang="en-US" altLang="ko-KR" sz="1600" i="1" err="1"/>
              <a:t>find_element_by_css_selector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Multiple elements</a:t>
            </a:r>
          </a:p>
          <a:p>
            <a:r>
              <a:rPr lang="en-US" altLang="ko-KR" sz="1600" i="1" err="1"/>
              <a:t>find_elements_by_name</a:t>
            </a:r>
            <a:endParaRPr lang="en-US" altLang="ko-KR" sz="1600"/>
          </a:p>
          <a:p>
            <a:r>
              <a:rPr lang="en-US" altLang="ko-KR" sz="1600" i="1" err="1"/>
              <a:t>find_elements_by_xpath</a:t>
            </a:r>
            <a:endParaRPr lang="en-US" altLang="ko-KR" sz="1600"/>
          </a:p>
          <a:p>
            <a:r>
              <a:rPr lang="en-US" altLang="ko-KR" sz="1600" i="1" err="1"/>
              <a:t>find_elements_by_link_text</a:t>
            </a:r>
            <a:endParaRPr lang="en-US" altLang="ko-KR" sz="1600"/>
          </a:p>
          <a:p>
            <a:r>
              <a:rPr lang="en-US" altLang="ko-KR" sz="1600" i="1" err="1"/>
              <a:t>find_elements_by_partial_link_text</a:t>
            </a:r>
            <a:endParaRPr lang="en-US" altLang="ko-KR" sz="1600"/>
          </a:p>
          <a:p>
            <a:r>
              <a:rPr lang="en-US" altLang="ko-KR" sz="1600" i="1" err="1"/>
              <a:t>find_elements_by_tag_name</a:t>
            </a:r>
            <a:endParaRPr lang="en-US" altLang="ko-KR" sz="1600"/>
          </a:p>
          <a:p>
            <a:r>
              <a:rPr lang="en-US" altLang="ko-KR" sz="1600" i="1" err="1"/>
              <a:t>find_elements_by_class_name</a:t>
            </a:r>
            <a:endParaRPr lang="en-US" altLang="ko-KR" sz="1600"/>
          </a:p>
          <a:p>
            <a:r>
              <a:rPr lang="en-US" altLang="ko-KR" sz="1600" i="1" err="1"/>
              <a:t>find_elements_by_css_selector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19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95700" y="800708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Selenium </a:t>
            </a:r>
            <a:r>
              <a:rPr lang="en-US" altLang="ko-KR" sz="280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Webdriver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API</a:t>
            </a:r>
            <a:endParaRPr lang="ko-KR" altLang="en-US" sz="28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동영상 강의</a:t>
            </a:r>
            <a:r>
              <a:rPr lang="en-US" altLang="ko-KR" sz="1000"/>
              <a:t> </a:t>
            </a:r>
            <a:r>
              <a:rPr lang="en-US" altLang="ko-KR" sz="1000" smtClean="0"/>
              <a:t>3-7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1624" y="1484784"/>
            <a:ext cx="784887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c</a:t>
            </a:r>
            <a: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lear()</a:t>
            </a:r>
            <a:b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</a:br>
            <a: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click()</a:t>
            </a:r>
          </a:p>
          <a:p>
            <a:r>
              <a:rPr lang="en-US" altLang="ko-KR" sz="1600" i="1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get_attribute</a:t>
            </a:r>
            <a: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(name)</a:t>
            </a:r>
          </a:p>
          <a:p>
            <a:r>
              <a:rPr lang="en-US" altLang="ko-KR" sz="1600" i="1" err="1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i</a:t>
            </a:r>
            <a:r>
              <a:rPr lang="en-US" altLang="ko-KR" sz="1600" i="1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s_displayed</a:t>
            </a:r>
            <a: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()</a:t>
            </a:r>
            <a:b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</a:br>
            <a:r>
              <a:rPr lang="en-US" altLang="ko-KR" sz="1600" i="1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is_enabled</a:t>
            </a:r>
            <a: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()</a:t>
            </a:r>
            <a:b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</a:br>
            <a:r>
              <a:rPr lang="en-US" altLang="ko-KR" sz="1600" i="1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is_selected</a:t>
            </a:r>
            <a: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()</a:t>
            </a:r>
            <a:b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</a:br>
            <a: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screenshot(filename)</a:t>
            </a:r>
            <a:b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</a:br>
            <a:r>
              <a:rPr lang="en-US" altLang="ko-KR" sz="1600" i="1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send_keys</a:t>
            </a:r>
            <a: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(value)</a:t>
            </a:r>
            <a:b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</a:br>
            <a: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submit()</a:t>
            </a:r>
            <a:b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</a:br>
            <a:r>
              <a:rPr lang="en-US" altLang="ko-KR" sz="1600" i="1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value_of_css_property</a:t>
            </a:r>
            <a: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(name)</a:t>
            </a:r>
            <a:b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</a:br>
            <a: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id</a:t>
            </a:r>
            <a:b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</a:br>
            <a: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location</a:t>
            </a:r>
            <a:b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</a:br>
            <a: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parent</a:t>
            </a:r>
            <a:b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</a:br>
            <a:r>
              <a:rPr lang="en-US" altLang="ko-KR" sz="1600" i="1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rect</a:t>
            </a:r>
            <a: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/>
            </a:r>
            <a:b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</a:br>
            <a: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screenshot_as_base64</a:t>
            </a:r>
            <a:b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</a:br>
            <a:r>
              <a:rPr lang="en-US" altLang="ko-KR" sz="1600" i="1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screenshot_as_png</a:t>
            </a:r>
            <a: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/>
            </a:r>
            <a:b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</a:br>
            <a: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size</a:t>
            </a:r>
            <a:b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</a:br>
            <a:r>
              <a:rPr lang="en-US" altLang="ko-KR" sz="1600" i="1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tag_name</a:t>
            </a:r>
            <a: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/>
            </a:r>
            <a:b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</a:br>
            <a:r>
              <a:rPr lang="en-US" altLang="ko-KR" sz="1600" i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text</a:t>
            </a:r>
            <a:endParaRPr lang="en-US" altLang="ko-KR" sz="1600" i="1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36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동영상 강의 </a:t>
            </a:r>
            <a:r>
              <a:rPr lang="en-US" altLang="ko-KR" sz="1000" smtClean="0"/>
              <a:t>3-8</a:t>
            </a:r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2711624" y="584684"/>
            <a:ext cx="8640960" cy="123110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여기서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잠깐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! (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아톰 데이터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&amp; GitHub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연동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/>
            </a:r>
            <a:b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93887"/>
            <a:ext cx="856895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1. Git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설치 확인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 Github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회원가입 및 저장소 생성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3. Github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저장소 연동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(Local)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  -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기존 프로젝트 저장소 추가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   -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새로운 프로젝트 저장소 추가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아톰에디터에서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Github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사용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5. Git add, commit, push, pull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테스트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 smtClean="0">
                <a:solidFill>
                  <a:srgbClr val="FF0000"/>
                </a:solidFill>
                <a:latin typeface="+mj-ea"/>
              </a:rPr>
              <a:t/>
            </a:r>
            <a:br>
              <a:rPr lang="en-US" altLang="ko-KR" sz="2000" smtClean="0">
                <a:solidFill>
                  <a:srgbClr val="FF0000"/>
                </a:solidFill>
                <a:latin typeface="+mj-ea"/>
              </a:rPr>
            </a:b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 for Atom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https://github.atom.io/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Atom Pakage :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https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://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atom.io/packages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Git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안내서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 https://rogerdudler.github.io/git-guide/index.ko.html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17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동영상 강의 </a:t>
            </a:r>
            <a:r>
              <a:rPr lang="en-US" altLang="ko-KR" sz="1000" smtClean="0"/>
              <a:t>3-1</a:t>
            </a:r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Http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 기초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78488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request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response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간단 개념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알아보기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 cookie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session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개념 알아보기</a:t>
            </a:r>
          </a:p>
          <a:p>
            <a:pPr>
              <a:lnSpc>
                <a:spcPct val="150000"/>
              </a:lnSpc>
            </a:pPr>
            <a:endParaRPr lang="en-US" altLang="ko-KR" sz="2000" u="sng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</a:t>
            </a:r>
            <a:r>
              <a:rPr lang="en-US" altLang="ko-KR" sz="2000" u="sng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://www.zetawiki.com/wiki/%EC%BF%A0%ED%82%A4%EC%99%80_%EC%84%B8%EC%85%98_%EC%B0%A8%EC%9D%B4%EC%A0%90</a:t>
            </a:r>
            <a:endParaRPr lang="en-US" altLang="ko-KR" sz="2000" u="sng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56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95700" y="800708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request, response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개념</a:t>
            </a:r>
            <a:endParaRPr lang="ko-KR" altLang="en-US" sz="28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동영상 강의</a:t>
            </a:r>
            <a:r>
              <a:rPr lang="en-US" altLang="ko-KR" sz="1000"/>
              <a:t> </a:t>
            </a:r>
            <a:r>
              <a:rPr lang="en-US" altLang="ko-KR" sz="1000" smtClean="0"/>
              <a:t>3-1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412776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95700" y="800708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cookie, session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개념</a:t>
            </a:r>
            <a:endParaRPr lang="ko-KR" altLang="en-US" sz="28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동영상 강의</a:t>
            </a:r>
            <a:r>
              <a:rPr lang="en-US" altLang="ko-KR" sz="1000"/>
              <a:t> </a:t>
            </a:r>
            <a:r>
              <a:rPr lang="en-US" altLang="ko-KR" sz="1000" smtClean="0"/>
              <a:t>3-1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16" y="1700808"/>
            <a:ext cx="8126359" cy="39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동영상 강의 </a:t>
            </a:r>
            <a:r>
              <a:rPr lang="en-US" altLang="ko-KR" sz="1000" smtClean="0"/>
              <a:t>3-2</a:t>
            </a:r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requests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모듈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기초 사용법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(1)</a:t>
            </a:r>
          </a:p>
          <a:p>
            <a:endParaRPr lang="en-US" altLang="ko-KR" sz="2400" spc="-15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78488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requests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모듈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사용법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(1)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및 장점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en-US" altLang="ko-KR" sz="200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Json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데이터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핸들링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. requests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모듈 테스트 실습</a:t>
            </a:r>
          </a:p>
          <a:p>
            <a:pPr>
              <a:lnSpc>
                <a:spcPct val="150000"/>
              </a:lnSpc>
            </a:pPr>
            <a:endParaRPr lang="en-US" altLang="ko-KR" sz="2000" u="sng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http://docs.python-requests.org/en/master/user/advanced</a:t>
            </a:r>
            <a:r>
              <a:rPr lang="en-US" altLang="ko-KR" sz="2000" u="sng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/</a:t>
            </a:r>
            <a:endParaRPr lang="en-US" altLang="ko-KR" sz="2000" u="sng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http://www.restapitutorial.com/lessons/httpmethods.html</a:t>
            </a:r>
          </a:p>
          <a:p>
            <a:pPr>
              <a:lnSpc>
                <a:spcPct val="150000"/>
              </a:lnSpc>
            </a:pPr>
            <a:endParaRPr lang="en-US" altLang="ko-KR" sz="28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5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동영상 강의 </a:t>
            </a:r>
            <a:r>
              <a:rPr lang="en-US" altLang="ko-KR" sz="1000" smtClean="0"/>
              <a:t>3-3</a:t>
            </a:r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requests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모듈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기초 사용법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</a:p>
          <a:p>
            <a:endParaRPr lang="en-US" altLang="ko-KR" sz="2400" spc="-15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requests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모듈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사용법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(2)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. requests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모듈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Rest API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실습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+mj-ea"/>
              </a:rPr>
              <a:t>실습</a:t>
            </a:r>
            <a:r>
              <a:rPr lang="en-US" altLang="ko-KR" sz="200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2000">
                <a:solidFill>
                  <a:srgbClr val="FF0000"/>
                </a:solidFill>
                <a:latin typeface="+mj-ea"/>
              </a:rPr>
              <a:t>과제</a:t>
            </a:r>
            <a:r>
              <a:rPr lang="en-US" altLang="ko-KR" sz="200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sz="200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2000" smtClean="0">
                <a:solidFill>
                  <a:srgbClr val="FF0000"/>
                </a:solidFill>
                <a:latin typeface="+mj-ea"/>
              </a:rPr>
              <a:t>: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API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서비스 제공 사이트 이용해보기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자유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)</a:t>
            </a:r>
            <a:endParaRPr lang="en-US" altLang="ko-KR" sz="2000" u="sng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http://docs.python-requests.org/en/master/user/advanced</a:t>
            </a:r>
            <a:r>
              <a:rPr lang="en-US" altLang="ko-KR" sz="2000" u="sng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/</a:t>
            </a:r>
            <a:endParaRPr lang="en-US" altLang="ko-KR" sz="2000" u="sng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http://</a:t>
            </a:r>
            <a:r>
              <a:rPr lang="en-US" altLang="ko-KR" sz="2000" u="sng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www.restapitutorial.com/lessons/httpmethods.html</a:t>
            </a:r>
            <a:endParaRPr lang="en-US" altLang="ko-KR" sz="2000" u="sng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https://lalwr.blogspot.kr/2016/01/restful.html</a:t>
            </a:r>
          </a:p>
          <a:p>
            <a:pPr>
              <a:lnSpc>
                <a:spcPct val="150000"/>
              </a:lnSpc>
            </a:pPr>
            <a:endParaRPr lang="en-US" altLang="ko-KR" sz="28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43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동영상 강의 </a:t>
            </a:r>
            <a:r>
              <a:rPr lang="en-US" altLang="ko-KR" sz="1000" smtClean="0"/>
              <a:t>3-4</a:t>
            </a:r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requests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 실습 고급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endParaRPr lang="en-US" altLang="ko-KR" sz="2400" spc="-15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564904"/>
            <a:ext cx="78488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</a:t>
            </a:r>
            <a:r>
              <a:rPr lang="ko-KR" altLang="en-US" sz="200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루리웹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200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Ruliweb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사이트 로그인 처리 후 게시판 글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가져오기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00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인프런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200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Inflearn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사이트 로그인 처리 후 개인정보 가져오기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u="sng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u="sng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http://docs.python-requests.org/en/master/user/advanced</a:t>
            </a:r>
            <a:r>
              <a:rPr lang="en-US" altLang="ko-KR" sz="2000" u="sng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/</a:t>
            </a:r>
            <a:endParaRPr lang="en-US" altLang="ko-KR" sz="2000" u="sng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18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동영상 강의 </a:t>
            </a:r>
            <a:r>
              <a:rPr lang="en-US" altLang="ko-KR" sz="1000" smtClean="0"/>
              <a:t>3-5</a:t>
            </a:r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requests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 실습 고급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</a:p>
          <a:p>
            <a:endParaRPr lang="en-US" altLang="ko-KR" sz="2400" spc="-15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564904"/>
            <a:ext cx="78488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보안 토큰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200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csrf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Token), Fake User-agent, Header Payload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처리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2. </a:t>
            </a:r>
            <a:r>
              <a:rPr lang="ko-KR" altLang="en-US" sz="2000" err="1">
                <a:solidFill>
                  <a:schemeClr val="accent3">
                    <a:lumMod val="50000"/>
                  </a:schemeClr>
                </a:solidFill>
                <a:latin typeface="+mj-ea"/>
              </a:rPr>
              <a:t>위시캣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(</a:t>
            </a:r>
            <a:r>
              <a:rPr lang="en-US" altLang="ko-KR" sz="2000" err="1">
                <a:solidFill>
                  <a:schemeClr val="accent3">
                    <a:lumMod val="50000"/>
                  </a:schemeClr>
                </a:solidFill>
                <a:latin typeface="+mj-ea"/>
              </a:rPr>
              <a:t>wishket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)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사이트 로그인 처리 후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정보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가져오기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u="sng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Fake-</a:t>
            </a:r>
            <a:r>
              <a:rPr lang="en-US" altLang="ko-KR" sz="2000" u="sng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UserAgent</a:t>
            </a:r>
            <a:r>
              <a:rPr lang="en-US" altLang="ko-KR" sz="2000" u="sng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- https</a:t>
            </a:r>
            <a:r>
              <a:rPr lang="en-US" altLang="ko-KR" sz="2000" u="sng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://pypi.python.org/pypi/fake-useragent</a:t>
            </a:r>
            <a:endParaRPr lang="en-US" altLang="ko-KR" sz="2000" u="sng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09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동영상 강의 </a:t>
            </a:r>
            <a:r>
              <a:rPr lang="en-US" altLang="ko-KR" sz="1000" smtClean="0"/>
              <a:t>3-6</a:t>
            </a:r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2711624" y="476672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브라우저 없는 </a:t>
            </a:r>
            <a:r>
              <a:rPr lang="ko-KR" altLang="en-US" sz="280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스크랩핑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및 </a:t>
            </a:r>
            <a:r>
              <a:rPr lang="ko-KR" altLang="en-US" sz="280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파싱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실습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785875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Selenium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개념 및 설치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크롬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파이어폭스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b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en-US" altLang="ko-KR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PhantomJS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개념 및 설치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3. Selenium</a:t>
            </a:r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을 이용한 사이트 이미지 </a:t>
            </a:r>
            <a:r>
              <a:rPr lang="ko-KR" altLang="en-US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캡쳐</a:t>
            </a:r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테스트 및 예제 작성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전체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4. Selenium</a:t>
            </a:r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을 이용한 </a:t>
            </a:r>
            <a:r>
              <a:rPr lang="ko-KR" altLang="en-US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인프런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Inflearn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로그인 자동화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처리하기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5.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Selenium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&amp; Chrome Or Firefox Headless Mode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최종 </a:t>
            </a:r>
            <a:r>
              <a:rPr lang="ko-KR" altLang="en-US" err="1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세팅</a:t>
            </a:r>
            <a:endParaRPr lang="ko-KR" altLang="en-US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u="sng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rgbClr val="FF0000"/>
                </a:solidFill>
                <a:latin typeface="+mj-ea"/>
              </a:rPr>
              <a:t>실습</a:t>
            </a:r>
            <a:r>
              <a:rPr lang="en-US" altLang="ko-KR" sz="200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2000">
                <a:solidFill>
                  <a:srgbClr val="FF0000"/>
                </a:solidFill>
                <a:latin typeface="+mj-ea"/>
              </a:rPr>
              <a:t>과제</a:t>
            </a:r>
            <a:r>
              <a:rPr lang="en-US" altLang="ko-KR" sz="200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sz="200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2000" smtClean="0">
                <a:solidFill>
                  <a:srgbClr val="FF0000"/>
                </a:solidFill>
                <a:latin typeface="+mj-ea"/>
              </a:rPr>
              <a:t>: </a:t>
            </a:r>
            <a:r>
              <a:rPr lang="en-US" altLang="ko-KR" sz="2000" err="1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encar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</a:t>
            </a:r>
            <a:r>
              <a:rPr lang="ko-KR" altLang="en-US" sz="2000" err="1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엔카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)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사이트 접속 후 자동으로 매물 조회하기</a:t>
            </a:r>
            <a:endParaRPr lang="en-US" altLang="ko-KR" sz="2000" smtClean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Selenium </a:t>
            </a:r>
            <a:r>
              <a:rPr lang="ko-KR" altLang="en-US" sz="14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문서 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14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://selenium-python.readthedocs.io/index.html</a:t>
            </a:r>
            <a:r>
              <a:rPr lang="en-US" altLang="ko-KR" sz="1400" u="sng">
                <a:solidFill>
                  <a:schemeClr val="accent3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ko-KR" sz="1400" u="sng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r>
              <a:rPr lang="ko-KR" altLang="en-US" sz="14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다운로드</a:t>
            </a:r>
            <a:r>
              <a:rPr lang="en-US" altLang="ko-KR" sz="14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(Chrome)</a:t>
            </a:r>
            <a:r>
              <a:rPr lang="ko-KR" altLang="en-US" sz="14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https://</a:t>
            </a:r>
            <a:r>
              <a:rPr lang="en-US" altLang="ko-KR" sz="14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sites.google.com/a/chromium.org/chromedriver/downloads</a:t>
            </a:r>
            <a:r>
              <a:rPr lang="en-US" altLang="ko-KR" sz="14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ko-KR" sz="14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r>
              <a:rPr lang="ko-KR" altLang="en-US" sz="14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다운로드</a:t>
            </a:r>
            <a:r>
              <a:rPr lang="en-US" altLang="ko-KR" sz="14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</a:t>
            </a:r>
            <a:r>
              <a:rPr lang="en-US" altLang="ko-KR" sz="1400" err="1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FireFox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</a:rPr>
              <a:t>) : https://github.com/mozilla/geckodriver/releases</a:t>
            </a:r>
          </a:p>
          <a:p>
            <a:pPr>
              <a:lnSpc>
                <a:spcPct val="150000"/>
              </a:lnSpc>
            </a:pPr>
            <a:r>
              <a:rPr lang="en-US" altLang="ko-KR" sz="1400" err="1">
                <a:solidFill>
                  <a:schemeClr val="accent3">
                    <a:lumMod val="50000"/>
                  </a:schemeClr>
                </a:solidFill>
                <a:latin typeface="+mj-ea"/>
              </a:rPr>
              <a:t>phantomjs</a:t>
            </a:r>
            <a:r>
              <a:rPr lang="ko-KR" altLang="en-US" sz="14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문서 </a:t>
            </a:r>
            <a:r>
              <a:rPr lang="en-US" altLang="ko-KR" sz="14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</a:rPr>
              <a:t>://phantomjs.org/documentation/</a:t>
            </a:r>
            <a:r>
              <a:rPr lang="en-US" altLang="ko-KR" sz="1600">
                <a:solidFill>
                  <a:schemeClr val="accent3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ko-KR" sz="1600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</a:rPr>
              <a:t>다운로드 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  <a:hlinkClick r:id="rId4"/>
              </a:rPr>
              <a:t>http://phantomjs.org/download.html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endParaRPr lang="en-US" altLang="ko-KR">
              <a:solidFill>
                <a:schemeClr val="accent3">
                  <a:lumMod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80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1628</TotalTime>
  <Words>354</Words>
  <Application>Microsoft Office PowerPoint</Application>
  <PresentationFormat>와이드스크린</PresentationFormat>
  <Paragraphs>102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Yoon 윤고딕 540_TT</vt:lpstr>
      <vt:lpstr>Yoon 윤고딕 530_TT</vt:lpstr>
      <vt:lpstr>맑은 고딕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Windows 사용자</cp:lastModifiedBy>
  <cp:revision>171</cp:revision>
  <dcterms:created xsi:type="dcterms:W3CDTF">2014-04-29T00:37:20Z</dcterms:created>
  <dcterms:modified xsi:type="dcterms:W3CDTF">2018-02-17T08:55:28Z</dcterms:modified>
</cp:coreProperties>
</file>