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76" r:id="rId3"/>
    <p:sldId id="278" r:id="rId4"/>
    <p:sldId id="277" r:id="rId5"/>
    <p:sldId id="279" r:id="rId6"/>
    <p:sldId id="281" r:id="rId7"/>
    <p:sldId id="280" r:id="rId8"/>
    <p:sldId id="282" r:id="rId9"/>
    <p:sldId id="283" r:id="rId10"/>
    <p:sldId id="286" r:id="rId11"/>
    <p:sldId id="284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Yoon 윤고딕 540_TT" panose="02090603020101020101" pitchFamily="18" charset="-127"/>
      <p:regular r:id="rId19"/>
    </p:embeddedFont>
    <p:embeddedFont>
      <p:font typeface="Yoon 윤고딕 530_TT" panose="0209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2" autoAdjust="0"/>
    <p:restoredTop sz="94660"/>
  </p:normalViewPr>
  <p:slideViewPr>
    <p:cSldViewPr>
      <p:cViewPr varScale="1">
        <p:scale>
          <a:sx n="103" d="100"/>
          <a:sy n="103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-datareader.readthedocs.io/en/latest/remote_dat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azure/machine-learning/team-data-science-process/prepare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defaul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json.readthedocs.io/en/latest/" TargetMode="External"/><Relationship Id="rId2" Type="http://schemas.openxmlformats.org/officeDocument/2006/relationships/hyperlink" Target="https://www.w3schools.com/js/js_json_syntax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46447" y="2806018"/>
            <a:ext cx="4265877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파이썬 다양한 데이터 형식 가공</a:t>
            </a:r>
            <a:endParaRPr lang="ko-KR" altLang="en-US" sz="4000" spc="-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43146" y="2806018"/>
            <a:ext cx="2503301" cy="1077683"/>
            <a:chOff x="3268663" y="2240868"/>
            <a:chExt cx="3763441" cy="1620180"/>
          </a:xfrm>
        </p:grpSpPr>
        <p:sp>
          <p:nvSpPr>
            <p:cNvPr id="8" name="직사각형 7"/>
            <p:cNvSpPr/>
            <p:nvPr/>
          </p:nvSpPr>
          <p:spPr>
            <a:xfrm>
              <a:off x="3268663" y="2240868"/>
              <a:ext cx="3096344" cy="1620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mtClean="0"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Chapter4</a:t>
              </a:r>
              <a:endParaRPr lang="ko-KR" altLang="en-US" sz="3200"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6438038" y="2150858"/>
              <a:ext cx="504056" cy="6840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4-6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870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Pandas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사용하기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024844"/>
            <a:ext cx="813690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파이썬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Pandas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로 엑셀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(excel)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읽고 쓰기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파이썬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Pandas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로 엑셀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(excel)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편집하기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파이썬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Pandas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로 엑셀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(excel)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데이터 파일 출력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Pandas: </a:t>
            </a:r>
            <a:r>
              <a:rPr lang="en-US" altLang="ko-KR" sz="14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://</a:t>
            </a:r>
            <a:r>
              <a:rPr lang="en-US" altLang="ko-KR" sz="14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pandas.pydata.org/pandas-docs/stable/generated/pandas.read_excel.html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10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4-7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870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Pandas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사용하기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</a:t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024844"/>
            <a:ext cx="813690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Pandas Series, DataFrame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기초 설명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Pandas Series, DataFrame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실습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Pandas_datareader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로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주식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증권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)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데이터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가져오기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4.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Pandas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로 차트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(Chart)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그려보기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rgbClr val="FF0000"/>
                </a:solidFill>
                <a:latin typeface="+mj-ea"/>
              </a:rPr>
              <a:t>실습</a:t>
            </a:r>
            <a:r>
              <a:rPr lang="en-US" altLang="ko-KR" sz="200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+mj-ea"/>
              </a:rPr>
              <a:t>과제</a:t>
            </a:r>
            <a:r>
              <a:rPr lang="en-US" altLang="ko-KR" sz="200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>: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주식 시세 조회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구글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후 엑셀 출력 및 차트 그리기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Pandas: </a:t>
            </a:r>
            <a:r>
              <a:rPr lang="en-US" altLang="ko-KR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http://</a:t>
            </a:r>
            <a:r>
              <a:rPr lang="en-US" altLang="ko-KR" sz="16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pandas-datareader.readthedocs.io/en/latest/remote_data.html</a:t>
            </a:r>
            <a:endParaRPr lang="en-US" altLang="ko-KR" sz="16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matplotlib: </a:t>
            </a:r>
            <a:r>
              <a:rPr lang="en-US" altLang="ko-KR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https://matplotlib.org/tutorials/introductory/sample_plots.html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1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 </a:t>
            </a:r>
            <a:r>
              <a:rPr lang="en-US" altLang="ko-KR" sz="1000"/>
              <a:t>4</a:t>
            </a:r>
            <a:r>
              <a:rPr lang="en-US" altLang="ko-KR" sz="1000" smtClean="0"/>
              <a:t>-1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다양한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전송 형식 개요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머신러닝에서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다양한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형식 데이터 가공의 필요성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바이너리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(Binary)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vs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텍스트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(Text)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데이터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바이너리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Binary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),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텍스트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(Text)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데이터 생성 실습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https://</a:t>
            </a:r>
            <a:r>
              <a:rPr lang="en-US" altLang="ko-KR" sz="2000" u="sng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docs.microsoft.com/ko-kr/azure/machine-learning/team-data-science-process/prepare-data</a:t>
            </a:r>
            <a: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pickle : https://docs.python.org/3/library/pickle.html</a:t>
            </a:r>
            <a:endParaRPr lang="en-US" altLang="ko-KR" sz="28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56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5700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Binary Data vs Text Data(1)</a:t>
            </a:r>
            <a:endParaRPr lang="ko-KR" altLang="en-US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</a:t>
            </a:r>
            <a:r>
              <a:rPr lang="en-US" altLang="ko-KR" sz="1000"/>
              <a:t> </a:t>
            </a:r>
            <a:r>
              <a:rPr lang="en-US" altLang="ko-KR" sz="1000" smtClean="0"/>
              <a:t>4-1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46599"/>
              </p:ext>
            </p:extLst>
          </p:nvPr>
        </p:nvGraphicFramePr>
        <p:xfrm>
          <a:off x="2027548" y="1772816"/>
          <a:ext cx="8712969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323"/>
                <a:gridCol w="2904323"/>
                <a:gridCol w="290432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종류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장점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단점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텍스트 데이터</a:t>
                      </a:r>
                      <a:endParaRPr lang="ko-KR" altLang="en-US" sz="16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텍스트 에디터 편집 가능</a:t>
                      </a:r>
                      <a:r>
                        <a:rPr lang="en-US" altLang="ko-KR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lang="ko-KR" altLang="en-US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가독성 좋음</a:t>
                      </a:r>
                      <a:r>
                        <a:rPr lang="en-US" altLang="ko-KR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lang="ko-KR" altLang="en-US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즉시 수정</a:t>
                      </a:r>
                      <a:endParaRPr lang="ko-KR" altLang="en-US" sz="16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크기가 큼</a:t>
                      </a:r>
                      <a:endParaRPr lang="ko-KR" altLang="en-US" sz="16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바이너리 데이터</a:t>
                      </a:r>
                      <a:endParaRPr lang="ko-KR" altLang="en-US" sz="16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크기 작음</a:t>
                      </a:r>
                      <a:r>
                        <a:rPr lang="en-US" altLang="ko-KR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lang="ko-KR" altLang="en-US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동영상</a:t>
                      </a:r>
                      <a:r>
                        <a:rPr lang="en-US" altLang="ko-KR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lang="ko-KR" altLang="en-US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이미지 등</a:t>
                      </a:r>
                      <a:endParaRPr lang="ko-KR" altLang="en-US" sz="16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에디터 편집 불가</a:t>
                      </a:r>
                      <a:r>
                        <a:rPr lang="en-US" altLang="ko-KR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600" smtClean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데이터 저장 영역 위치 정의</a:t>
                      </a:r>
                      <a:endParaRPr lang="ko-KR" altLang="en-US" sz="16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5700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Binary Data vs Text Data(2)</a:t>
            </a:r>
            <a:endParaRPr lang="ko-KR" altLang="en-US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</a:t>
            </a:r>
            <a:r>
              <a:rPr lang="en-US" altLang="ko-KR" sz="1000"/>
              <a:t> </a:t>
            </a:r>
            <a:r>
              <a:rPr lang="en-US" altLang="ko-KR" sz="1000" smtClean="0"/>
              <a:t>4-1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32" y="1772816"/>
            <a:ext cx="47815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4-2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파이썬으로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XML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다루기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40868"/>
            <a:ext cx="813690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XML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간단 개요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XML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기상청 날씨 데이터 조회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3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XML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기상청 날씨 데이터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지역별 파싱 및 출력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000" u="sng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rgbClr val="FF0000"/>
                </a:solidFill>
                <a:latin typeface="+mj-ea"/>
                <a:ea typeface="+mj-ea"/>
              </a:rPr>
              <a:t>실습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과제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200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본인 거주 지역 날씨 정보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(XML)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파싱 및 출력 해보기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u="sng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과제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http://www.weather.go.kr/weather/lifenindustry/sevice_rss.jsp</a:t>
            </a: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XML :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://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www.w3schools.com/xml/default.asp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Bs4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https://www.crummy.com/software/BeautifulSoup/bs4/doc/</a:t>
            </a:r>
          </a:p>
          <a:p>
            <a:pPr>
              <a:lnSpc>
                <a:spcPct val="150000"/>
              </a:lnSpc>
            </a:pP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05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5700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XML Sample</a:t>
            </a:r>
            <a:endParaRPr lang="ko-KR" altLang="en-US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</a:t>
            </a:r>
            <a:r>
              <a:rPr lang="en-US" altLang="ko-KR" sz="1000"/>
              <a:t> </a:t>
            </a:r>
            <a:r>
              <a:rPr lang="en-US" altLang="ko-KR" sz="1000" smtClean="0"/>
              <a:t>4-2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07" y="1448780"/>
            <a:ext cx="5715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4-3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여기서 잠깐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 자료형에 대해 알아보자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40868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List</a:t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Tuple</a:t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3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Dictionary</a:t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4. Sets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"/>
            </a:endParaRPr>
          </a:p>
          <a:p>
            <a:pPr>
              <a:lnSpc>
                <a:spcPct val="150000"/>
              </a:lnSpc>
            </a:pPr>
            <a:r>
              <a:rPr lang="ko-KR" altLang="en-US" u="sng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레퍼런스</a:t>
            </a:r>
            <a:r>
              <a:rPr lang="en-US" altLang="ko-KR" u="sng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: </a:t>
            </a:r>
            <a:r>
              <a:rPr lang="en-US" altLang="ko-KR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https://docs.python.org/3/tutorial/datastructures.html</a:t>
            </a:r>
            <a:endParaRPr lang="en-US" altLang="ko-KR" sz="2000" u="sng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00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4-4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12676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파이썬으로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JSON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다루기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/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08820"/>
            <a:ext cx="813690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JSON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간단 개요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파이썬으로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JSON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읽고 쓰기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3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파이썬으로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JSON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데이터 파싱 하기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4. Github Repository JSON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파싱 실습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000" u="sng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rgbClr val="FF0000"/>
                </a:solidFill>
                <a:latin typeface="+mj-ea"/>
                <a:ea typeface="+mj-ea"/>
              </a:rPr>
              <a:t>실습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과제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200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JSONPlaceholder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사이트에서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JSON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파싱 실습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과제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https://jsonplaceholder.typicode.com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/</a:t>
            </a:r>
            <a:endParaRPr lang="en-US" altLang="ko-KR" u="sng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JSON :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https://www.w3schools.com/js/js_json_syntax.asp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SimpleJSON :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https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://simplejson.readthedocs.io/en/latest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JSON Sort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온라인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https://jsoneditoronline.org/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1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4-5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870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Pandas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사용하기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024844"/>
            <a:ext cx="813690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Python Pandas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개요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 CSV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간단 개요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파이썬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Pandas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로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CSV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읽고쓰기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4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파이썬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Pandas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로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CSV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데이터 편집하기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000" u="sng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rgbClr val="FF0000"/>
                </a:solidFill>
                <a:latin typeface="+mj-ea"/>
                <a:ea typeface="+mj-ea"/>
              </a:rPr>
              <a:t>실습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과제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200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샘플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CSV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데이터 다운로드 후 읽기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및 쓰기 실습</a:t>
            </a:r>
            <a:endParaRPr lang="en-US" altLang="ko-KR" sz="200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과제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https://support.spatialkey.com/spatialkey-sample-csv-data/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CSV: </a:t>
            </a:r>
            <a:r>
              <a:rPr lang="en-US" altLang="ko-KR" sz="14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://ko.wikipedia.org/wiki/CSV_(%ED%8C%8C%EC%9D%BC_%ED%98%95%EC%8B%9D</a:t>
            </a:r>
            <a:r>
              <a:rPr lang="en-US" altLang="ko-KR" sz="14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Pandas: http://pandas.pydata.org/</a:t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68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2092</TotalTime>
  <Words>275</Words>
  <Application>Microsoft Office PowerPoint</Application>
  <PresentationFormat>와이드스크린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Calibri</vt:lpstr>
      <vt:lpstr>Yoon 윤고딕 540_TT</vt:lpstr>
      <vt:lpstr>Yoon 윤고딕 530_TT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Windows 사용자</cp:lastModifiedBy>
  <cp:revision>237</cp:revision>
  <dcterms:created xsi:type="dcterms:W3CDTF">2014-04-29T00:37:20Z</dcterms:created>
  <dcterms:modified xsi:type="dcterms:W3CDTF">2018-02-17T10:23:07Z</dcterms:modified>
</cp:coreProperties>
</file>