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sldIdLst>
    <p:sldId id="256" r:id="rId2"/>
    <p:sldId id="276" r:id="rId3"/>
    <p:sldId id="278" r:id="rId4"/>
    <p:sldId id="284" r:id="rId5"/>
    <p:sldId id="285" r:id="rId6"/>
    <p:sldId id="286" r:id="rId7"/>
    <p:sldId id="287" r:id="rId8"/>
    <p:sldId id="288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Yoon 윤고딕 540_TT" panose="02090603020101020101" pitchFamily="18" charset="-127"/>
      <p:regular r:id="rId16"/>
    </p:embeddedFont>
    <p:embeddedFont>
      <p:font typeface="Yoon 윤고딕 530_TT" panose="0209060302010102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2" autoAdjust="0"/>
    <p:restoredTop sz="94660"/>
  </p:normalViewPr>
  <p:slideViewPr>
    <p:cSldViewPr>
      <p:cViewPr varScale="1">
        <p:scale>
          <a:sx n="103" d="100"/>
          <a:sy n="103" d="100"/>
        </p:scale>
        <p:origin x="15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4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6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5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QFreqPb3dg" TargetMode="External"/><Relationship Id="rId2" Type="http://schemas.openxmlformats.org/officeDocument/2006/relationships/hyperlink" Target="https://medium.com/@bhavik1st/how-to-choose-a-nosql-database-4adb702e2cd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2" Type="http://schemas.openxmlformats.org/officeDocument/2006/relationships/hyperlink" Target="http://tinydb.readthedocs.io/en/latest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2" Type="http://schemas.openxmlformats.org/officeDocument/2006/relationships/hyperlink" Target="https://www.sqlite.org/la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com/kb/en/library/documenta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spdotnet.tistory.com/1848" TargetMode="External"/><Relationship Id="rId2" Type="http://schemas.openxmlformats.org/officeDocument/2006/relationships/hyperlink" Target="http://gdpark.tistory.com/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querybox.com/downloa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qlalchemy.org/en/latest/dialects/mysql.html" TargetMode="External"/><Relationship Id="rId2" Type="http://schemas.openxmlformats.org/officeDocument/2006/relationships/hyperlink" Target="http://pymysql.readthedocs.io/en/latest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31804" y="2806018"/>
            <a:ext cx="5309993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데이터베이스 연동</a:t>
            </a:r>
            <a:endParaRPr lang="ko-KR" altLang="en-US" sz="4000" spc="-3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43146" y="2806018"/>
            <a:ext cx="2503301" cy="1077683"/>
            <a:chOff x="3268663" y="2240868"/>
            <a:chExt cx="3763441" cy="1620180"/>
          </a:xfrm>
        </p:grpSpPr>
        <p:sp>
          <p:nvSpPr>
            <p:cNvPr id="8" name="직사각형 7"/>
            <p:cNvSpPr/>
            <p:nvPr/>
          </p:nvSpPr>
          <p:spPr>
            <a:xfrm>
              <a:off x="3268663" y="2240868"/>
              <a:ext cx="3096344" cy="1620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mtClean="0"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Chapter5</a:t>
              </a:r>
              <a:endParaRPr lang="ko-KR" altLang="en-US" sz="3200"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6438038" y="2150858"/>
              <a:ext cx="504056" cy="6840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7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동영상 강의 </a:t>
            </a:r>
            <a:r>
              <a:rPr lang="en-US" altLang="ko-KR" sz="1000"/>
              <a:t>5</a:t>
            </a:r>
            <a:r>
              <a:rPr lang="en-US" altLang="ko-KR" sz="1000" smtClean="0"/>
              <a:t>-1</a:t>
            </a:r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데이터베이스 개요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784887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1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.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데이터베이스를 사용하는 이유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데이터베이스 종류 설명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– RDBMS, NoSQL</a:t>
            </a: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NoSQL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https://medium.com/@</a:t>
            </a:r>
            <a:r>
              <a:rPr lang="en-US" altLang="ko-KR" sz="14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bhavik1st/how-to-choose-a-nosql-database-4adb702e2cd6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NoSQL, RDBMS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비교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https://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www.youtube.com/watch?v=HQFreqPb3dg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https://github.com/eunki7/python_create_app_1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r>
              <a:rPr lang="en-US" altLang="ko-KR" sz="2000" u="sng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u="sng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56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95700" y="800708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RDBMS, NoSQL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제품</a:t>
            </a:r>
            <a:endParaRPr lang="ko-KR" altLang="en-US" sz="28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동영상 강의</a:t>
            </a:r>
            <a:r>
              <a:rPr lang="en-US" altLang="ko-KR" sz="1000"/>
              <a:t> </a:t>
            </a:r>
            <a:r>
              <a:rPr lang="en-US" altLang="ko-KR" sz="1000" smtClean="0"/>
              <a:t>5-1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240868"/>
            <a:ext cx="3827576" cy="29523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2240868"/>
            <a:ext cx="6512825" cy="255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5-2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&amp;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데이터베이스 연동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 TinyDB</a:t>
            </a:r>
            <a:b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136904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TinyDB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소개 및 파이썬 연동하기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2.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테이블 생성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(Create)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및 조회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(Select)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실습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3.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테이블 수정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(Update)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및 삭제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(Delete)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실습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4. TinyDB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고급 사용법 외 기타 팁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rgbClr val="FF0000"/>
                </a:solidFill>
                <a:latin typeface="+mj-ea"/>
              </a:rPr>
              <a:t>실습</a:t>
            </a:r>
            <a:r>
              <a:rPr lang="en-US" altLang="ko-KR" sz="2000" smtClean="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2000" smtClean="0">
                <a:solidFill>
                  <a:srgbClr val="FF0000"/>
                </a:solidFill>
                <a:latin typeface="+mj-ea"/>
              </a:rPr>
              <a:t>과제</a:t>
            </a:r>
            <a:r>
              <a:rPr lang="en-US" altLang="ko-KR" sz="2000" smtClean="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sz="2000" smtClean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2000" smtClean="0">
                <a:solidFill>
                  <a:srgbClr val="FF0000"/>
                </a:solidFill>
                <a:latin typeface="+mj-ea"/>
              </a:rPr>
              <a:t>: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album &amp; photo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요청 후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DB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에 저장하기</a:t>
            </a:r>
            <a:endParaRPr lang="en-US" altLang="ko-KR" sz="2000" smtClean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TinyDB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tinydb.readthedocs.io/en/latest/index.html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JSONPlaceholder 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https://jsonplaceholder.typicode.com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21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5-3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260648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&amp;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데이터베이스 연동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– SQLite3</a:t>
            </a:r>
            <a:b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556792"/>
            <a:ext cx="8136904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SQLite3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연동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2.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SQLite3 Manage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설치 및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사용법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3.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테이블 생성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(Create)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및 조회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(Selete)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실습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4.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테이블 수정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(Update)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및 삭제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(Delete)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실습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5.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그 외 사용 팁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rgbClr val="FF0000"/>
                </a:solidFill>
                <a:latin typeface="+mj-ea"/>
              </a:rPr>
              <a:t>실습</a:t>
            </a:r>
            <a:r>
              <a:rPr lang="en-US" altLang="ko-KR" sz="2000" smtClean="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2000" smtClean="0">
                <a:solidFill>
                  <a:srgbClr val="FF0000"/>
                </a:solidFill>
                <a:latin typeface="+mj-ea"/>
              </a:rPr>
              <a:t>과제</a:t>
            </a:r>
            <a:r>
              <a:rPr lang="en-US" altLang="ko-KR" sz="2000" smtClean="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sz="2000" smtClean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2000" smtClean="0">
                <a:solidFill>
                  <a:srgbClr val="FF0000"/>
                </a:solidFill>
                <a:latin typeface="+mj-ea"/>
              </a:rPr>
              <a:t>: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posts &amp; comments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요청 후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DB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에 저장 후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Join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조회</a:t>
            </a:r>
            <a:endParaRPr lang="en-US" altLang="ko-KR" sz="2000" smtClean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SQLite Browser: http://sqlitebrowser.org/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SQLite3 Doc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www.sqlite.org/lang.html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JSONPlaceholder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https://jsonplaceholder.typicode.com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55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5-4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32539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&amp;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데이터베이스 연동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–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MySQL &amp; MariaDB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/>
            </a:r>
            <a:b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621534"/>
            <a:ext cx="813690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MySQL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&amp; MariaDB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차이점 및 연동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설치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설정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2.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QueryBox </a:t>
            </a:r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+mj-ea"/>
              </a:rPr>
              <a:t>설치 및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사용법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3.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테이블 생성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(Create)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및 조회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(Selete)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실습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4. </a:t>
            </a:r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+mj-ea"/>
              </a:rPr>
              <a:t>테이블 수정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(Update) </a:t>
            </a:r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+mj-ea"/>
              </a:rPr>
              <a:t>및 삭제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(Delete)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실습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5.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그 외 사용 팁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rgbClr val="FF0000"/>
                </a:solidFill>
                <a:latin typeface="+mj-ea"/>
              </a:rPr>
              <a:t>실습</a:t>
            </a:r>
            <a:r>
              <a:rPr lang="en-US" altLang="ko-KR" smtClean="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mtClean="0">
                <a:solidFill>
                  <a:srgbClr val="FF0000"/>
                </a:solidFill>
                <a:latin typeface="+mj-ea"/>
              </a:rPr>
              <a:t>과제</a:t>
            </a:r>
            <a:r>
              <a:rPr lang="en-US" altLang="ko-KR" smtClean="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smtClean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mtClean="0">
                <a:solidFill>
                  <a:srgbClr val="FF0000"/>
                </a:solidFill>
                <a:latin typeface="+mj-ea"/>
              </a:rPr>
              <a:t>: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첨부 파일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엑셀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)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파일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DB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에 저장 후 조회하기</a:t>
            </a:r>
            <a:endParaRPr lang="en-US" altLang="ko-KR" smtClean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6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MariaDB : </a:t>
            </a:r>
            <a:r>
              <a:rPr lang="en-US" altLang="ko-KR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https://mariadb.com/kb/en/library/documentation</a:t>
            </a:r>
            <a:r>
              <a:rPr lang="en-US" altLang="ko-KR" sz="16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/</a:t>
            </a:r>
            <a:endParaRPr lang="en-US" altLang="ko-KR" sz="16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MySQL: https://dev.mysql.com/doc/refman/5.7/en/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호환성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 https://mariadb.com/kb/ko/mariadb-mysql/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pymysql: http://pymysql.readthedocs.io/en/latest/index.html</a:t>
            </a:r>
            <a:endParaRPr lang="en-US" altLang="ko-KR" sz="24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3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1624" y="800708"/>
            <a:ext cx="6624736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MySQL :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윈도우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맥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(Mac)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설치 참조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endParaRPr lang="ko-KR" altLang="en-US" sz="28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동영상 강의</a:t>
            </a:r>
            <a:r>
              <a:rPr lang="en-US" altLang="ko-KR" sz="1000"/>
              <a:t> </a:t>
            </a:r>
            <a:r>
              <a:rPr lang="en-US" altLang="ko-KR" sz="1000" smtClean="0"/>
              <a:t>5-4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1624" y="2240868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윈도우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http://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gdpark.tistory.com/44</a:t>
            </a:r>
            <a:endParaRPr lang="en-US" altLang="ko-KR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맥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(Mac) :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http://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aspdotnet.tistory.com/1848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          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http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://0719s.tistory.com/2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쿼리박스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(win,mac)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4"/>
              </a:rPr>
              <a:t>http://www.querybox.com/download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4"/>
              </a:rPr>
              <a:t>/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소스 파일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92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5-5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296652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&amp;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데이터베이스 연동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– with 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Pandas(ORM)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/>
            </a:r>
            <a:b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644194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 ORM(Object-relational mapping)</a:t>
            </a:r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+mj-ea"/>
              </a:rPr>
              <a:t>이란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?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 Pandas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&amp; SQLite3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연동 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3.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Pandas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&amp; SQLite3 </a:t>
            </a:r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+mj-ea"/>
              </a:rPr>
              <a:t>데이터 가공 및 저장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,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조회하기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4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.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Pandas &amp; MySQL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연동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5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.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Pandas &amp; MySQL </a:t>
            </a:r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+mj-ea"/>
              </a:rPr>
              <a:t>데이터 가공 및 저장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,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조회하기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rgbClr val="FF0000"/>
                </a:solidFill>
                <a:latin typeface="+mj-ea"/>
              </a:rPr>
              <a:t>실습</a:t>
            </a:r>
            <a:r>
              <a:rPr lang="en-US" altLang="ko-KR" smtClean="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mtClean="0">
                <a:solidFill>
                  <a:srgbClr val="FF0000"/>
                </a:solidFill>
                <a:latin typeface="+mj-ea"/>
              </a:rPr>
              <a:t>과제</a:t>
            </a:r>
            <a:r>
              <a:rPr lang="en-US" altLang="ko-KR" smtClean="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smtClean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mtClean="0">
                <a:solidFill>
                  <a:srgbClr val="FF0000"/>
                </a:solidFill>
                <a:latin typeface="+mj-ea"/>
              </a:rPr>
              <a:t>: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본인이 원하는 주식 정보 조회 후 저장 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&amp; </a:t>
            </a: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조회하기</a:t>
            </a:r>
            <a:endParaRPr lang="en-US" altLang="ko-KR" smtClean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pymysql: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http://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pymysql.readthedocs.io/en/latest/index.html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SQLAlchemy :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http://</a:t>
            </a:r>
            <a:r>
              <a:rPr lang="en-US" altLang="ko-KR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docs.sqlalchemy.org/en/latest/dialects/mysql.html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수업 소스 파일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 https://github.com/eunki7/python_create_app_1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98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2628</TotalTime>
  <Words>406</Words>
  <Application>Microsoft Office PowerPoint</Application>
  <PresentationFormat>와이드스크린</PresentationFormat>
  <Paragraphs>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맑은 고딕</vt:lpstr>
      <vt:lpstr>Calibri</vt:lpstr>
      <vt:lpstr>Yoon 윤고딕 540_TT</vt:lpstr>
      <vt:lpstr>Yoon 윤고딕 530_TT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Windows 사용자</cp:lastModifiedBy>
  <cp:revision>288</cp:revision>
  <dcterms:created xsi:type="dcterms:W3CDTF">2014-04-29T00:37:20Z</dcterms:created>
  <dcterms:modified xsi:type="dcterms:W3CDTF">2018-03-06T14:05:37Z</dcterms:modified>
</cp:coreProperties>
</file>