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84" r:id="rId3"/>
    <p:sldId id="285" r:id="rId4"/>
    <p:sldId id="286" r:id="rId5"/>
    <p:sldId id="287" r:id="rId6"/>
    <p:sldId id="294" r:id="rId7"/>
    <p:sldId id="297" r:id="rId8"/>
    <p:sldId id="296" r:id="rId9"/>
    <p:sldId id="295" r:id="rId10"/>
    <p:sldId id="289" r:id="rId11"/>
    <p:sldId id="290" r:id="rId12"/>
    <p:sldId id="291" r:id="rId13"/>
    <p:sldId id="292" r:id="rId14"/>
    <p:sldId id="293" r:id="rId15"/>
  </p:sldIdLst>
  <p:sldSz cx="12192000" cy="6858000"/>
  <p:notesSz cx="6858000" cy="9144000"/>
  <p:embeddedFontLst>
    <p:embeddedFont>
      <p:font typeface="SpoqaHanSans-Regular" panose="020B0500000000000000" pitchFamily="50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Yoon 윤고딕 530_TT" panose="020B0600000101010101" charset="-127"/>
      <p:regular r:id="rId23"/>
    </p:embeddedFont>
    <p:embeddedFont>
      <p:font typeface="Yoon 윤고딕 540_TT" panose="020B0600000101010101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2" autoAdjust="0"/>
    <p:restoredTop sz="94660"/>
  </p:normalViewPr>
  <p:slideViewPr>
    <p:cSldViewPr>
      <p:cViewPr varScale="1">
        <p:scale>
          <a:sx n="113" d="100"/>
          <a:sy n="113" d="100"/>
        </p:scale>
        <p:origin x="138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tdesigner-manual.html" TargetMode="External"/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tdesigner-manual.html" TargetMode="External"/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7876987/cannot-import-qtwebkitwidgets-in-pyqt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gi82.github.io/process-thread/" TargetMode="External"/><Relationship Id="rId2" Type="http://schemas.openxmlformats.org/officeDocument/2006/relationships/hyperlink" Target="https://docs.python.org/3/library/thread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thre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31804" y="2806018"/>
            <a:ext cx="5309993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PyQT </a:t>
            </a: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기반 최종 </a:t>
            </a:r>
            <a: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어플리케이션 </a:t>
            </a:r>
            <a:r>
              <a:rPr lang="ko-KR" altLang="en-US" sz="4000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제작 </a:t>
            </a: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실습</a:t>
            </a:r>
            <a:endParaRPr lang="ko-KR" altLang="en-US" sz="4000" spc="-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43146" y="2806018"/>
            <a:ext cx="2503301" cy="1077683"/>
            <a:chOff x="3268663" y="2240868"/>
            <a:chExt cx="3763441" cy="1620180"/>
          </a:xfrm>
        </p:grpSpPr>
        <p:sp>
          <p:nvSpPr>
            <p:cNvPr id="8" name="직사각형 7"/>
            <p:cNvSpPr/>
            <p:nvPr/>
          </p:nvSpPr>
          <p:spPr>
            <a:xfrm>
              <a:off x="3268663" y="2240868"/>
              <a:ext cx="3096344" cy="1620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mtClean="0"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Chapter6</a:t>
              </a:r>
              <a:endParaRPr lang="ko-KR" altLang="en-US" sz="3200"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6438038" y="2150858"/>
              <a:ext cx="504056" cy="6840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마무리 및 요약 정리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요약 정리 및 추가 학습 방법 설명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부록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네이버 연관 검색어 추출기 소스 코드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http://doc.qt.io/qt-5/qtdesigner-manual.html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26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0569"/>
            <a:ext cx="8640960" cy="8002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추천 학습 내용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844824"/>
            <a:ext cx="5989149" cy="29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0569"/>
            <a:ext cx="8640960" cy="8002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추천 학습 내용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70" y="1844824"/>
            <a:ext cx="5295856" cy="29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0569"/>
            <a:ext cx="8640960" cy="8002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추천 학습 내용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70" y="1948799"/>
            <a:ext cx="5295856" cy="27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0569"/>
            <a:ext cx="8640960" cy="8002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추천 학습 내용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(4)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67" y="1948799"/>
            <a:ext cx="4800462" cy="27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6-1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PyQT5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기초 설명 및 설치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기본 연습 코딩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Designer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실행 방법 및 예제 작성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http://pyqt.sourceforge.net/Docs/PyQt5/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1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6-2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1.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(1)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디자인 완성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설명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http://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doc.qt.io/qt-5/qtdesigner-manual.html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Icon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제작</a:t>
            </a: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http://www.iconarchive.com/tag/ico-files</a:t>
            </a:r>
          </a:p>
          <a:p>
            <a:pPr>
              <a:lnSpc>
                <a:spcPct val="150000"/>
              </a:lnSpc>
            </a:pP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logo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제작 </a:t>
            </a: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https://www.freelogodesign.org/index.html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50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6-3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(2)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이벤트 작성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http://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doc.qt.io/qt-5/qtdesigner-manual.html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enginview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4"/>
              </a:rPr>
              <a:t>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4"/>
              </a:rPr>
              <a:t>stackoverflow.com/questions/37876987/cannot-import-qtwebkitwidgets-in-pyqt5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71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6-4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(4)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7129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(3)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다운로드 기능 작성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http://doc.qt.io/qt-5/qtdesigner-manual.html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02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여기서 잠깐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!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파이썬 쓰레드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(Threading)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알아보기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/>
            </a:r>
            <a:b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7129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1.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쓰레드 및 멀티쓰레딩 개요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쓰레드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vs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프로세스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3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파이썬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Threading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예제 작성 및 실습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threading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https://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docs.python.org/3/library/threading.html</a:t>
            </a:r>
            <a:endParaRPr lang="en-US" altLang="ko-KR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쓰레드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vs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프로세스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https://magi82.github.io/process-thread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/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65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0569"/>
            <a:ext cx="8640960" cy="8002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Thread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및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Multi Thread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개요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3851" y="5877272"/>
            <a:ext cx="3014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이미지 출처 </a:t>
            </a:r>
            <a:r>
              <a:rPr lang="en-US" altLang="ko-KR" sz="1200"/>
              <a:t>: http://limkydev.tistory.com/48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36" y="1556792"/>
            <a:ext cx="6150368" cy="38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0569"/>
            <a:ext cx="8640960" cy="8002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Thread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및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Process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개요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57" y="1926143"/>
            <a:ext cx="6274286" cy="300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63851" y="5877272"/>
            <a:ext cx="4384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이미지 출처 </a:t>
            </a:r>
            <a:r>
              <a:rPr lang="en-US" altLang="ko-KR" sz="1200" smtClean="0"/>
              <a:t>: http</a:t>
            </a:r>
            <a:r>
              <a:rPr lang="en-US" altLang="ko-KR" sz="1200"/>
              <a:t>://iblog.or.kr/hungi/it/software/programing/737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590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6-6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(5) –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완성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/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1624" y="1844824"/>
            <a:ext cx="871296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(5)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PyQT5 - QThread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활용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초기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BGM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인트로 작성</a:t>
            </a:r>
            <a:r>
              <a:rPr lang="en-US" altLang="ko-KR" sz="16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z="16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endParaRPr lang="en-US" altLang="ko-KR" sz="16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QT QThread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doc.qt.io/qt-5/qthread.html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Qt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Designer : http://doc.qt.io/qt-5/qtdesigner-manual.html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2791</TotalTime>
  <Words>366</Words>
  <Application>Microsoft Office PowerPoint</Application>
  <PresentationFormat>와이드스크린</PresentationFormat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SpoqaHanSans-Regular</vt:lpstr>
      <vt:lpstr>Calibri</vt:lpstr>
      <vt:lpstr>맑은 고딕</vt:lpstr>
      <vt:lpstr>Yoon 윤고딕 530_TT</vt:lpstr>
      <vt:lpstr>Yoon 윤고딕 540_TT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Eunki7</cp:lastModifiedBy>
  <cp:revision>350</cp:revision>
  <dcterms:created xsi:type="dcterms:W3CDTF">2014-04-29T00:37:20Z</dcterms:created>
  <dcterms:modified xsi:type="dcterms:W3CDTF">2018-05-24T15:09:25Z</dcterms:modified>
</cp:coreProperties>
</file>