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Ubuntu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1" autoAdjust="0"/>
  </p:normalViewPr>
  <p:slideViewPr>
    <p:cSldViewPr snapToGrid="0">
      <p:cViewPr varScale="1">
        <p:scale>
          <a:sx n="75" d="100"/>
          <a:sy n="75" d="100"/>
        </p:scale>
        <p:origin x="-101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276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3fd1237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53fd1237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3fd1237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3fd1237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53fd1237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53fd1237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53fd1237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53fd1237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e252aa8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e252aa8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5949dd4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5949dd4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e252aa87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e252aa87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3fd1237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3fd1237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53fd1237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53fd1237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53fd1237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53fd1237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300" dirty="0" err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53fd1237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53fd1237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676fd844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676fd844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00" y="-36511"/>
            <a:ext cx="9220201" cy="517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2875"/>
            <a:ext cx="2213525" cy="31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98275" y="1210500"/>
            <a:ext cx="4135500" cy="22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BIKOVSKA NAPOVED ZA </a:t>
            </a:r>
            <a:r>
              <a:rPr lang="en-GB" sz="4400" b="1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</a:t>
            </a:r>
            <a:endParaRPr sz="4400" b="1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575" y="429825"/>
            <a:ext cx="1856475" cy="7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22839" r="741" b="2481"/>
          <a:stretch/>
        </p:blipFill>
        <p:spPr>
          <a:xfrm>
            <a:off x="5559176" y="1472230"/>
            <a:ext cx="3581400" cy="36734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Oblika monetizacije - Gartnerjevi cikli navdušenja</a:t>
            </a:r>
            <a:endParaRPr sz="2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6">
            <a:alphaModFix/>
          </a:blip>
          <a:srcRect b="3119"/>
          <a:stretch/>
        </p:blipFill>
        <p:spPr>
          <a:xfrm>
            <a:off x="4572000" y="1340988"/>
            <a:ext cx="4026425" cy="292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375" y="1429175"/>
            <a:ext cx="4026425" cy="285418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08550" y="4423825"/>
            <a:ext cx="6873900" cy="572700"/>
          </a:xfrm>
          <a:prstGeom prst="rect">
            <a:avLst/>
          </a:prstGeom>
          <a:solidFill>
            <a:srgbClr val="FF9900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Gartnerjevi cikli navdušenja se končajo zaradi izčrpanja udeležencev na trgu, ki jih je mogoče doseči v ciklu. </a:t>
            </a:r>
            <a:endParaRPr sz="2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Oblika monetizacije - Gartnerjevi cikli navdušenja</a:t>
            </a:r>
            <a:endParaRPr sz="2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567825"/>
            <a:ext cx="7398001" cy="342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Nova denarna osnova</a:t>
            </a:r>
            <a:endParaRPr sz="2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6">
            <a:alphaModFix/>
          </a:blip>
          <a:srcRect l="9" r="19"/>
          <a:stretch/>
        </p:blipFill>
        <p:spPr>
          <a:xfrm>
            <a:off x="193126" y="1445075"/>
            <a:ext cx="2344898" cy="331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2718000" y="1830907"/>
            <a:ext cx="3614400" cy="2344200"/>
          </a:xfrm>
          <a:prstGeom prst="rect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→ POGOSTE NAPAČNE PREDSTAVE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2718000" y="1830907"/>
            <a:ext cx="3614400" cy="2344200"/>
          </a:xfrm>
          <a:prstGeom prst="rect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→ RESNIČNA TVEGANJA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Sporočilo Vijaya Boyapatija slovenskim bralcem</a:t>
            </a:r>
            <a:endParaRPr sz="2000" i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6">
            <a:alphaModFix/>
          </a:blip>
          <a:srcRect l="9508" r="9500"/>
          <a:stretch/>
        </p:blipFill>
        <p:spPr>
          <a:xfrm>
            <a:off x="6133650" y="1821275"/>
            <a:ext cx="1906800" cy="2383499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116650" y="1821275"/>
            <a:ext cx="4323900" cy="2383500"/>
          </a:xfrm>
          <a:prstGeom prst="rect">
            <a:avLst/>
          </a:prstGeom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i="1">
                <a:solidFill>
                  <a:srgbClr val="595959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“ Bitcoin is the most important innovation to money in at least 1000 years. I'm glad that so many Bitcoiners in Slovenia have joined this revolution and I am so happy that the translation to my book is available in Slovenian. I hope you will find in my book the reasons why I believe Bitcoin will be the world's next reserve currency.”</a:t>
            </a:r>
            <a:endParaRPr sz="1600" i="1">
              <a:solidFill>
                <a:srgbClr val="595959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Vijay Boyapati </a:t>
            </a:r>
            <a:endParaRPr sz="2000" i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l="9508" r="9500"/>
          <a:stretch/>
        </p:blipFill>
        <p:spPr>
          <a:xfrm>
            <a:off x="4957925" y="1340713"/>
            <a:ext cx="2091576" cy="2614475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7700" y="1513963"/>
            <a:ext cx="4254300" cy="22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Char char="-"/>
            </a:pPr>
            <a:r>
              <a:rPr lang="en-GB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Programer</a:t>
            </a:r>
            <a:endParaRPr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Char char="-"/>
            </a:pPr>
            <a:r>
              <a:rPr lang="en-GB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Prvo napisal članek za družino in prijatelje (prebralo 1M+ ljudi, preveden v več kot 20 jezikov)</a:t>
            </a:r>
            <a:endParaRPr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Char char="-"/>
            </a:pPr>
            <a:r>
              <a:rPr lang="en-GB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Razširil in dodelal v knjigo</a:t>
            </a:r>
            <a:endParaRPr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Char char="-"/>
            </a:pPr>
            <a:r>
              <a:rPr lang="en-GB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Pred dvema mesecma začel delati za Swan </a:t>
            </a:r>
            <a:endParaRPr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Bikovska napoved za </a:t>
            </a:r>
            <a:r>
              <a:rPr lang="en-GB" b="1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</a:t>
            </a:r>
            <a:endParaRPr sz="2000" i="1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609727"/>
            <a:ext cx="42543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Char char="-"/>
            </a:pPr>
            <a:r>
              <a:rPr lang="en-GB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Ponudi netehnični uvod v bitcoin, zato je zelo primeren za novince.</a:t>
            </a:r>
            <a:endParaRPr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Char char="-"/>
            </a:pPr>
            <a:r>
              <a:rPr lang="en-GB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Večji poznavalci bitcoina bodo našli številne vidike in argumente za bolj prepričljivo barvanje večnih skeptikov in potencialnih novih navdušencev :)</a:t>
            </a:r>
            <a:endParaRPr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913" y="1398713"/>
            <a:ext cx="2151600" cy="2689975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Bikovska napoved za </a:t>
            </a:r>
            <a:r>
              <a:rPr lang="en-GB" b="1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bitcoin</a:t>
            </a:r>
            <a:endParaRPr sz="2000" b="1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546700" y="2847363"/>
            <a:ext cx="2488800" cy="1481700"/>
          </a:xfrm>
          <a:prstGeom prst="rect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Zakaj ima </a:t>
            </a:r>
            <a:r>
              <a:rPr lang="en-GB" b="1">
                <a:solidFill>
                  <a:srgbClr val="FF99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bitcoin </a:t>
            </a: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kakršnokoli vrednost?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675" y="1601050"/>
            <a:ext cx="2213525" cy="31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5035500" y="1137100"/>
            <a:ext cx="2488800" cy="1481700"/>
          </a:xfrm>
          <a:prstGeom prst="rect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Zakaj ima </a:t>
            </a:r>
            <a:r>
              <a:rPr lang="en-GB" b="1">
                <a:solidFill>
                  <a:srgbClr val="FF99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denar </a:t>
            </a: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kakršnokoli vrednost?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766950" y="1601050"/>
            <a:ext cx="1138200" cy="104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99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Nastanek in izvor denarja</a:t>
            </a:r>
            <a:endParaRPr sz="2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26" y="1445075"/>
            <a:ext cx="2344898" cy="331742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806050" y="1693575"/>
            <a:ext cx="3861300" cy="2682600"/>
          </a:xfrm>
          <a:prstGeom prst="rect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Ubuntu"/>
              <a:buChar char="-"/>
            </a:pPr>
            <a:r>
              <a:rPr lang="en-GB" sz="1600" b="1">
                <a:solidFill>
                  <a:srgbClr val="595959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Blagovna menjava = neučinkovita</a:t>
            </a:r>
            <a:endParaRPr sz="1600" b="1">
              <a:solidFill>
                <a:srgbClr val="595959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Ubuntu"/>
              <a:buChar char="-"/>
            </a:pPr>
            <a:r>
              <a:rPr lang="en-GB" sz="1600" b="1">
                <a:solidFill>
                  <a:srgbClr val="595959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Zbirateljski predmeti = prenos vrednosti skozi čas</a:t>
            </a:r>
            <a:endParaRPr sz="1600" b="1">
              <a:solidFill>
                <a:srgbClr val="595959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Ubuntu"/>
              <a:buChar char="-"/>
            </a:pPr>
            <a:r>
              <a:rPr lang="en-GB" sz="1600" b="1">
                <a:solidFill>
                  <a:srgbClr val="595959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“Denar” predvsem hranilec vrednosti in ne menjalno sredstvo.</a:t>
            </a:r>
            <a:endParaRPr sz="1600" b="1">
              <a:solidFill>
                <a:srgbClr val="595959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Lastnosti dobrega hranilca vrednosti</a:t>
            </a:r>
            <a:endParaRPr sz="2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311000"/>
            <a:ext cx="5151022" cy="37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l="2723" r="2723"/>
          <a:stretch/>
        </p:blipFill>
        <p:spPr>
          <a:xfrm>
            <a:off x="504401" y="913037"/>
            <a:ext cx="2344899" cy="331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327600" y="1830907"/>
            <a:ext cx="3614400" cy="2344200"/>
          </a:xfrm>
          <a:prstGeom prst="rect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AutoNum type="arabicPeriod"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Zbirateljstvo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AutoNum type="arabicPeriod"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Hranilec vrednosti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AutoNum type="arabicPeriod"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Menjalno sredstvo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54B"/>
              </a:buClr>
              <a:buSzPts val="1800"/>
              <a:buFont typeface="Ubuntu"/>
              <a:buAutoNum type="arabicPeriod"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Obračunska enota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Evolucija denarja</a:t>
            </a:r>
            <a:endParaRPr sz="2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5">
            <a:alphaModFix/>
          </a:blip>
          <a:srcRect l="9" r="19"/>
          <a:stretch/>
        </p:blipFill>
        <p:spPr>
          <a:xfrm>
            <a:off x="193125" y="902225"/>
            <a:ext cx="2782473" cy="393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327600" y="1830900"/>
            <a:ext cx="4518600" cy="2344200"/>
          </a:xfrm>
          <a:prstGeom prst="rect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rgbClr val="43454B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Čeprav ni vnaprejšnjih pravil katero pot ovrednotenja bo denarna dobrina izbrala, se je pri bitcoinu v razmeroma kratki zgodovini ponotranjenja pojavil zanimiv vzorec.</a:t>
            </a:r>
            <a:endParaRPr b="1">
              <a:solidFill>
                <a:srgbClr val="43454B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Oblika monetizacije</a:t>
            </a:r>
            <a:endParaRPr sz="2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960" y="0"/>
            <a:ext cx="53770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175" y="4511949"/>
            <a:ext cx="1138175" cy="4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Oblika monetizacije</a:t>
            </a:r>
            <a:endParaRPr sz="2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175" y="1529025"/>
            <a:ext cx="5874051" cy="29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9750" y="459474"/>
            <a:ext cx="2993950" cy="16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On-screen Show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Ubuntu</vt:lpstr>
      <vt:lpstr>Simple Light</vt:lpstr>
      <vt:lpstr>PowerPoint Presentation</vt:lpstr>
      <vt:lpstr>Vijay Boyapati </vt:lpstr>
      <vt:lpstr>Bikovska napoved za bitcoin</vt:lpstr>
      <vt:lpstr>Bikovska napoved za bitcoin</vt:lpstr>
      <vt:lpstr>Nastanek in izvor denarja</vt:lpstr>
      <vt:lpstr>Lastnosti dobrega hranilca vrednosti</vt:lpstr>
      <vt:lpstr>Evolucija denarja</vt:lpstr>
      <vt:lpstr>Oblika monetizacije</vt:lpstr>
      <vt:lpstr>Oblika monetizacije</vt:lpstr>
      <vt:lpstr>Oblika monetizacije - Gartnerjevi cikli navdušenja</vt:lpstr>
      <vt:lpstr>Oblika monetizacije - Gartnerjevi cikli navdušenja</vt:lpstr>
      <vt:lpstr>Nova denarna osnova</vt:lpstr>
      <vt:lpstr>Sporočilo Vijaya Boyapatija slovenskim bralcem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Živa Dvoršak</dc:creator>
  <cp:lastModifiedBy>Živa Dvoršak</cp:lastModifiedBy>
  <cp:revision>3</cp:revision>
  <dcterms:modified xsi:type="dcterms:W3CDTF">2024-01-18T21:20:25Z</dcterms:modified>
</cp:coreProperties>
</file>