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4860"/>
    <a:srgbClr val="01E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AEF4-9C8D-444E-8351-4B46EEDBF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466FB-DDCF-7C43-A4D1-DC6E4611B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9048-C7D7-9F4B-89D8-3FC40AA9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8676E-9D9C-6744-A4C1-42D361E0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7C24-A3A4-F54B-85BC-47034613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2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0404-FB0F-814F-88BE-A96FAA9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93A9E-1BFE-2345-8E51-9323FA63C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6320-D94F-234A-903E-9F53B646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7A6E-F203-734D-BCE5-E2BA7C34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5CF9B-9346-C14A-9ECA-18FC4316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4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37353-EBF8-9547-8730-00AB850D5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8EEDB-9BA7-F44E-B961-279E934AB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BC5F-6495-E442-8652-94F67B5E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96EE-E970-0D48-828F-EFE20F82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356F-79B7-5145-B93D-C2198DA6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1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6C0B-F220-B44E-B460-D5D4A81A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F18A-3D2D-1D49-A088-DAB6D4C6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34577-2BF4-6F41-B0EF-A0C102D3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C40F-8B09-F640-8E4D-F61CA7AC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01C85-438B-C349-BC77-237A5928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65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1908-F270-B842-A396-A481FCCD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269F4-F9B7-C24C-9492-19BCB06E6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4F54-6549-A545-BC2A-C0002AE7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3201-48FB-184F-AC61-DE4D71FB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E4797-DE79-0747-BCC7-D86B8C88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91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BC71-26E9-E449-ABC6-1979B923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9FC7-DA66-C041-8B39-9BE8EFA41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FEC00-5C71-8D45-B118-76E81655B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D4B26-21A5-EA40-A182-4DC33E62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A5B41-1194-B447-890C-869A43E5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3AA35-4A40-3649-9D5D-657FAF81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EEA4-9B98-3048-A11A-E2AB9C5A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749D-EB04-4541-9720-563FA54B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28C64-6D7B-C943-9FAF-A09C706A0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6F472-3572-7046-959A-112F43C90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0C91F-2F44-CA45-B55B-C92C56509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5A604-65F2-8041-96CB-03C790BC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4E19F-BC67-394A-B012-CAF2C71C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390C8-DAF4-0747-880F-411E7B91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0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B7DF-2007-4B44-AAB5-BD46D714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1007E-6F2B-9A48-878F-AAF83232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FE418-18DD-5346-B131-2B147973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8EE93-EB9B-244C-833F-48C07C40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82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C5BC8-0668-8640-BC11-E297F3D1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ACA4-4F05-AA4E-8A95-2F1C9D8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672A3-BE3D-3746-AD92-279B4917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95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3DE9-813C-DF41-AA63-8D3D843A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AF42-CC76-A749-BF93-89372FBF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66DCB-1D36-034C-8CE6-2B57C0227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37419-CB39-2641-9435-EA3F8AFD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EC997-752A-A843-AE16-1F486D0F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CFF9-75D7-D948-978B-64D32F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95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96C0-F91B-0342-A4D2-40B1063D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D33B1-EE3C-B647-A40E-46F447EE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8A898-46E7-594F-9390-8C84310BD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E623C-7EF3-E748-B9C8-52135BEB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A93E-0995-2449-9A68-31949010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8802-8BDD-C84D-A45A-6845AFA3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4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8B197-AAB9-4B49-89F3-609F7153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E60C-19A6-8040-8C08-EDDDF9C4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B38C-91F4-6943-B3B1-55AD08ED5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FB6F2-A078-5741-989D-43DFCD8F36E8}" type="datetimeFigureOut">
              <a:rPr lang="es-ES" smtClean="0"/>
              <a:t>7/10/20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2319-0766-D146-B0F1-31BE03782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6CC2-730A-E446-826F-263CE7A8C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BA9-DBA9-E04D-BE0C-A4E529F21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78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F12C4-F3E2-F54E-910C-5F11EC25559C}"/>
              </a:ext>
            </a:extLst>
          </p:cNvPr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004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3EAE2-86EC-A44B-B9E0-2F0C74AD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7B9AF-6A3D-C44F-82EB-7D4D70F1457E}"/>
              </a:ext>
            </a:extLst>
          </p:cNvPr>
          <p:cNvSpPr txBox="1"/>
          <p:nvPr/>
        </p:nvSpPr>
        <p:spPr>
          <a:xfrm>
            <a:off x="4243387" y="195590"/>
            <a:ext cx="778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JCL – Java </a:t>
            </a:r>
            <a:r>
              <a:rPr lang="es-E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E1A39-44C1-8447-BBB6-97BAB74C1636}"/>
              </a:ext>
            </a:extLst>
          </p:cNvPr>
          <p:cNvSpPr txBox="1"/>
          <p:nvPr/>
        </p:nvSpPr>
        <p:spPr>
          <a:xfrm>
            <a:off x="757233" y="1648404"/>
            <a:ext cx="1083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bit of </a:t>
            </a:r>
            <a:r>
              <a:rPr lang="es-ES" dirty="0" err="1"/>
              <a:t>history</a:t>
            </a:r>
            <a:r>
              <a:rPr lang="es-ES" dirty="0"/>
              <a:t> of JCL &amp; </a:t>
            </a:r>
            <a:r>
              <a:rPr lang="es-ES" dirty="0" err="1"/>
              <a:t>BitcoinJ</a:t>
            </a:r>
            <a:r>
              <a:rPr lang="es-ES" dirty="0"/>
              <a:t> </a:t>
            </a:r>
            <a:r>
              <a:rPr lang="es-ES" dirty="0" err="1"/>
              <a:t>evolution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3335E-5DD6-E442-880C-91EA7AE6C1F5}"/>
              </a:ext>
            </a:extLst>
          </p:cNvPr>
          <p:cNvSpPr txBox="1"/>
          <p:nvPr/>
        </p:nvSpPr>
        <p:spPr>
          <a:xfrm>
            <a:off x="757233" y="1259354"/>
            <a:ext cx="768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4860"/>
                </a:solidFill>
              </a:rPr>
              <a:t>JCL &amp; </a:t>
            </a:r>
            <a:r>
              <a:rPr lang="es-ES" sz="2800" dirty="0" err="1">
                <a:solidFill>
                  <a:srgbClr val="004860"/>
                </a:solidFill>
              </a:rPr>
              <a:t>BitcoinJ</a:t>
            </a:r>
            <a:endParaRPr lang="es-ES" sz="2800" dirty="0">
              <a:solidFill>
                <a:srgbClr val="004860"/>
              </a:solidFill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7B94749-4C61-B640-B521-88BDB3E6D0BB}"/>
              </a:ext>
            </a:extLst>
          </p:cNvPr>
          <p:cNvSpPr/>
          <p:nvPr/>
        </p:nvSpPr>
        <p:spPr>
          <a:xfrm flipH="1">
            <a:off x="314320" y="1170505"/>
            <a:ext cx="442913" cy="507858"/>
          </a:xfrm>
          <a:prstGeom prst="parallelogram">
            <a:avLst>
              <a:gd name="adj" fmla="val 59069"/>
            </a:avLst>
          </a:prstGeom>
          <a:solidFill>
            <a:srgbClr val="004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3DE9F2-6D79-BD4F-B874-16FD598F9AA6}"/>
              </a:ext>
            </a:extLst>
          </p:cNvPr>
          <p:cNvSpPr/>
          <p:nvPr/>
        </p:nvSpPr>
        <p:spPr>
          <a:xfrm>
            <a:off x="2261390" y="3329326"/>
            <a:ext cx="314330" cy="32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74D2D4-AC3C-E34D-94F5-64804F1A7E96}"/>
              </a:ext>
            </a:extLst>
          </p:cNvPr>
          <p:cNvSpPr txBox="1"/>
          <p:nvPr/>
        </p:nvSpPr>
        <p:spPr>
          <a:xfrm>
            <a:off x="1799433" y="3716016"/>
            <a:ext cx="164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i="1" dirty="0" err="1"/>
              <a:t>core</a:t>
            </a:r>
            <a:r>
              <a:rPr lang="es-ES" sz="1200" dirty="0"/>
              <a:t> of BNA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refactored</a:t>
            </a:r>
            <a:r>
              <a:rPr lang="es-ES" sz="1200" dirty="0"/>
              <a:t> as </a:t>
            </a:r>
            <a:r>
              <a:rPr lang="es-ES" sz="1200" b="1" dirty="0"/>
              <a:t>JCL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J</a:t>
            </a:r>
            <a:r>
              <a:rPr lang="es-ES" sz="1200" b="1" i="1" dirty="0"/>
              <a:t>CL-Net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AFBD2F-44DC-FC49-9000-04118BCF4601}"/>
              </a:ext>
            </a:extLst>
          </p:cNvPr>
          <p:cNvSpPr/>
          <p:nvPr/>
        </p:nvSpPr>
        <p:spPr>
          <a:xfrm>
            <a:off x="4419597" y="3322255"/>
            <a:ext cx="314330" cy="32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A11F1-C6D5-8F4B-9535-BE9F703324A5}"/>
              </a:ext>
            </a:extLst>
          </p:cNvPr>
          <p:cNvSpPr txBox="1"/>
          <p:nvPr/>
        </p:nvSpPr>
        <p:spPr>
          <a:xfrm>
            <a:off x="3706807" y="3716016"/>
            <a:ext cx="213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BNA</a:t>
            </a:r>
            <a:r>
              <a:rPr lang="es-ES" sz="1200" dirty="0"/>
              <a:t> and </a:t>
            </a:r>
            <a:r>
              <a:rPr lang="es-ES" sz="1200" b="1" dirty="0" err="1"/>
              <a:t>HeaderSV</a:t>
            </a:r>
            <a:r>
              <a:rPr lang="es-ES" sz="1200" dirty="0"/>
              <a:t> </a:t>
            </a:r>
            <a:r>
              <a:rPr lang="es-ES" sz="1200" dirty="0" err="1"/>
              <a:t>projects</a:t>
            </a:r>
            <a:r>
              <a:rPr lang="es-ES" sz="1200" dirty="0"/>
              <a:t> are </a:t>
            </a:r>
            <a:r>
              <a:rPr lang="es-ES" sz="1200" dirty="0" err="1"/>
              <a:t>refactored</a:t>
            </a:r>
            <a:r>
              <a:rPr lang="es-ES" sz="1200" dirty="0"/>
              <a:t> to use JCL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i="1" dirty="0"/>
              <a:t>JCL-Net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DF3E2C-B3AD-9745-8E2A-5AAA96B78C02}"/>
              </a:ext>
            </a:extLst>
          </p:cNvPr>
          <p:cNvSpPr/>
          <p:nvPr/>
        </p:nvSpPr>
        <p:spPr>
          <a:xfrm>
            <a:off x="6577804" y="3322255"/>
            <a:ext cx="314330" cy="32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C99F45-B526-5D48-A50B-C2996C714BBB}"/>
              </a:ext>
            </a:extLst>
          </p:cNvPr>
          <p:cNvSpPr txBox="1"/>
          <p:nvPr/>
        </p:nvSpPr>
        <p:spPr>
          <a:xfrm>
            <a:off x="6240482" y="3673158"/>
            <a:ext cx="164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JCL-Base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added</a:t>
            </a:r>
            <a:r>
              <a:rPr lang="es-E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i="1" dirty="0"/>
              <a:t>JCL-Base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i="1" dirty="0"/>
              <a:t>JCL-Net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B7268F-8B4F-DF45-B524-3C4679820E04}"/>
              </a:ext>
            </a:extLst>
          </p:cNvPr>
          <p:cNvSpPr/>
          <p:nvPr/>
        </p:nvSpPr>
        <p:spPr>
          <a:xfrm>
            <a:off x="8421681" y="3329326"/>
            <a:ext cx="314330" cy="328612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714D2-7893-FC4F-AFE2-E048ABE2DF3D}"/>
              </a:ext>
            </a:extLst>
          </p:cNvPr>
          <p:cNvSpPr txBox="1"/>
          <p:nvPr/>
        </p:nvSpPr>
        <p:spPr>
          <a:xfrm>
            <a:off x="8007347" y="3716015"/>
            <a:ext cx="164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MASTER </a:t>
            </a:r>
            <a:r>
              <a:rPr lang="es-ES" sz="1200" b="1" dirty="0" err="1"/>
              <a:t>Branch</a:t>
            </a:r>
            <a:endParaRPr lang="es-E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i="1" dirty="0"/>
              <a:t>JCL-Base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i="1" dirty="0"/>
              <a:t>JCL-Net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68102B7-25B5-B649-9A70-3B56DA2CAEF3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2575720" y="3486561"/>
            <a:ext cx="1843877" cy="7071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A3305FD8-7CAA-AA40-9FBB-5F8B48D7CBEF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4733927" y="3486561"/>
            <a:ext cx="1843877" cy="12700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C8DCA4C-AB94-8C46-8A8A-C50EBC0F3EF9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6892134" y="3486561"/>
            <a:ext cx="1529547" cy="707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F35B92-1159-8648-B6A9-04640221110F}"/>
              </a:ext>
            </a:extLst>
          </p:cNvPr>
          <p:cNvSpPr/>
          <p:nvPr/>
        </p:nvSpPr>
        <p:spPr>
          <a:xfrm>
            <a:off x="8464545" y="2353322"/>
            <a:ext cx="314330" cy="328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2F9E57-B87D-594D-A11D-0765EC0BA9F5}"/>
              </a:ext>
            </a:extLst>
          </p:cNvPr>
          <p:cNvSpPr txBox="1"/>
          <p:nvPr/>
        </p:nvSpPr>
        <p:spPr>
          <a:xfrm>
            <a:off x="8866185" y="2294037"/>
            <a:ext cx="1574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JCL-Script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added</a:t>
            </a:r>
            <a:r>
              <a:rPr lang="es-E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i="1" dirty="0"/>
              <a:t>JCL-Base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i="1" dirty="0"/>
              <a:t>JCL-Net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i="1" dirty="0"/>
              <a:t>JCL-Script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2E360682-D14A-AD4B-AF28-72529D5ED12C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 flipV="1">
            <a:off x="6892134" y="2517628"/>
            <a:ext cx="1572411" cy="9689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CDED695-232A-8241-B741-08DFA2D29431}"/>
              </a:ext>
            </a:extLst>
          </p:cNvPr>
          <p:cNvSpPr/>
          <p:nvPr/>
        </p:nvSpPr>
        <p:spPr>
          <a:xfrm>
            <a:off x="2261390" y="5219238"/>
            <a:ext cx="314330" cy="32861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578B15-5B27-CB4F-9E5B-713FF212E9C6}"/>
              </a:ext>
            </a:extLst>
          </p:cNvPr>
          <p:cNvSpPr txBox="1"/>
          <p:nvPr/>
        </p:nvSpPr>
        <p:spPr>
          <a:xfrm>
            <a:off x="1799433" y="5605928"/>
            <a:ext cx="164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BitcoinJ-sv</a:t>
            </a:r>
            <a:r>
              <a:rPr lang="es-ES" sz="1200" dirty="0"/>
              <a:t> </a:t>
            </a:r>
            <a:r>
              <a:rPr lang="es-ES" sz="1200" dirty="0" err="1"/>
              <a:t>forked</a:t>
            </a:r>
            <a:r>
              <a:rPr lang="es-ES" sz="1200" dirty="0"/>
              <a:t> </a:t>
            </a:r>
            <a:r>
              <a:rPr lang="es-ES" sz="1200" dirty="0" err="1"/>
              <a:t>from</a:t>
            </a:r>
            <a:r>
              <a:rPr lang="es-ES" sz="1200" dirty="0"/>
              <a:t> original </a:t>
            </a:r>
            <a:r>
              <a:rPr lang="es-ES" sz="1200" dirty="0" err="1"/>
              <a:t>B¡bitcoinJ</a:t>
            </a:r>
            <a:endParaRPr lang="es-ES" sz="1200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9EFC85B-9349-1E46-8781-D985EFBFF89C}"/>
              </a:ext>
            </a:extLst>
          </p:cNvPr>
          <p:cNvSpPr/>
          <p:nvPr/>
        </p:nvSpPr>
        <p:spPr>
          <a:xfrm>
            <a:off x="4419597" y="5212167"/>
            <a:ext cx="314330" cy="32861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EA93D5-94E3-D949-A5AA-3E35E81989AD}"/>
              </a:ext>
            </a:extLst>
          </p:cNvPr>
          <p:cNvSpPr txBox="1"/>
          <p:nvPr/>
        </p:nvSpPr>
        <p:spPr>
          <a:xfrm>
            <a:off x="3949703" y="5605928"/>
            <a:ext cx="164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Changes</a:t>
            </a:r>
            <a:r>
              <a:rPr lang="es-ES" sz="1200" dirty="0"/>
              <a:t> </a:t>
            </a:r>
            <a:r>
              <a:rPr lang="es-ES" sz="1200" dirty="0" err="1"/>
              <a:t>from</a:t>
            </a:r>
            <a:r>
              <a:rPr lang="es-ES" sz="1200" dirty="0"/>
              <a:t> </a:t>
            </a:r>
            <a:r>
              <a:rPr lang="es-ES" sz="1200" dirty="0" err="1"/>
              <a:t>Hardfork</a:t>
            </a:r>
            <a:r>
              <a:rPr lang="es-ES" sz="1200" dirty="0"/>
              <a:t> in 2018  </a:t>
            </a:r>
            <a:r>
              <a:rPr lang="es-ES" sz="1200" dirty="0" err="1"/>
              <a:t>added</a:t>
            </a:r>
            <a:endParaRPr lang="es-E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D2C1D3-20B4-6147-A66A-38C2444DB447}"/>
              </a:ext>
            </a:extLst>
          </p:cNvPr>
          <p:cNvSpPr/>
          <p:nvPr/>
        </p:nvSpPr>
        <p:spPr>
          <a:xfrm>
            <a:off x="6577804" y="5212167"/>
            <a:ext cx="314330" cy="32861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DD05E2-9B34-D34A-AD9D-45693CE503B5}"/>
              </a:ext>
            </a:extLst>
          </p:cNvPr>
          <p:cNvSpPr txBox="1"/>
          <p:nvPr/>
        </p:nvSpPr>
        <p:spPr>
          <a:xfrm>
            <a:off x="6099973" y="5605928"/>
            <a:ext cx="164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Changes</a:t>
            </a:r>
            <a:r>
              <a:rPr lang="es-ES" sz="1200" dirty="0"/>
              <a:t> to </a:t>
            </a:r>
            <a:r>
              <a:rPr lang="es-ES" sz="1200" dirty="0" err="1"/>
              <a:t>make</a:t>
            </a:r>
            <a:r>
              <a:rPr lang="es-ES" sz="1200" dirty="0"/>
              <a:t> </a:t>
            </a:r>
            <a:r>
              <a:rPr lang="es-ES" sz="1200" dirty="0" err="1"/>
              <a:t>it</a:t>
            </a:r>
            <a:r>
              <a:rPr lang="es-ES" sz="1200" dirty="0"/>
              <a:t> </a:t>
            </a:r>
            <a:r>
              <a:rPr lang="es-ES" sz="1200" dirty="0" err="1"/>
              <a:t>Genesis</a:t>
            </a:r>
            <a:r>
              <a:rPr lang="es-ES" sz="1200" dirty="0"/>
              <a:t> compatible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ED84EE-6915-3A45-BC63-5B49D07FF65E}"/>
              </a:ext>
            </a:extLst>
          </p:cNvPr>
          <p:cNvSpPr/>
          <p:nvPr/>
        </p:nvSpPr>
        <p:spPr>
          <a:xfrm>
            <a:off x="8421681" y="5219238"/>
            <a:ext cx="314330" cy="32861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778365-0483-8F4B-90DA-9A105CC3449A}"/>
              </a:ext>
            </a:extLst>
          </p:cNvPr>
          <p:cNvSpPr txBox="1"/>
          <p:nvPr/>
        </p:nvSpPr>
        <p:spPr>
          <a:xfrm>
            <a:off x="8007348" y="5605927"/>
            <a:ext cx="1308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MASTER </a:t>
            </a:r>
            <a:r>
              <a:rPr lang="es-ES" sz="1200" b="1" dirty="0" err="1"/>
              <a:t>Branch</a:t>
            </a:r>
            <a:endParaRPr lang="es-ES" sz="1200" b="1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81D2D8E8-0ADA-7D4A-9609-795B8C450223}"/>
              </a:ext>
            </a:extLst>
          </p:cNvPr>
          <p:cNvCxnSpPr>
            <a:stCxn id="38" idx="6"/>
            <a:endCxn id="40" idx="2"/>
          </p:cNvCxnSpPr>
          <p:nvPr/>
        </p:nvCxnSpPr>
        <p:spPr>
          <a:xfrm flipV="1">
            <a:off x="2575720" y="5376473"/>
            <a:ext cx="1843877" cy="7071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4239A832-A6FF-4A42-AE7F-16C93712B5AA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4733927" y="5376473"/>
            <a:ext cx="1843877" cy="12700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64D6D83-59B7-4945-B7A0-8AC519A91C2E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6892134" y="5376473"/>
            <a:ext cx="1529547" cy="707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89A6302-41AD-7E42-A773-9BC39D7264A0}"/>
              </a:ext>
            </a:extLst>
          </p:cNvPr>
          <p:cNvSpPr/>
          <p:nvPr/>
        </p:nvSpPr>
        <p:spPr>
          <a:xfrm>
            <a:off x="8410568" y="6050078"/>
            <a:ext cx="314330" cy="3286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6166E5-1915-D540-AE0E-347038391377}"/>
              </a:ext>
            </a:extLst>
          </p:cNvPr>
          <p:cNvSpPr txBox="1"/>
          <p:nvPr/>
        </p:nvSpPr>
        <p:spPr>
          <a:xfrm>
            <a:off x="8778875" y="5941003"/>
            <a:ext cx="174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Stripped</a:t>
            </a:r>
            <a:r>
              <a:rPr lang="es-ES" sz="1200" dirty="0"/>
              <a:t> off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domain</a:t>
            </a:r>
            <a:r>
              <a:rPr lang="es-ES" sz="1200" dirty="0"/>
              <a:t> clases, </a:t>
            </a:r>
            <a:r>
              <a:rPr lang="es-ES" sz="1200" dirty="0" err="1"/>
              <a:t>dependency</a:t>
            </a:r>
            <a:r>
              <a:rPr lang="es-ES" sz="1200" dirty="0"/>
              <a:t> to </a:t>
            </a:r>
            <a:r>
              <a:rPr lang="es-ES" sz="1200" b="1" dirty="0"/>
              <a:t>JCL</a:t>
            </a:r>
            <a:r>
              <a:rPr lang="es-ES" sz="1200" dirty="0"/>
              <a:t> </a:t>
            </a:r>
            <a:r>
              <a:rPr lang="es-ES" sz="1200" dirty="0" err="1"/>
              <a:t>added</a:t>
            </a:r>
            <a:endParaRPr lang="es-ES" sz="1200" dirty="0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A0162883-ED87-BF4B-9151-9CB38A91217E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6892134" y="5376473"/>
            <a:ext cx="1518434" cy="8379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E86D24-1A7B-6748-9884-57CB5432920B}"/>
              </a:ext>
            </a:extLst>
          </p:cNvPr>
          <p:cNvSpPr txBox="1"/>
          <p:nvPr/>
        </p:nvSpPr>
        <p:spPr>
          <a:xfrm>
            <a:off x="757233" y="3149938"/>
            <a:ext cx="81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JCL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366CA7-0858-E048-853E-565712B6700B}"/>
              </a:ext>
            </a:extLst>
          </p:cNvPr>
          <p:cNvSpPr txBox="1"/>
          <p:nvPr/>
        </p:nvSpPr>
        <p:spPr>
          <a:xfrm>
            <a:off x="417514" y="5146384"/>
            <a:ext cx="126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accent6">
                    <a:lumMod val="75000"/>
                  </a:schemeClr>
                </a:solidFill>
              </a:rPr>
              <a:t>BitcoinJ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0E027A-5D26-414B-91F4-57E424BE1D22}"/>
              </a:ext>
            </a:extLst>
          </p:cNvPr>
          <p:cNvSpPr txBox="1"/>
          <p:nvPr/>
        </p:nvSpPr>
        <p:spPr>
          <a:xfrm>
            <a:off x="5816003" y="4194788"/>
            <a:ext cx="193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Extension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BitcoinJ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127744-9E5C-8C4C-BC05-44B07BAEC2D8}"/>
              </a:ext>
            </a:extLst>
          </p:cNvPr>
          <p:cNvSpPr txBox="1"/>
          <p:nvPr/>
        </p:nvSpPr>
        <p:spPr>
          <a:xfrm>
            <a:off x="8830464" y="3029222"/>
            <a:ext cx="199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Extension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BitcoinJ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2DB9BC-5892-D846-A1DF-8D87C7DD2F5F}"/>
              </a:ext>
            </a:extLst>
          </p:cNvPr>
          <p:cNvSpPr/>
          <p:nvPr/>
        </p:nvSpPr>
        <p:spPr>
          <a:xfrm>
            <a:off x="4243387" y="4532023"/>
            <a:ext cx="7658101" cy="15931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479E4-6DC1-E342-804E-E0087E66CC68}"/>
              </a:ext>
            </a:extLst>
          </p:cNvPr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004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83A50-8456-6140-8825-A324CADB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08BB-A0EE-9245-82F8-4BD28B96734B}"/>
              </a:ext>
            </a:extLst>
          </p:cNvPr>
          <p:cNvSpPr txBox="1"/>
          <p:nvPr/>
        </p:nvSpPr>
        <p:spPr>
          <a:xfrm>
            <a:off x="4243387" y="195590"/>
            <a:ext cx="778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JCL – Java </a:t>
            </a:r>
            <a:r>
              <a:rPr lang="es-E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FDA8E-423B-0040-9FB3-CB92C8275552}"/>
              </a:ext>
            </a:extLst>
          </p:cNvPr>
          <p:cNvSpPr/>
          <p:nvPr/>
        </p:nvSpPr>
        <p:spPr>
          <a:xfrm>
            <a:off x="2682879" y="3250497"/>
            <a:ext cx="2600324" cy="942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JCL-Base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A70C13-707A-274F-8E39-0EC6ACFA7A7B}"/>
              </a:ext>
            </a:extLst>
          </p:cNvPr>
          <p:cNvSpPr/>
          <p:nvPr/>
        </p:nvSpPr>
        <p:spPr>
          <a:xfrm>
            <a:off x="1081089" y="4843643"/>
            <a:ext cx="2600324" cy="942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JCL-Net</a:t>
            </a:r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68A7A-8A62-5C4F-A1FC-3799E8548F9C}"/>
              </a:ext>
            </a:extLst>
          </p:cNvPr>
          <p:cNvSpPr/>
          <p:nvPr/>
        </p:nvSpPr>
        <p:spPr>
          <a:xfrm>
            <a:off x="4497392" y="4843643"/>
            <a:ext cx="2600324" cy="942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JCL-Script</a:t>
            </a:r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40AAB21-9D38-3A46-9D77-13BCFD6A66F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565212" y="3611300"/>
            <a:ext cx="650171" cy="18145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84E3287-98E6-0942-966C-B1005692882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2857061" y="3717662"/>
            <a:ext cx="650171" cy="16017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AF5476-2B34-3744-B559-CA92282223C3}"/>
              </a:ext>
            </a:extLst>
          </p:cNvPr>
          <p:cNvSpPr txBox="1"/>
          <p:nvPr/>
        </p:nvSpPr>
        <p:spPr>
          <a:xfrm>
            <a:off x="757233" y="1676980"/>
            <a:ext cx="1083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</a:t>
            </a:r>
            <a:r>
              <a:rPr lang="es-ES" dirty="0" err="1"/>
              <a:t>multi</a:t>
            </a:r>
            <a:r>
              <a:rPr lang="es-ES" dirty="0"/>
              <a:t>-module </a:t>
            </a:r>
            <a:r>
              <a:rPr lang="es-ES" dirty="0" err="1"/>
              <a:t>library</a:t>
            </a:r>
            <a:r>
              <a:rPr lang="es-ES" dirty="0"/>
              <a:t>, </a:t>
            </a:r>
            <a:r>
              <a:rPr lang="es-ES" dirty="0" err="1"/>
              <a:t>different</a:t>
            </a:r>
            <a:r>
              <a:rPr lang="es-ES" dirty="0"/>
              <a:t> modules are </a:t>
            </a:r>
            <a:r>
              <a:rPr lang="es-ES" dirty="0" err="1"/>
              <a:t>implement</a:t>
            </a:r>
            <a:r>
              <a:rPr lang="es-ES" dirty="0"/>
              <a:t>/</a:t>
            </a: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demand</a:t>
            </a:r>
            <a:r>
              <a:rPr lang="es-ES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BFB53-6F9F-0B47-AA2A-0BDDA2D2CA1F}"/>
              </a:ext>
            </a:extLst>
          </p:cNvPr>
          <p:cNvSpPr txBox="1"/>
          <p:nvPr/>
        </p:nvSpPr>
        <p:spPr>
          <a:xfrm>
            <a:off x="1016796" y="5786615"/>
            <a:ext cx="3046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/>
              <a:t>Used</a:t>
            </a:r>
            <a:r>
              <a:rPr lang="es-ES" sz="1600" i="1" dirty="0"/>
              <a:t> </a:t>
            </a:r>
            <a:r>
              <a:rPr lang="es-ES" sz="1600" i="1" dirty="0" err="1"/>
              <a:t>now</a:t>
            </a:r>
            <a:r>
              <a:rPr lang="es-ES" sz="1600" i="1" dirty="0"/>
              <a:t> </a:t>
            </a:r>
            <a:r>
              <a:rPr lang="es-ES" sz="1600" i="1" dirty="0" err="1"/>
              <a:t>by</a:t>
            </a:r>
            <a:r>
              <a:rPr lang="es-ES" sz="1600" i="1" dirty="0"/>
              <a:t> </a:t>
            </a:r>
            <a:r>
              <a:rPr lang="es-ES" sz="1600" b="1" i="1" dirty="0"/>
              <a:t>BNA</a:t>
            </a:r>
            <a:r>
              <a:rPr lang="es-ES" sz="1600" i="1" dirty="0"/>
              <a:t>, </a:t>
            </a:r>
            <a:r>
              <a:rPr lang="es-ES" sz="1600" b="1" i="1" dirty="0" err="1"/>
              <a:t>HeaderSV</a:t>
            </a:r>
            <a:endParaRPr lang="es-ES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6FAD4A-2B2B-DA49-99D0-1FCB517DECDE}"/>
              </a:ext>
            </a:extLst>
          </p:cNvPr>
          <p:cNvSpPr txBox="1"/>
          <p:nvPr/>
        </p:nvSpPr>
        <p:spPr>
          <a:xfrm>
            <a:off x="2682879" y="2911946"/>
            <a:ext cx="2600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/>
              <a:t>Used</a:t>
            </a:r>
            <a:r>
              <a:rPr lang="es-ES" sz="1600" i="1" dirty="0"/>
              <a:t> </a:t>
            </a:r>
            <a:r>
              <a:rPr lang="es-ES" sz="1600" i="1" dirty="0" err="1"/>
              <a:t>now</a:t>
            </a:r>
            <a:r>
              <a:rPr lang="es-ES" sz="1600" i="1" dirty="0"/>
              <a:t> </a:t>
            </a:r>
            <a:r>
              <a:rPr lang="es-ES" sz="1600" i="1" dirty="0" err="1"/>
              <a:t>by</a:t>
            </a:r>
            <a:r>
              <a:rPr lang="es-ES" sz="1600" i="1" dirty="0"/>
              <a:t> </a:t>
            </a:r>
            <a:r>
              <a:rPr lang="es-ES" sz="1600" b="1" i="1" dirty="0"/>
              <a:t>BNA</a:t>
            </a:r>
            <a:r>
              <a:rPr lang="es-ES" sz="1600" i="1" dirty="0"/>
              <a:t>, </a:t>
            </a:r>
            <a:r>
              <a:rPr lang="es-ES" sz="1600" b="1" i="1" dirty="0" err="1"/>
              <a:t>HeaderSV</a:t>
            </a:r>
            <a:endParaRPr lang="es-ES" sz="1600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7E33C3-14C8-8B47-9B51-D1FEE708312F}"/>
              </a:ext>
            </a:extLst>
          </p:cNvPr>
          <p:cNvSpPr txBox="1"/>
          <p:nvPr/>
        </p:nvSpPr>
        <p:spPr>
          <a:xfrm>
            <a:off x="7343775" y="4714965"/>
            <a:ext cx="435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moment</a:t>
            </a:r>
            <a:r>
              <a:rPr lang="es-ES" dirty="0"/>
              <a:t> in a real Project.</a:t>
            </a:r>
          </a:p>
          <a:p>
            <a:endParaRPr lang="es-ES" dirty="0"/>
          </a:p>
          <a:p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expected</a:t>
            </a:r>
            <a:r>
              <a:rPr lang="es-ES" dirty="0"/>
              <a:t> to be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moving</a:t>
            </a:r>
            <a:r>
              <a:rPr lang="es-ES" dirty="0"/>
              <a:t> forward, </a:t>
            </a:r>
            <a:r>
              <a:rPr lang="es-ES" dirty="0" err="1"/>
              <a:t>replacing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i="1" dirty="0"/>
              <a:t>Script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i="1" dirty="0" err="1"/>
              <a:t>BitcoinJ</a:t>
            </a:r>
            <a:r>
              <a:rPr lang="es-ES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54A3F-BBF8-3844-903C-DFCE8A3670F4}"/>
              </a:ext>
            </a:extLst>
          </p:cNvPr>
          <p:cNvSpPr txBox="1"/>
          <p:nvPr/>
        </p:nvSpPr>
        <p:spPr>
          <a:xfrm>
            <a:off x="757233" y="1259354"/>
            <a:ext cx="768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4860"/>
                </a:solidFill>
              </a:rPr>
              <a:t>JCL </a:t>
            </a:r>
            <a:r>
              <a:rPr lang="es-ES" sz="2800" dirty="0" err="1">
                <a:solidFill>
                  <a:srgbClr val="004860"/>
                </a:solidFill>
              </a:rPr>
              <a:t>releases</a:t>
            </a:r>
            <a:endParaRPr lang="es-ES" sz="2800" dirty="0">
              <a:solidFill>
                <a:srgbClr val="004860"/>
              </a:solidFill>
            </a:endParaRP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F7D70320-5670-924D-AC66-4E5E87D19C06}"/>
              </a:ext>
            </a:extLst>
          </p:cNvPr>
          <p:cNvSpPr/>
          <p:nvPr/>
        </p:nvSpPr>
        <p:spPr>
          <a:xfrm flipH="1">
            <a:off x="314320" y="1170505"/>
            <a:ext cx="442913" cy="507858"/>
          </a:xfrm>
          <a:prstGeom prst="parallelogram">
            <a:avLst>
              <a:gd name="adj" fmla="val 59069"/>
            </a:avLst>
          </a:prstGeom>
          <a:solidFill>
            <a:srgbClr val="004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7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EAD01-0C48-7F42-802F-4F92D3563541}"/>
              </a:ext>
            </a:extLst>
          </p:cNvPr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004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61115-0DCA-4F47-A476-ACBE7CDB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C75FAC-606B-9143-AF2E-7747429F433C}"/>
              </a:ext>
            </a:extLst>
          </p:cNvPr>
          <p:cNvSpPr txBox="1"/>
          <p:nvPr/>
        </p:nvSpPr>
        <p:spPr>
          <a:xfrm>
            <a:off x="4243387" y="195590"/>
            <a:ext cx="778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JCL – Java </a:t>
            </a:r>
            <a:r>
              <a:rPr lang="es-E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BB9E4-4409-BB41-ADF7-EAD746E22E73}"/>
              </a:ext>
            </a:extLst>
          </p:cNvPr>
          <p:cNvSpPr txBox="1"/>
          <p:nvPr/>
        </p:nvSpPr>
        <p:spPr>
          <a:xfrm>
            <a:off x="757233" y="1689053"/>
            <a:ext cx="1083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All</a:t>
            </a:r>
            <a:r>
              <a:rPr lang="es-ES" dirty="0"/>
              <a:t> modules share a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paradigm</a:t>
            </a:r>
            <a:r>
              <a:rPr lang="es-ES" dirty="0"/>
              <a:t> so </a:t>
            </a:r>
            <a:r>
              <a:rPr lang="es-ES" dirty="0" err="1"/>
              <a:t>developing</a:t>
            </a:r>
            <a:r>
              <a:rPr lang="es-ES" dirty="0"/>
              <a:t> </a:t>
            </a:r>
            <a:r>
              <a:rPr lang="es-ES" dirty="0" err="1"/>
              <a:t>seems</a:t>
            </a:r>
            <a:r>
              <a:rPr lang="es-ES" dirty="0"/>
              <a:t> similar in </a:t>
            </a:r>
            <a:r>
              <a:rPr lang="es-ES" dirty="0" err="1"/>
              <a:t>all</a:t>
            </a:r>
            <a:r>
              <a:rPr lang="es-ES" dirty="0"/>
              <a:t> of </a:t>
            </a:r>
            <a:r>
              <a:rPr lang="es-ES" dirty="0" err="1"/>
              <a:t>them</a:t>
            </a:r>
            <a:r>
              <a:rPr lang="es-E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BF025-426C-1243-A750-DE243F3AD688}"/>
              </a:ext>
            </a:extLst>
          </p:cNvPr>
          <p:cNvSpPr txBox="1"/>
          <p:nvPr/>
        </p:nvSpPr>
        <p:spPr>
          <a:xfrm>
            <a:off x="800099" y="2305938"/>
            <a:ext cx="110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JCL-Base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307F7-6610-954E-ABB9-F0BF14DDC15A}"/>
              </a:ext>
            </a:extLst>
          </p:cNvPr>
          <p:cNvSpPr txBox="1"/>
          <p:nvPr/>
        </p:nvSpPr>
        <p:spPr>
          <a:xfrm>
            <a:off x="800099" y="2700567"/>
            <a:ext cx="8001004" cy="7694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TxOutput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txOutput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TxOutput.builder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Coin.valueOf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scriptBytes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(new byte[10])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03ACD-C1CB-8E4A-A48F-B1A6827F2662}"/>
              </a:ext>
            </a:extLst>
          </p:cNvPr>
          <p:cNvSpPr txBox="1"/>
          <p:nvPr/>
        </p:nvSpPr>
        <p:spPr>
          <a:xfrm>
            <a:off x="746922" y="3572757"/>
            <a:ext cx="110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JCL-Net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5B9D0-8AE7-1B4E-B9E8-A0225E639B43}"/>
              </a:ext>
            </a:extLst>
          </p:cNvPr>
          <p:cNvSpPr txBox="1"/>
          <p:nvPr/>
        </p:nvSpPr>
        <p:spPr>
          <a:xfrm>
            <a:off x="827083" y="3942089"/>
            <a:ext cx="7974020" cy="110799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P2P p2p = P2P.builder("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p2p.EVENTS.PEERS.CONNECTED.forEach(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p2p.EVENTS.PEERS.DISCONNECTED.forEach(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p2p.start();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p2p.stop();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C56C7-FA74-4843-B7F4-16CB744C52AC}"/>
              </a:ext>
            </a:extLst>
          </p:cNvPr>
          <p:cNvSpPr txBox="1"/>
          <p:nvPr/>
        </p:nvSpPr>
        <p:spPr>
          <a:xfrm>
            <a:off x="800099" y="5241391"/>
            <a:ext cx="131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JCL-Script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F617E-CB24-5D4C-A6D5-F35D2E9506FA}"/>
              </a:ext>
            </a:extLst>
          </p:cNvPr>
          <p:cNvSpPr txBox="1"/>
          <p:nvPr/>
        </p:nvSpPr>
        <p:spPr>
          <a:xfrm>
            <a:off x="827083" y="5659004"/>
            <a:ext cx="8001801" cy="9387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scriptContent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		= "2 2 ADD 4 EQUALS”;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Script script 		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Script.builder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scriptContent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ScriptContext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scriptContext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	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ScriptContext.builder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ScriptInterpreter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interpreter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	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ScriptInterpreter.builder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ScriptResult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scriptResult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	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interpreter.execute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scriptContext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script);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EADAC-AAE8-F24E-93A9-798CC332A51E}"/>
              </a:ext>
            </a:extLst>
          </p:cNvPr>
          <p:cNvSpPr txBox="1"/>
          <p:nvPr/>
        </p:nvSpPr>
        <p:spPr>
          <a:xfrm>
            <a:off x="757233" y="1259354"/>
            <a:ext cx="768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4860"/>
                </a:solidFill>
              </a:rPr>
              <a:t>JCL </a:t>
            </a:r>
            <a:r>
              <a:rPr lang="es-ES" sz="2800" dirty="0" err="1">
                <a:solidFill>
                  <a:srgbClr val="004860"/>
                </a:solidFill>
              </a:rPr>
              <a:t>programming</a:t>
            </a:r>
            <a:r>
              <a:rPr lang="es-ES" sz="2800" dirty="0">
                <a:solidFill>
                  <a:srgbClr val="004860"/>
                </a:solidFill>
              </a:rPr>
              <a:t> </a:t>
            </a:r>
            <a:r>
              <a:rPr lang="es-ES" sz="2800" dirty="0" err="1">
                <a:solidFill>
                  <a:srgbClr val="004860"/>
                </a:solidFill>
              </a:rPr>
              <a:t>paradigm</a:t>
            </a:r>
            <a:endParaRPr lang="es-ES" sz="2800" dirty="0">
              <a:solidFill>
                <a:srgbClr val="004860"/>
              </a:solidFill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42BDBFC3-2262-034E-850A-0B525C4D986E}"/>
              </a:ext>
            </a:extLst>
          </p:cNvPr>
          <p:cNvSpPr/>
          <p:nvPr/>
        </p:nvSpPr>
        <p:spPr>
          <a:xfrm flipH="1">
            <a:off x="314320" y="1170505"/>
            <a:ext cx="442913" cy="507858"/>
          </a:xfrm>
          <a:prstGeom prst="parallelogram">
            <a:avLst>
              <a:gd name="adj" fmla="val 59069"/>
            </a:avLst>
          </a:prstGeom>
          <a:solidFill>
            <a:srgbClr val="004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95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26C184-8481-4648-B313-A12F397E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91" y="2867340"/>
            <a:ext cx="3493077" cy="30579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312D4C-8B19-FF4E-B67F-2ACCA05159E9}"/>
              </a:ext>
            </a:extLst>
          </p:cNvPr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004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07FF8-6CCA-E642-816B-51798057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400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9977B-7C80-0E4A-8FFC-D1EFF11CB5CA}"/>
              </a:ext>
            </a:extLst>
          </p:cNvPr>
          <p:cNvSpPr txBox="1"/>
          <p:nvPr/>
        </p:nvSpPr>
        <p:spPr>
          <a:xfrm>
            <a:off x="4243387" y="195590"/>
            <a:ext cx="778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JCL – Java </a:t>
            </a:r>
            <a:r>
              <a:rPr lang="es-E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4F9F7-E4FC-C840-80FF-A12EE72602DE}"/>
              </a:ext>
            </a:extLst>
          </p:cNvPr>
          <p:cNvSpPr txBox="1"/>
          <p:nvPr/>
        </p:nvSpPr>
        <p:spPr>
          <a:xfrm>
            <a:off x="757233" y="1259354"/>
            <a:ext cx="768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4860"/>
                </a:solidFill>
              </a:rPr>
              <a:t>JCL </a:t>
            </a:r>
            <a:r>
              <a:rPr lang="es-ES" sz="2800" dirty="0" err="1">
                <a:solidFill>
                  <a:srgbClr val="004860"/>
                </a:solidFill>
              </a:rPr>
              <a:t>releases</a:t>
            </a:r>
            <a:endParaRPr lang="es-ES" sz="2800" dirty="0">
              <a:solidFill>
                <a:srgbClr val="004860"/>
              </a:solidFill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12102A5-C463-524A-AF1C-E297F9C92AFF}"/>
              </a:ext>
            </a:extLst>
          </p:cNvPr>
          <p:cNvSpPr/>
          <p:nvPr/>
        </p:nvSpPr>
        <p:spPr>
          <a:xfrm flipH="1">
            <a:off x="314320" y="1170505"/>
            <a:ext cx="442913" cy="507858"/>
          </a:xfrm>
          <a:prstGeom prst="parallelogram">
            <a:avLst>
              <a:gd name="adj" fmla="val 59069"/>
            </a:avLst>
          </a:prstGeom>
          <a:solidFill>
            <a:srgbClr val="004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644BE-E1E4-FF45-9660-A3342FB0EE5D}"/>
              </a:ext>
            </a:extLst>
          </p:cNvPr>
          <p:cNvSpPr txBox="1"/>
          <p:nvPr/>
        </p:nvSpPr>
        <p:spPr>
          <a:xfrm>
            <a:off x="314321" y="1999167"/>
            <a:ext cx="445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JCL Modules are </a:t>
            </a:r>
            <a:r>
              <a:rPr lang="es-ES" dirty="0" err="1"/>
              <a:t>published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i="1" dirty="0" err="1"/>
              <a:t>nChain</a:t>
            </a:r>
            <a:r>
              <a:rPr lang="es-ES" dirty="0"/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Nexus</a:t>
            </a:r>
            <a:r>
              <a:rPr lang="es-ES" dirty="0"/>
              <a:t> </a:t>
            </a:r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13B96-EDC1-164B-ACC8-C7E7E2744F10}"/>
              </a:ext>
            </a:extLst>
          </p:cNvPr>
          <p:cNvSpPr txBox="1"/>
          <p:nvPr/>
        </p:nvSpPr>
        <p:spPr>
          <a:xfrm>
            <a:off x="5930391" y="1999167"/>
            <a:ext cx="558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Each</a:t>
            </a:r>
            <a:r>
              <a:rPr lang="es-ES" dirty="0"/>
              <a:t> Module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published</a:t>
            </a:r>
            <a:r>
              <a:rPr lang="es-ES" dirty="0"/>
              <a:t> </a:t>
            </a:r>
            <a:r>
              <a:rPr lang="es-ES" dirty="0" err="1"/>
              <a:t>along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63003E-6941-1F45-AB67-D106994B7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410" y="3765369"/>
            <a:ext cx="3236649" cy="280687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CACA4B-ADF5-A348-8E8B-F52745F8C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662" y="2578671"/>
            <a:ext cx="2914651" cy="28548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5E4926-4FCE-BB4A-BBD2-E6EF17504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20" y="2645498"/>
            <a:ext cx="2791264" cy="37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4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344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2020-10-05T13:11:25Z</dcterms:created>
  <dcterms:modified xsi:type="dcterms:W3CDTF">2020-10-07T08:31:40Z</dcterms:modified>
</cp:coreProperties>
</file>