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7CA03-FE34-4A8E-A273-5AD7ABDF0FFB}" v="458" dt="2024-03-08T22:01:29.377"/>
    <p1510:client id="{4ED1C821-59B5-4C36-800E-36BF6E3A404E}" v="19" dt="2024-03-09T04:13:0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09/03/2024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8C7D250-F7FA-F5AD-F725-AF2E29BC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40088" cy="324008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050" y="2325831"/>
              <a:ext cx="5295900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60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SALAMAVERKKO</a:t>
              </a:r>
              <a:endParaRPr lang="en-FI" altLang="en-FI" sz="60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82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2024-03-09T04:13:39Z</dcterms:modified>
</cp:coreProperties>
</file>