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7FE08D0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E5DEDA-0EC4-0FE9-748E-7D2FABCFC97D}" name="Tomi Lind" initials="TL" userId="73fe6e170184002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08BDC-6BCB-4026-B13C-94B8AAAF7A4E}" v="6" dt="2024-03-19T18:47:02.107"/>
    <p1510:client id="{23A3D864-7499-4BA9-A017-C0F3D14C89AF}" v="46" dt="2024-03-19T19:25:42.374"/>
    <p1510:client id="{B1718D3F-5807-4FBD-81EE-25BC667A33B1}" v="38" dt="2024-03-19T19:05:42.705"/>
    <p1510:client id="{DFDC7C28-6C66-4F4E-B086-3AA776292A33}" v="767" dt="2024-03-19T17:44:17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B1718D3F-5807-4FBD-81EE-25BC667A33B1}"/>
    <pc:docChg chg="undo redo custSel addSld delSld modSld">
      <pc:chgData name="Tomi Lind" userId="73fe6e1701840021" providerId="LiveId" clId="{B1718D3F-5807-4FBD-81EE-25BC667A33B1}" dt="2024-03-19T19:06:41.519" v="87" actId="207"/>
      <pc:docMkLst>
        <pc:docMk/>
      </pc:docMkLst>
      <pc:sldChg chg="addSp delSp modSp mod addCm">
        <pc:chgData name="Tomi Lind" userId="73fe6e1701840021" providerId="LiveId" clId="{B1718D3F-5807-4FBD-81EE-25BC667A33B1}" dt="2024-03-19T19:06:41.519" v="87" actId="207"/>
        <pc:sldMkLst>
          <pc:docMk/>
          <pc:sldMk cId="1223590295" sldId="256"/>
        </pc:sldMkLst>
        <pc:spChg chg="mod">
          <ac:chgData name="Tomi Lind" userId="73fe6e1701840021" providerId="LiveId" clId="{B1718D3F-5807-4FBD-81EE-25BC667A33B1}" dt="2024-03-19T18:51:28.219" v="53" actId="1076"/>
          <ac:spMkLst>
            <pc:docMk/>
            <pc:sldMk cId="1223590295" sldId="256"/>
            <ac:spMk id="3" creationId="{84E61474-ECE3-6ABB-97EC-EB451064CABC}"/>
          </ac:spMkLst>
        </pc:spChg>
        <pc:spChg chg="mod">
          <ac:chgData name="Tomi Lind" userId="73fe6e1701840021" providerId="LiveId" clId="{B1718D3F-5807-4FBD-81EE-25BC667A33B1}" dt="2024-03-19T18:58:21.784" v="69" actId="27803"/>
          <ac:spMkLst>
            <pc:docMk/>
            <pc:sldMk cId="1223590295" sldId="256"/>
            <ac:spMk id="5" creationId="{2CE4B1CB-9868-119C-7AA7-69EF67ADAF6F}"/>
          </ac:spMkLst>
        </pc:spChg>
        <pc:spChg chg="mod">
          <ac:chgData name="Tomi Lind" userId="73fe6e1701840021" providerId="LiveId" clId="{B1718D3F-5807-4FBD-81EE-25BC667A33B1}" dt="2024-03-19T18:58:21.784" v="69" actId="27803"/>
          <ac:spMkLst>
            <pc:docMk/>
            <pc:sldMk cId="1223590295" sldId="256"/>
            <ac:spMk id="6" creationId="{DC50B43A-C659-156A-0678-875E85B3252C}"/>
          </ac:spMkLst>
        </pc:spChg>
        <pc:spChg chg="add del mod">
          <ac:chgData name="Tomi Lind" userId="73fe6e1701840021" providerId="LiveId" clId="{B1718D3F-5807-4FBD-81EE-25BC667A33B1}" dt="2024-03-19T19:03:58.173" v="74"/>
          <ac:spMkLst>
            <pc:docMk/>
            <pc:sldMk cId="1223590295" sldId="256"/>
            <ac:spMk id="8" creationId="{1E0731AD-738A-F864-91B4-3E3F23C87C75}"/>
          </ac:spMkLst>
        </pc:spChg>
        <pc:spChg chg="add del mod ord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9" creationId="{31370FEC-EBB2-0529-24D2-56D4C391DC67}"/>
          </ac:spMkLst>
        </pc:spChg>
        <pc:spChg chg="mod">
          <ac:chgData name="Tomi Lind" userId="73fe6e1701840021" providerId="LiveId" clId="{B1718D3F-5807-4FBD-81EE-25BC667A33B1}" dt="2024-03-19T19:05:39.216" v="79"/>
          <ac:spMkLst>
            <pc:docMk/>
            <pc:sldMk cId="1223590295" sldId="256"/>
            <ac:spMk id="10" creationId="{663C1799-0DAA-A560-8C68-9CCD884F1D11}"/>
          </ac:spMkLst>
        </pc:spChg>
        <pc:spChg chg="del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11" creationId="{DF06BFF8-A56B-E556-A77D-97465DC6EBAF}"/>
          </ac:spMkLst>
        </pc:spChg>
        <pc:spChg chg="mod">
          <ac:chgData name="Tomi Lind" userId="73fe6e1701840021" providerId="LiveId" clId="{B1718D3F-5807-4FBD-81EE-25BC667A33B1}" dt="2024-03-19T18:58:39.298" v="71" actId="338"/>
          <ac:spMkLst>
            <pc:docMk/>
            <pc:sldMk cId="1223590295" sldId="256"/>
            <ac:spMk id="33" creationId="{64210DD2-0DCA-F92E-6C08-6CCEECA7E8BE}"/>
          </ac:spMkLst>
        </pc:spChg>
        <pc:spChg chg="mod">
          <ac:chgData name="Tomi Lind" userId="73fe6e1701840021" providerId="LiveId" clId="{B1718D3F-5807-4FBD-81EE-25BC667A33B1}" dt="2024-03-19T18:58:39.298" v="71" actId="338"/>
          <ac:spMkLst>
            <pc:docMk/>
            <pc:sldMk cId="1223590295" sldId="256"/>
            <ac:spMk id="34" creationId="{946D74E4-D46A-E866-697E-70C9AF2347D4}"/>
          </ac:spMkLst>
        </pc:spChg>
        <pc:spChg chg="mod">
          <ac:chgData name="Tomi Lind" userId="73fe6e1701840021" providerId="LiveId" clId="{B1718D3F-5807-4FBD-81EE-25BC667A33B1}" dt="2024-03-19T19:06:41.519" v="87" actId="207"/>
          <ac:spMkLst>
            <pc:docMk/>
            <pc:sldMk cId="1223590295" sldId="256"/>
            <ac:spMk id="35" creationId="{393F6874-69C3-2EC3-9DC3-A5AFD7D2C414}"/>
          </ac:spMkLst>
        </pc:spChg>
        <pc:spChg chg="mod">
          <ac:chgData name="Tomi Lind" userId="73fe6e1701840021" providerId="LiveId" clId="{B1718D3F-5807-4FBD-81EE-25BC667A33B1}" dt="2024-03-19T19:06:41.519" v="87" actId="207"/>
          <ac:spMkLst>
            <pc:docMk/>
            <pc:sldMk cId="1223590295" sldId="256"/>
            <ac:spMk id="36" creationId="{F6088985-D353-3DD8-876B-803F41CE89F3}"/>
          </ac:spMkLst>
        </pc:spChg>
        <pc:spChg chg="mod">
          <ac:chgData name="Tomi Lind" userId="73fe6e1701840021" providerId="LiveId" clId="{B1718D3F-5807-4FBD-81EE-25BC667A33B1}" dt="2024-03-19T19:06:41.519" v="87" actId="207"/>
          <ac:spMkLst>
            <pc:docMk/>
            <pc:sldMk cId="1223590295" sldId="256"/>
            <ac:spMk id="37" creationId="{0069E417-00E7-7ECE-3B92-E432C6A111F8}"/>
          </ac:spMkLst>
        </pc:spChg>
        <pc:spChg chg="mod">
          <ac:chgData name="Tomi Lind" userId="73fe6e1701840021" providerId="LiveId" clId="{B1718D3F-5807-4FBD-81EE-25BC667A33B1}" dt="2024-03-19T19:06:41.519" v="87" actId="207"/>
          <ac:spMkLst>
            <pc:docMk/>
            <pc:sldMk cId="1223590295" sldId="256"/>
            <ac:spMk id="38" creationId="{AFA46248-6C00-93D5-3E73-5B865D725D1D}"/>
          </ac:spMkLst>
        </pc:spChg>
        <pc:spChg chg="mod">
          <ac:chgData name="Tomi Lind" userId="73fe6e1701840021" providerId="LiveId" clId="{B1718D3F-5807-4FBD-81EE-25BC667A33B1}" dt="2024-03-19T19:06:41.519" v="87" actId="207"/>
          <ac:spMkLst>
            <pc:docMk/>
            <pc:sldMk cId="1223590295" sldId="256"/>
            <ac:spMk id="39" creationId="{D6FC7DC6-A1BF-84EF-45DF-282406389CCB}"/>
          </ac:spMkLst>
        </pc:spChg>
        <pc:spChg chg="mod">
          <ac:chgData name="Tomi Lind" userId="73fe6e1701840021" providerId="LiveId" clId="{B1718D3F-5807-4FBD-81EE-25BC667A33B1}" dt="2024-03-19T19:06:41.519" v="87" actId="207"/>
          <ac:spMkLst>
            <pc:docMk/>
            <pc:sldMk cId="1223590295" sldId="256"/>
            <ac:spMk id="40" creationId="{EDC864D6-4D6D-4BF3-898E-11CF51FCBD0C}"/>
          </ac:spMkLst>
        </pc:spChg>
        <pc:spChg chg="mod">
          <ac:chgData name="Tomi Lind" userId="73fe6e1701840021" providerId="LiveId" clId="{B1718D3F-5807-4FBD-81EE-25BC667A33B1}" dt="2024-03-19T19:06:41.519" v="87" actId="207"/>
          <ac:spMkLst>
            <pc:docMk/>
            <pc:sldMk cId="1223590295" sldId="256"/>
            <ac:spMk id="41" creationId="{3EDE3DB7-B887-C61F-EB69-0376A05A7253}"/>
          </ac:spMkLst>
        </pc:spChg>
        <pc:spChg chg="add del mod topLvl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43" creationId="{F06C3112-B20E-E8A1-D26A-F9A8F717D7A6}"/>
          </ac:spMkLst>
        </pc:spChg>
        <pc:spChg chg="add del mod topLvl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44" creationId="{48D83332-967A-FB6E-D4B7-4415B09677EE}"/>
          </ac:spMkLst>
        </pc:spChg>
        <pc:spChg chg="add del mod topLvl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45" creationId="{99B6CF1D-F4E3-8AD1-F114-0846E494166A}"/>
          </ac:spMkLst>
        </pc:spChg>
        <pc:spChg chg="add del mod topLvl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46" creationId="{E99D759A-2C14-DF0A-15BD-A9982D85F97A}"/>
          </ac:spMkLst>
        </pc:spChg>
        <pc:spChg chg="add del mod topLvl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47" creationId="{B46C1E8E-5A97-B9CC-5BA8-678AB2026376}"/>
          </ac:spMkLst>
        </pc:spChg>
        <pc:spChg chg="add del mod topLvl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48" creationId="{FA9167F5-DF24-03EF-B3B0-A1DE13D421E1}"/>
          </ac:spMkLst>
        </pc:spChg>
        <pc:spChg chg="add del mod topLvl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49" creationId="{7B4C0826-2F66-1704-75CC-88F5C40B3361}"/>
          </ac:spMkLst>
        </pc:spChg>
        <pc:grpChg chg="mod">
          <ac:chgData name="Tomi Lind" userId="73fe6e1701840021" providerId="LiveId" clId="{B1718D3F-5807-4FBD-81EE-25BC667A33B1}" dt="2024-03-19T18:58:21.784" v="69" actId="27803"/>
          <ac:grpSpMkLst>
            <pc:docMk/>
            <pc:sldMk cId="1223590295" sldId="256"/>
            <ac:grpSpMk id="2" creationId="{20D0BE05-DA09-AAE2-940E-5E70E406C9D7}"/>
          </ac:grpSpMkLst>
        </pc:grpChg>
        <pc:grpChg chg="add del mod">
          <ac:chgData name="Tomi Lind" userId="73fe6e1701840021" providerId="LiveId" clId="{B1718D3F-5807-4FBD-81EE-25BC667A33B1}" dt="2024-03-19T18:58:11.235" v="68" actId="165"/>
          <ac:grpSpMkLst>
            <pc:docMk/>
            <pc:sldMk cId="1223590295" sldId="256"/>
            <ac:grpSpMk id="4" creationId="{F2222A0B-55CC-B66A-E022-BD46F27CDBD4}"/>
          </ac:grpSpMkLst>
        </pc:grpChg>
        <pc:grpChg chg="add mod">
          <ac:chgData name="Tomi Lind" userId="73fe6e1701840021" providerId="LiveId" clId="{B1718D3F-5807-4FBD-81EE-25BC667A33B1}" dt="2024-03-19T18:58:39.298" v="71" actId="338"/>
          <ac:grpSpMkLst>
            <pc:docMk/>
            <pc:sldMk cId="1223590295" sldId="256"/>
            <ac:grpSpMk id="7" creationId="{3E96ACD7-B094-6072-0E24-69E6BCEAF12E}"/>
          </ac:grpSpMkLst>
        </pc:grpChg>
        <pc:grpChg chg="mod topLvl">
          <ac:chgData name="Tomi Lind" userId="73fe6e1701840021" providerId="LiveId" clId="{B1718D3F-5807-4FBD-81EE-25BC667A33B1}" dt="2024-03-19T18:58:39.298" v="71" actId="338"/>
          <ac:grpSpMkLst>
            <pc:docMk/>
            <pc:sldMk cId="1223590295" sldId="256"/>
            <ac:grpSpMk id="32" creationId="{83D90ABA-8180-29F9-D95E-854324AC9B1B}"/>
          </ac:grpSpMkLst>
        </pc:grpChg>
        <pc:picChg chg="del mod topLvl">
          <ac:chgData name="Tomi Lind" userId="73fe6e1701840021" providerId="LiveId" clId="{B1718D3F-5807-4FBD-81EE-25BC667A33B1}" dt="2024-03-19T18:58:21.784" v="69" actId="27803"/>
          <ac:picMkLst>
            <pc:docMk/>
            <pc:sldMk cId="1223590295" sldId="256"/>
            <ac:picMk id="42" creationId="{83CBA39E-F1F5-2F2E-8749-08C49677651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omi Lind" userId="73fe6e1701840021" providerId="LiveId" clId="{B1718D3F-5807-4FBD-81EE-25BC667A33B1}" dt="2024-03-19T18:55:09.012" v="61"/>
              <pc2:cmMkLst xmlns:pc2="http://schemas.microsoft.com/office/powerpoint/2019/9/main/command">
                <pc:docMk/>
                <pc:sldMk cId="1223590295" sldId="256"/>
                <pc2:cmMk id="{812AF819-334C-4EAC-90B2-A52BD951E721}"/>
              </pc2:cmMkLst>
            </pc226:cmChg>
          </p:ext>
        </pc:extLst>
      </pc:sldChg>
      <pc:sldChg chg="modSp add del mod addCm">
        <pc:chgData name="Tomi Lind" userId="73fe6e1701840021" providerId="LiveId" clId="{B1718D3F-5807-4FBD-81EE-25BC667A33B1}" dt="2024-03-19T18:56:17.605" v="65" actId="47"/>
        <pc:sldMkLst>
          <pc:docMk/>
          <pc:sldMk cId="3643399770" sldId="257"/>
        </pc:sldMkLst>
        <pc:spChg chg="mod">
          <ac:chgData name="Tomi Lind" userId="73fe6e1701840021" providerId="LiveId" clId="{B1718D3F-5807-4FBD-81EE-25BC667A33B1}" dt="2024-03-19T18:52:47.147" v="60" actId="1076"/>
          <ac:spMkLst>
            <pc:docMk/>
            <pc:sldMk cId="3643399770" sldId="257"/>
            <ac:spMk id="3" creationId="{84E61474-ECE3-6ABB-97EC-EB451064CAB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omi Lind" userId="73fe6e1701840021" providerId="LiveId" clId="{B1718D3F-5807-4FBD-81EE-25BC667A33B1}" dt="2024-03-19T18:55:23.053" v="62"/>
              <pc2:cmMkLst xmlns:pc2="http://schemas.microsoft.com/office/powerpoint/2019/9/main/command">
                <pc:docMk/>
                <pc:sldMk cId="3643399770" sldId="257"/>
                <pc2:cmMk id="{3CDDC3A4-F8FC-4DAC-AA68-42032211A0AD}"/>
              </pc2:cmMkLst>
            </pc226:cmChg>
          </p:ext>
        </pc:extLst>
      </pc:sldChg>
      <pc:sldChg chg="add addCm">
        <pc:chgData name="Tomi Lind" userId="73fe6e1701840021" providerId="LiveId" clId="{B1718D3F-5807-4FBD-81EE-25BC667A33B1}" dt="2024-03-19T18:56:13.858" v="64"/>
        <pc:sldMkLst>
          <pc:docMk/>
          <pc:sldMk cId="2746169591" sldId="25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omi Lind" userId="73fe6e1701840021" providerId="LiveId" clId="{B1718D3F-5807-4FBD-81EE-25BC667A33B1}" dt="2024-03-19T18:56:13.858" v="64"/>
              <pc2:cmMkLst xmlns:pc2="http://schemas.microsoft.com/office/powerpoint/2019/9/main/command">
                <pc:docMk/>
                <pc:sldMk cId="2746169591" sldId="258"/>
                <pc2:cmMk id="{3A9A64B5-0FDE-44E9-85D7-E9A56F601202}"/>
              </pc2:cmMkLst>
            </pc226:cmChg>
          </p:ext>
        </pc:extLst>
      </pc:sldChg>
    </pc:docChg>
  </pc:docChgLst>
  <pc:docChgLst>
    <pc:chgData name="Tomi Lind" userId="73fe6e1701840021" providerId="LiveId" clId="{23A3D864-7499-4BA9-A017-C0F3D14C89AF}"/>
    <pc:docChg chg="undo custSel addSld delSld modSld sldOrd">
      <pc:chgData name="Tomi Lind" userId="73fe6e1701840021" providerId="LiveId" clId="{23A3D864-7499-4BA9-A017-C0F3D14C89AF}" dt="2024-03-19T19:28:28.349" v="71" actId="47"/>
      <pc:docMkLst>
        <pc:docMk/>
      </pc:docMkLst>
      <pc:sldChg chg="del">
        <pc:chgData name="Tomi Lind" userId="73fe6e1701840021" providerId="LiveId" clId="{23A3D864-7499-4BA9-A017-C0F3D14C89AF}" dt="2024-03-19T19:08:20.661" v="0" actId="47"/>
        <pc:sldMkLst>
          <pc:docMk/>
          <pc:sldMk cId="1223590295" sldId="256"/>
        </pc:sldMkLst>
      </pc:sldChg>
      <pc:sldChg chg="addSp delSp modSp del mod modCm">
        <pc:chgData name="Tomi Lind" userId="73fe6e1701840021" providerId="LiveId" clId="{23A3D864-7499-4BA9-A017-C0F3D14C89AF}" dt="2024-03-19T19:28:28.349" v="71" actId="47"/>
        <pc:sldMkLst>
          <pc:docMk/>
          <pc:sldMk cId="2746169591" sldId="258"/>
        </pc:sldMkLst>
        <pc:spChg chg="add mod topLvl">
          <ac:chgData name="Tomi Lind" userId="73fe6e1701840021" providerId="LiveId" clId="{23A3D864-7499-4BA9-A017-C0F3D14C89AF}" dt="2024-03-19T19:21:00.442" v="17" actId="571"/>
          <ac:spMkLst>
            <pc:docMk/>
            <pc:sldMk cId="2746169591" sldId="258"/>
            <ac:spMk id="2" creationId="{86E68606-4E41-04DF-BC4A-FD1A15C953B2}"/>
          </ac:spMkLst>
        </pc:spChg>
        <pc:spChg chg="add del">
          <ac:chgData name="Tomi Lind" userId="73fe6e1701840021" providerId="LiveId" clId="{23A3D864-7499-4BA9-A017-C0F3D14C89AF}" dt="2024-03-19T19:24:38.058" v="48" actId="21"/>
          <ac:spMkLst>
            <pc:docMk/>
            <pc:sldMk cId="2746169591" sldId="258"/>
            <ac:spMk id="3" creationId="{84E61474-ECE3-6ABB-97EC-EB451064CABC}"/>
          </ac:spMkLst>
        </pc:spChg>
        <pc:spChg chg="add mod topLvl">
          <ac:chgData name="Tomi Lind" userId="73fe6e1701840021" providerId="LiveId" clId="{23A3D864-7499-4BA9-A017-C0F3D14C89AF}" dt="2024-03-19T19:21:00.442" v="17" actId="571"/>
          <ac:spMkLst>
            <pc:docMk/>
            <pc:sldMk cId="2746169591" sldId="258"/>
            <ac:spMk id="5" creationId="{0965C5C8-48C4-4C2C-4E31-3308CCDE0916}"/>
          </ac:spMkLst>
        </pc:spChg>
        <pc:spChg chg="add mod topLvl">
          <ac:chgData name="Tomi Lind" userId="73fe6e1701840021" providerId="LiveId" clId="{23A3D864-7499-4BA9-A017-C0F3D14C89AF}" dt="2024-03-19T19:21:00.442" v="17" actId="571"/>
          <ac:spMkLst>
            <pc:docMk/>
            <pc:sldMk cId="2746169591" sldId="258"/>
            <ac:spMk id="6" creationId="{9768FBE6-BD4D-3C6F-CF49-88B146F35D37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7" creationId="{77A71B6D-3A2E-85A3-B88E-7CFF9DC0D59C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8" creationId="{0C0F9FAF-880C-A161-EDBA-85A1BB8C3386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9" creationId="{ABF81ACB-E6DA-9F70-BF41-12AE6E43C159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10" creationId="{AFABC602-DB3D-DEFF-8665-D10C0172710B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11" creationId="{53C7149F-C9C2-0406-9436-9F1679C184AA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12" creationId="{36F87ECD-52F7-8BEB-3462-D451489207CB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13" creationId="{FEF37527-8B94-DB44-47BA-5D2349339C08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14" creationId="{3ED0E361-6AA6-5DCA-1D4D-D9B6D82B58E9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15" creationId="{F8B31759-D4E4-E6C2-C82A-BC2BA4C1F5DD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33" creationId="{64210DD2-0DCA-F92E-6C08-6CCEECA7E8BE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34" creationId="{946D74E4-D46A-E866-697E-70C9AF2347D4}"/>
          </ac:spMkLst>
        </pc:spChg>
        <pc:spChg chg="add del mod or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35" creationId="{393F6874-69C3-2EC3-9DC3-A5AFD7D2C414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36" creationId="{F6088985-D353-3DD8-876B-803F41CE89F3}"/>
          </ac:spMkLst>
        </pc:spChg>
        <pc:spChg chg="add del mod or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37" creationId="{0069E417-00E7-7ECE-3B92-E432C6A111F8}"/>
          </ac:spMkLst>
        </pc:spChg>
        <pc:spChg chg="add del mod or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38" creationId="{AFA46248-6C00-93D5-3E73-5B865D725D1D}"/>
          </ac:spMkLst>
        </pc:spChg>
        <pc:spChg chg="add del mod or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39" creationId="{D6FC7DC6-A1BF-84EF-45DF-282406389CCB}"/>
          </ac:spMkLst>
        </pc:spChg>
        <pc:spChg chg="add del mod or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0" creationId="{EDC864D6-4D6D-4BF3-898E-11CF51FCBD0C}"/>
          </ac:spMkLst>
        </pc:spChg>
        <pc:spChg chg="add del mod or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1" creationId="{3EDE3DB7-B887-C61F-EB69-0376A05A7253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3" creationId="{F06C3112-B20E-E8A1-D26A-F9A8F717D7A6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4" creationId="{48D83332-967A-FB6E-D4B7-4415B09677EE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5" creationId="{99B6CF1D-F4E3-8AD1-F114-0846E494166A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6" creationId="{E99D759A-2C14-DF0A-15BD-A9982D85F97A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7" creationId="{B46C1E8E-5A97-B9CC-5BA8-678AB2026376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8" creationId="{FA9167F5-DF24-03EF-B3B0-A1DE13D421E1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9" creationId="{7B4C0826-2F66-1704-75CC-88F5C40B3361}"/>
          </ac:spMkLst>
        </pc:spChg>
        <pc:grpChg chg="add del mod">
          <ac:chgData name="Tomi Lind" userId="73fe6e1701840021" providerId="LiveId" clId="{23A3D864-7499-4BA9-A017-C0F3D14C89AF}" dt="2024-03-19T19:24:40.633" v="56" actId="165"/>
          <ac:grpSpMkLst>
            <pc:docMk/>
            <pc:sldMk cId="2746169591" sldId="258"/>
            <ac:grpSpMk id="4" creationId="{F2222A0B-55CC-B66A-E022-BD46F27CDBD4}"/>
          </ac:grpSpMkLst>
        </pc:grpChg>
        <pc:grpChg chg="add del mod topLvl">
          <ac:chgData name="Tomi Lind" userId="73fe6e1701840021" providerId="LiveId" clId="{23A3D864-7499-4BA9-A017-C0F3D14C89AF}" dt="2024-03-19T19:24:40.633" v="56" actId="165"/>
          <ac:grpSpMkLst>
            <pc:docMk/>
            <pc:sldMk cId="2746169591" sldId="258"/>
            <ac:grpSpMk id="32" creationId="{83D90ABA-8180-29F9-D95E-854324AC9B1B}"/>
          </ac:grpSpMkLst>
        </pc:grpChg>
        <pc:picChg chg="mod topLvl">
          <ac:chgData name="Tomi Lind" userId="73fe6e1701840021" providerId="LiveId" clId="{23A3D864-7499-4BA9-A017-C0F3D14C89AF}" dt="2024-03-19T19:24:40.633" v="56" actId="165"/>
          <ac:picMkLst>
            <pc:docMk/>
            <pc:sldMk cId="2746169591" sldId="258"/>
            <ac:picMk id="42" creationId="{83CBA39E-F1F5-2F2E-8749-08C49677651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Tomi Lind" userId="73fe6e1701840021" providerId="LiveId" clId="{23A3D864-7499-4BA9-A017-C0F3D14C89AF}" dt="2024-03-19T19:27:37.997" v="70"/>
              <pc2:cmMkLst xmlns:pc2="http://schemas.microsoft.com/office/powerpoint/2019/9/main/command">
                <pc:docMk/>
                <pc:sldMk cId="2746169591" sldId="258"/>
                <pc2:cmMk id="{3A9A64B5-0FDE-44E9-85D7-E9A56F601202}"/>
              </pc2:cmMkLst>
            </pc226:cmChg>
          </p:ext>
        </pc:extLst>
      </pc:sldChg>
      <pc:sldChg chg="add del">
        <pc:chgData name="Tomi Lind" userId="73fe6e1701840021" providerId="LiveId" clId="{23A3D864-7499-4BA9-A017-C0F3D14C89AF}" dt="2024-03-19T19:24:49.546" v="58" actId="2890"/>
        <pc:sldMkLst>
          <pc:docMk/>
          <pc:sldMk cId="1455212477" sldId="259"/>
        </pc:sldMkLst>
      </pc:sldChg>
      <pc:sldChg chg="addSp modSp new ord addCm modCm">
        <pc:chgData name="Tomi Lind" userId="73fe6e1701840021" providerId="LiveId" clId="{23A3D864-7499-4BA9-A017-C0F3D14C89AF}" dt="2024-03-19T19:27:23.881" v="69"/>
        <pc:sldMkLst>
          <pc:docMk/>
          <pc:sldMk cId="2145422593" sldId="259"/>
        </pc:sldMkLst>
        <pc:spChg chg="add mod">
          <ac:chgData name="Tomi Lind" userId="73fe6e1701840021" providerId="LiveId" clId="{23A3D864-7499-4BA9-A017-C0F3D14C89AF}" dt="2024-03-19T19:25:26.770" v="63" actId="164"/>
          <ac:spMkLst>
            <pc:docMk/>
            <pc:sldMk cId="2145422593" sldId="259"/>
            <ac:spMk id="2" creationId="{F4BCB7E6-7062-3423-4B7B-35F7EAC71289}"/>
          </ac:spMkLst>
        </pc:spChg>
        <pc:spChg chg="add mod">
          <ac:chgData name="Tomi Lind" userId="73fe6e1701840021" providerId="LiveId" clId="{23A3D864-7499-4BA9-A017-C0F3D14C89AF}" dt="2024-03-19T19:25:26.770" v="63" actId="164"/>
          <ac:spMkLst>
            <pc:docMk/>
            <pc:sldMk cId="2145422593" sldId="259"/>
            <ac:spMk id="3" creationId="{D3C3A5F0-9728-6EAC-CA55-127C1FF40B50}"/>
          </ac:spMkLst>
        </pc:spChg>
        <pc:spChg chg="add mod">
          <ac:chgData name="Tomi Lind" userId="73fe6e1701840021" providerId="LiveId" clId="{23A3D864-7499-4BA9-A017-C0F3D14C89AF}" dt="2024-03-19T19:25:26.770" v="63" actId="164"/>
          <ac:spMkLst>
            <pc:docMk/>
            <pc:sldMk cId="2145422593" sldId="259"/>
            <ac:spMk id="4" creationId="{580563F3-3406-E71C-C1EC-BDBF3C9F5FC9}"/>
          </ac:spMkLst>
        </pc:spChg>
        <pc:spChg chg="add mod">
          <ac:chgData name="Tomi Lind" userId="73fe6e1701840021" providerId="LiveId" clId="{23A3D864-7499-4BA9-A017-C0F3D14C89AF}" dt="2024-03-19T19:25:26.770" v="63" actId="164"/>
          <ac:spMkLst>
            <pc:docMk/>
            <pc:sldMk cId="2145422593" sldId="259"/>
            <ac:spMk id="5" creationId="{008DC9BE-2C71-8E01-3A26-9E2E811E8853}"/>
          </ac:spMkLst>
        </pc:spChg>
        <pc:spChg chg="add mod">
          <ac:chgData name="Tomi Lind" userId="73fe6e1701840021" providerId="LiveId" clId="{23A3D864-7499-4BA9-A017-C0F3D14C89AF}" dt="2024-03-19T19:25:26.770" v="63" actId="164"/>
          <ac:spMkLst>
            <pc:docMk/>
            <pc:sldMk cId="2145422593" sldId="259"/>
            <ac:spMk id="6" creationId="{5E4B3D32-3B39-8906-2F68-8507ECDEC568}"/>
          </ac:spMkLst>
        </pc:spChg>
        <pc:spChg chg="add mod">
          <ac:chgData name="Tomi Lind" userId="73fe6e1701840021" providerId="LiveId" clId="{23A3D864-7499-4BA9-A017-C0F3D14C89AF}" dt="2024-03-19T19:25:26.770" v="63" actId="164"/>
          <ac:spMkLst>
            <pc:docMk/>
            <pc:sldMk cId="2145422593" sldId="259"/>
            <ac:spMk id="7" creationId="{923E8A48-9E19-EF6A-9A23-49E61F940C7F}"/>
          </ac:spMkLst>
        </pc:spChg>
        <pc:spChg chg="add mod">
          <ac:chgData name="Tomi Lind" userId="73fe6e1701840021" providerId="LiveId" clId="{23A3D864-7499-4BA9-A017-C0F3D14C89AF}" dt="2024-03-19T19:25:31.773" v="64" actId="164"/>
          <ac:spMkLst>
            <pc:docMk/>
            <pc:sldMk cId="2145422593" sldId="259"/>
            <ac:spMk id="8" creationId="{2B32AC88-90F2-3616-47DF-F1B07B38982C}"/>
          </ac:spMkLst>
        </pc:spChg>
        <pc:spChg chg="add mod">
          <ac:chgData name="Tomi Lind" userId="73fe6e1701840021" providerId="LiveId" clId="{23A3D864-7499-4BA9-A017-C0F3D14C89AF}" dt="2024-03-19T19:25:31.773" v="64" actId="164"/>
          <ac:spMkLst>
            <pc:docMk/>
            <pc:sldMk cId="2145422593" sldId="259"/>
            <ac:spMk id="9" creationId="{C0A1E8C7-A6B7-11EA-EED3-4F4FA2E560C8}"/>
          </ac:spMkLst>
        </pc:spChg>
        <pc:spChg chg="add mod">
          <ac:chgData name="Tomi Lind" userId="73fe6e1701840021" providerId="LiveId" clId="{23A3D864-7499-4BA9-A017-C0F3D14C89AF}" dt="2024-03-19T19:25:26.770" v="63" actId="164"/>
          <ac:spMkLst>
            <pc:docMk/>
            <pc:sldMk cId="2145422593" sldId="259"/>
            <ac:spMk id="10" creationId="{72D83ECE-F47C-7CC2-D004-4C775CC6A1B0}"/>
          </ac:spMkLst>
        </pc:spChg>
        <pc:spChg chg="add mod">
          <ac:chgData name="Tomi Lind" userId="73fe6e1701840021" providerId="LiveId" clId="{23A3D864-7499-4BA9-A017-C0F3D14C89AF}" dt="2024-03-19T19:25:42.372" v="66" actId="164"/>
          <ac:spMkLst>
            <pc:docMk/>
            <pc:sldMk cId="2145422593" sldId="259"/>
            <ac:spMk id="11" creationId="{F535DF97-BB6C-67DB-08DC-919110B7685F}"/>
          </ac:spMkLst>
        </pc:spChg>
        <pc:grpChg chg="add mod">
          <ac:chgData name="Tomi Lind" userId="73fe6e1701840021" providerId="LiveId" clId="{23A3D864-7499-4BA9-A017-C0F3D14C89AF}" dt="2024-03-19T19:25:37.163" v="65" actId="164"/>
          <ac:grpSpMkLst>
            <pc:docMk/>
            <pc:sldMk cId="2145422593" sldId="259"/>
            <ac:grpSpMk id="12" creationId="{17BF5485-D30D-EFA1-80CF-E219924FB93A}"/>
          </ac:grpSpMkLst>
        </pc:grpChg>
        <pc:grpChg chg="add mod">
          <ac:chgData name="Tomi Lind" userId="73fe6e1701840021" providerId="LiveId" clId="{23A3D864-7499-4BA9-A017-C0F3D14C89AF}" dt="2024-03-19T19:25:37.163" v="65" actId="164"/>
          <ac:grpSpMkLst>
            <pc:docMk/>
            <pc:sldMk cId="2145422593" sldId="259"/>
            <ac:grpSpMk id="13" creationId="{EC1CB08D-ED40-A70D-B649-3367FC0C2894}"/>
          </ac:grpSpMkLst>
        </pc:grpChg>
        <pc:grpChg chg="add mod">
          <ac:chgData name="Tomi Lind" userId="73fe6e1701840021" providerId="LiveId" clId="{23A3D864-7499-4BA9-A017-C0F3D14C89AF}" dt="2024-03-19T19:25:42.372" v="66" actId="164"/>
          <ac:grpSpMkLst>
            <pc:docMk/>
            <pc:sldMk cId="2145422593" sldId="259"/>
            <ac:grpSpMk id="14" creationId="{9D232EBB-25CB-B0FF-6C79-5B8B03EE4E48}"/>
          </ac:grpSpMkLst>
        </pc:grpChg>
        <pc:grpChg chg="add mod">
          <ac:chgData name="Tomi Lind" userId="73fe6e1701840021" providerId="LiveId" clId="{23A3D864-7499-4BA9-A017-C0F3D14C89AF}" dt="2024-03-19T19:25:42.372" v="66" actId="164"/>
          <ac:grpSpMkLst>
            <pc:docMk/>
            <pc:sldMk cId="2145422593" sldId="259"/>
            <ac:grpSpMk id="15" creationId="{B1EBB9F1-2740-A415-EEA9-8D4D5A51DB5B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Tomi Lind" userId="73fe6e1701840021" providerId="LiveId" clId="{23A3D864-7499-4BA9-A017-C0F3D14C89AF}" dt="2024-03-19T19:27:23.881" v="69"/>
              <pc2:cmMkLst xmlns:pc2="http://schemas.microsoft.com/office/powerpoint/2019/9/main/command">
                <pc:docMk/>
                <pc:sldMk cId="2145422593" sldId="259"/>
                <pc2:cmMk id="{F7E82F4E-A8CB-41E4-AA26-2B0E4028323B}"/>
              </pc2:cmMkLst>
            </pc226:cmChg>
          </p:ext>
        </pc:extLst>
      </pc:sldChg>
      <pc:sldChg chg="addSp delSp modSp add del mod">
        <pc:chgData name="Tomi Lind" userId="73fe6e1701840021" providerId="LiveId" clId="{23A3D864-7499-4BA9-A017-C0F3D14C89AF}" dt="2024-03-19T19:24:37.962" v="47" actId="2890"/>
        <pc:sldMkLst>
          <pc:docMk/>
          <pc:sldMk cId="3462098898" sldId="259"/>
        </pc:sldMkLst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2" creationId="{A3F6B332-E8C2-38DE-31C4-D6A8860135DC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3" creationId="{84E61474-ECE3-6ABB-97EC-EB451064CABC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4" creationId="{A60B8616-1648-A8E9-0A01-67A4A7ACCFED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5" creationId="{4C928FEB-9334-4CCD-B124-32691093A7B2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6" creationId="{4F04F85F-E6AF-9551-380B-28F501B1BA6F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7" creationId="{26FB42EF-AEB6-683B-5977-77B324DC3293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8" creationId="{3C3EDF8B-67A0-9035-DB68-974BE69210F3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9" creationId="{50DE2B39-3B31-BE3D-8A74-F350568A2E09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10" creationId="{842623F8-193E-0030-089D-DE26CC7F117C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11" creationId="{7AABF6E7-2DB0-6440-4E33-58FD53F61E5C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12" creationId="{7CD97D32-65E3-16B1-0BB0-06DA12F58132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33" creationId="{64210DD2-0DCA-F92E-6C08-6CCEECA7E8BE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34" creationId="{946D74E4-D46A-E866-697E-70C9AF2347D4}"/>
          </ac:spMkLst>
        </pc:spChg>
        <pc:spChg chg="add del">
          <ac:chgData name="Tomi Lind" userId="73fe6e1701840021" providerId="LiveId" clId="{23A3D864-7499-4BA9-A017-C0F3D14C89AF}" dt="2024-03-19T19:24:37.690" v="46" actId="478"/>
          <ac:spMkLst>
            <pc:docMk/>
            <pc:sldMk cId="3462098898" sldId="259"/>
            <ac:spMk id="35" creationId="{393F6874-69C3-2EC3-9DC3-A5AFD7D2C414}"/>
          </ac:spMkLst>
        </pc:spChg>
        <pc:spChg chg="add del">
          <ac:chgData name="Tomi Lind" userId="73fe6e1701840021" providerId="LiveId" clId="{23A3D864-7499-4BA9-A017-C0F3D14C89AF}" dt="2024-03-19T19:24:37.690" v="46" actId="478"/>
          <ac:spMkLst>
            <pc:docMk/>
            <pc:sldMk cId="3462098898" sldId="259"/>
            <ac:spMk id="36" creationId="{F6088985-D353-3DD8-876B-803F41CE89F3}"/>
          </ac:spMkLst>
        </pc:spChg>
        <pc:spChg chg="add del">
          <ac:chgData name="Tomi Lind" userId="73fe6e1701840021" providerId="LiveId" clId="{23A3D864-7499-4BA9-A017-C0F3D14C89AF}" dt="2024-03-19T19:24:37.690" v="46" actId="478"/>
          <ac:spMkLst>
            <pc:docMk/>
            <pc:sldMk cId="3462098898" sldId="259"/>
            <ac:spMk id="37" creationId="{0069E417-00E7-7ECE-3B92-E432C6A111F8}"/>
          </ac:spMkLst>
        </pc:spChg>
        <pc:spChg chg="add del">
          <ac:chgData name="Tomi Lind" userId="73fe6e1701840021" providerId="LiveId" clId="{23A3D864-7499-4BA9-A017-C0F3D14C89AF}" dt="2024-03-19T19:24:37.690" v="46" actId="478"/>
          <ac:spMkLst>
            <pc:docMk/>
            <pc:sldMk cId="3462098898" sldId="259"/>
            <ac:spMk id="38" creationId="{AFA46248-6C00-93D5-3E73-5B865D725D1D}"/>
          </ac:spMkLst>
        </pc:spChg>
        <pc:spChg chg="add del">
          <ac:chgData name="Tomi Lind" userId="73fe6e1701840021" providerId="LiveId" clId="{23A3D864-7499-4BA9-A017-C0F3D14C89AF}" dt="2024-03-19T19:24:37.690" v="46" actId="478"/>
          <ac:spMkLst>
            <pc:docMk/>
            <pc:sldMk cId="3462098898" sldId="259"/>
            <ac:spMk id="39" creationId="{D6FC7DC6-A1BF-84EF-45DF-282406389CCB}"/>
          </ac:spMkLst>
        </pc:spChg>
        <pc:spChg chg="add del">
          <ac:chgData name="Tomi Lind" userId="73fe6e1701840021" providerId="LiveId" clId="{23A3D864-7499-4BA9-A017-C0F3D14C89AF}" dt="2024-03-19T19:24:37.690" v="46" actId="478"/>
          <ac:spMkLst>
            <pc:docMk/>
            <pc:sldMk cId="3462098898" sldId="259"/>
            <ac:spMk id="40" creationId="{EDC864D6-4D6D-4BF3-898E-11CF51FCBD0C}"/>
          </ac:spMkLst>
        </pc:spChg>
        <pc:spChg chg="add del">
          <ac:chgData name="Tomi Lind" userId="73fe6e1701840021" providerId="LiveId" clId="{23A3D864-7499-4BA9-A017-C0F3D14C89AF}" dt="2024-03-19T19:24:37.690" v="46" actId="478"/>
          <ac:spMkLst>
            <pc:docMk/>
            <pc:sldMk cId="3462098898" sldId="259"/>
            <ac:spMk id="41" creationId="{3EDE3DB7-B887-C61F-EB69-0376A05A7253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43" creationId="{F06C3112-B20E-E8A1-D26A-F9A8F717D7A6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44" creationId="{48D83332-967A-FB6E-D4B7-4415B09677EE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45" creationId="{99B6CF1D-F4E3-8AD1-F114-0846E494166A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46" creationId="{E99D759A-2C14-DF0A-15BD-A9982D85F97A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47" creationId="{B46C1E8E-5A97-B9CC-5BA8-678AB2026376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48" creationId="{FA9167F5-DF24-03EF-B3B0-A1DE13D421E1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49" creationId="{7B4C0826-2F66-1704-75CC-88F5C40B3361}"/>
          </ac:spMkLst>
        </pc:spChg>
        <pc:picChg chg="add del">
          <ac:chgData name="Tomi Lind" userId="73fe6e1701840021" providerId="LiveId" clId="{23A3D864-7499-4BA9-A017-C0F3D14C89AF}" dt="2024-03-19T19:24:37.690" v="46" actId="478"/>
          <ac:picMkLst>
            <pc:docMk/>
            <pc:sldMk cId="3462098898" sldId="259"/>
            <ac:picMk id="42" creationId="{83CBA39E-F1F5-2F2E-8749-08C496776519}"/>
          </ac:picMkLst>
        </pc:picChg>
      </pc:sldChg>
    </pc:docChg>
  </pc:docChgLst>
  <pc:docChgLst>
    <pc:chgData name="Tomi Lind" userId="73fe6e1701840021" providerId="LiveId" clId="{0EA08BDC-6BCB-4026-B13C-94B8AAAF7A4E}"/>
    <pc:docChg chg="modSld">
      <pc:chgData name="Tomi Lind" userId="73fe6e1701840021" providerId="LiveId" clId="{0EA08BDC-6BCB-4026-B13C-94B8AAAF7A4E}" dt="2024-03-19T18:47:02.105" v="4" actId="1076"/>
      <pc:docMkLst>
        <pc:docMk/>
      </pc:docMkLst>
      <pc:sldChg chg="addSp modSp">
        <pc:chgData name="Tomi Lind" userId="73fe6e1701840021" providerId="LiveId" clId="{0EA08BDC-6BCB-4026-B13C-94B8AAAF7A4E}" dt="2024-03-19T18:47:02.105" v="4" actId="1076"/>
        <pc:sldMkLst>
          <pc:docMk/>
          <pc:sldMk cId="1223590295" sldId="256"/>
        </pc:sldMkLst>
        <pc:spChg chg="add mod">
          <ac:chgData name="Tomi Lind" userId="73fe6e1701840021" providerId="LiveId" clId="{0EA08BDC-6BCB-4026-B13C-94B8AAAF7A4E}" dt="2024-03-19T18:41:43.010" v="2" actId="14100"/>
          <ac:spMkLst>
            <pc:docMk/>
            <pc:sldMk cId="1223590295" sldId="256"/>
            <ac:spMk id="2" creationId="{A5A752B2-8650-C491-2E5C-9466733E7DAB}"/>
          </ac:spMkLst>
        </pc:spChg>
        <pc:spChg chg="add mod">
          <ac:chgData name="Tomi Lind" userId="73fe6e1701840021" providerId="LiveId" clId="{0EA08BDC-6BCB-4026-B13C-94B8AAAF7A4E}" dt="2024-03-19T18:47:02.105" v="4" actId="1076"/>
          <ac:spMkLst>
            <pc:docMk/>
            <pc:sldMk cId="1223590295" sldId="256"/>
            <ac:spMk id="3" creationId="{84E61474-ECE3-6ABB-97EC-EB451064CABC}"/>
          </ac:spMkLst>
        </pc:spChg>
      </pc:sldChg>
    </pc:docChg>
  </pc:docChgLst>
  <pc:docChgLst>
    <pc:chgData name="Tomi Lind" userId="73fe6e1701840021" providerId="LiveId" clId="{DFDC7C28-6C66-4F4E-B086-3AA776292A33}"/>
    <pc:docChg chg="undo redo custSel addSld delSld modSld addMainMaster delMainMaster">
      <pc:chgData name="Tomi Lind" userId="73fe6e1701840021" providerId="LiveId" clId="{DFDC7C28-6C66-4F4E-B086-3AA776292A33}" dt="2024-03-19T17:44:17.586" v="976" actId="164"/>
      <pc:docMkLst>
        <pc:docMk/>
      </pc:docMkLst>
      <pc:sldChg chg="addSp delSp modSp new mod modClrScheme chgLayout">
        <pc:chgData name="Tomi Lind" userId="73fe6e1701840021" providerId="LiveId" clId="{DFDC7C28-6C66-4F4E-B086-3AA776292A33}" dt="2024-03-19T17:44:17.586" v="976" actId="164"/>
        <pc:sldMkLst>
          <pc:docMk/>
          <pc:sldMk cId="1223590295" sldId="256"/>
        </pc:sldMkLst>
        <pc:spChg chg="del">
          <ac:chgData name="Tomi Lind" userId="73fe6e1701840021" providerId="LiveId" clId="{DFDC7C28-6C66-4F4E-B086-3AA776292A33}" dt="2024-03-19T16:57:58.205" v="1" actId="700"/>
          <ac:spMkLst>
            <pc:docMk/>
            <pc:sldMk cId="1223590295" sldId="256"/>
            <ac:spMk id="2" creationId="{B2787D60-513B-CB3C-BF87-7213227483B7}"/>
          </ac:spMkLst>
        </pc:spChg>
        <pc:spChg chg="del">
          <ac:chgData name="Tomi Lind" userId="73fe6e1701840021" providerId="LiveId" clId="{DFDC7C28-6C66-4F4E-B086-3AA776292A33}" dt="2024-03-19T16:57:58.205" v="1" actId="700"/>
          <ac:spMkLst>
            <pc:docMk/>
            <pc:sldMk cId="1223590295" sldId="256"/>
            <ac:spMk id="3" creationId="{9E254B0E-0787-8819-4782-002BB1A229E3}"/>
          </ac:spMkLst>
        </pc:spChg>
        <pc:spChg chg="add del mod">
          <ac:chgData name="Tomi Lind" userId="73fe6e1701840021" providerId="LiveId" clId="{DFDC7C28-6C66-4F4E-B086-3AA776292A33}" dt="2024-03-19T17:09:52.355" v="327" actId="478"/>
          <ac:spMkLst>
            <pc:docMk/>
            <pc:sldMk cId="1223590295" sldId="256"/>
            <ac:spMk id="6" creationId="{3C9ED3A0-7763-5901-856B-55BE678E2885}"/>
          </ac:spMkLst>
        </pc:spChg>
        <pc:spChg chg="mod">
          <ac:chgData name="Tomi Lind" userId="73fe6e1701840021" providerId="LiveId" clId="{DFDC7C28-6C66-4F4E-B086-3AA776292A33}" dt="2024-03-19T17:01:28.991" v="35" actId="27803"/>
          <ac:spMkLst>
            <pc:docMk/>
            <pc:sldMk cId="1223590295" sldId="256"/>
            <ac:spMk id="8" creationId="{279F6897-777A-37C4-60B1-A8D623ED8F3D}"/>
          </ac:spMkLst>
        </pc:spChg>
        <pc:spChg chg="mod">
          <ac:chgData name="Tomi Lind" userId="73fe6e1701840021" providerId="LiveId" clId="{DFDC7C28-6C66-4F4E-B086-3AA776292A33}" dt="2024-03-19T17:01:28.991" v="35" actId="27803"/>
          <ac:spMkLst>
            <pc:docMk/>
            <pc:sldMk cId="1223590295" sldId="256"/>
            <ac:spMk id="9" creationId="{5B60762D-CA17-A3AE-745D-79590FFB2993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0" creationId="{69A6A79C-BBC9-9204-9E76-7DC4D2A4CDD8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1" creationId="{B82AFD9B-11F9-B9EE-81DB-9DF6740D483C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2" creationId="{4BC431B5-0874-E92D-8535-30CC28903EB8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3" creationId="{57F81A4E-B882-8351-6F4E-D6136F6909AD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4" creationId="{7C24C77E-BE91-24FF-3C24-92427FB5802C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5" creationId="{3D9C3385-70C8-DFDB-CFA3-A786DFE023A9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6" creationId="{C386E5CC-9FA7-F7FF-2A24-F63DFB96AAFB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17" creationId="{BD360EA3-10B3-0DA1-8558-3BD4DDE14315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18" creationId="{1CCAC05D-0D6E-4B2B-7429-0FACD4BFD524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19" creationId="{C68C0B07-A6D3-2E9F-05BE-945D0D3A52E3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20" creationId="{4D7CF8F2-3849-5310-565D-021032CED00A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21" creationId="{2BF0F22F-25D0-95E7-6146-243E845EEC3F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22" creationId="{D293D774-7D3C-E3DD-E3D4-6688F9A14CD4}"/>
          </ac:spMkLst>
        </pc:spChg>
        <pc:spChg chg="add mod">
          <ac:chgData name="Tomi Lind" userId="73fe6e1701840021" providerId="LiveId" clId="{DFDC7C28-6C66-4F4E-B086-3AA776292A33}" dt="2024-03-19T17:07:19.391" v="274" actId="571"/>
          <ac:spMkLst>
            <pc:docMk/>
            <pc:sldMk cId="1223590295" sldId="256"/>
            <ac:spMk id="23" creationId="{831805B1-7E49-A060-D8FE-A352AA2DEE54}"/>
          </ac:spMkLst>
        </pc:spChg>
        <pc:spChg chg="add mod">
          <ac:chgData name="Tomi Lind" userId="73fe6e1701840021" providerId="LiveId" clId="{DFDC7C28-6C66-4F4E-B086-3AA776292A33}" dt="2024-03-19T17:09:57.435" v="328"/>
          <ac:spMkLst>
            <pc:docMk/>
            <pc:sldMk cId="1223590295" sldId="256"/>
            <ac:spMk id="24" creationId="{2CD1CBF5-176C-8B75-CB2E-DD7F8821BC34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25" creationId="{A78048A2-EEB8-4CDA-E113-E3D3BAA8CB73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3" creationId="{64210DD2-0DCA-F92E-6C08-6CCEECA7E8BE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4" creationId="{946D74E4-D46A-E866-697E-70C9AF2347D4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5" creationId="{393F6874-69C3-2EC3-9DC3-A5AFD7D2C414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6" creationId="{F6088985-D353-3DD8-876B-803F41CE89F3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7" creationId="{0069E417-00E7-7ECE-3B92-E432C6A111F8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8" creationId="{AFA46248-6C00-93D5-3E73-5B865D725D1D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9" creationId="{D6FC7DC6-A1BF-84EF-45DF-282406389CCB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40" creationId="{EDC864D6-4D6D-4BF3-898E-11CF51FCBD0C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41" creationId="{3EDE3DB7-B887-C61F-EB69-0376A05A7253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3" creationId="{F06C3112-B20E-E8A1-D26A-F9A8F717D7A6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4" creationId="{48D83332-967A-FB6E-D4B7-4415B09677EE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5" creationId="{99B6CF1D-F4E3-8AD1-F114-0846E494166A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6" creationId="{E99D759A-2C14-DF0A-15BD-A9982D85F97A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7" creationId="{B46C1E8E-5A97-B9CC-5BA8-678AB2026376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8" creationId="{FA9167F5-DF24-03EF-B3B0-A1DE13D421E1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9" creationId="{7B4C0826-2F66-1704-75CC-88F5C40B3361}"/>
          </ac:spMkLst>
        </pc:spChg>
        <pc:grpChg chg="add mod">
          <ac:chgData name="Tomi Lind" userId="73fe6e1701840021" providerId="LiveId" clId="{DFDC7C28-6C66-4F4E-B086-3AA776292A33}" dt="2024-03-19T17:44:17.586" v="976" actId="164"/>
          <ac:grpSpMkLst>
            <pc:docMk/>
            <pc:sldMk cId="1223590295" sldId="256"/>
            <ac:grpSpMk id="4" creationId="{F2222A0B-55CC-B66A-E022-BD46F27CDBD4}"/>
          </ac:grpSpMkLst>
        </pc:grpChg>
        <pc:grpChg chg="add del mod ord">
          <ac:chgData name="Tomi Lind" userId="73fe6e1701840021" providerId="LiveId" clId="{DFDC7C28-6C66-4F4E-B086-3AA776292A33}" dt="2024-03-19T17:38:33.062" v="967" actId="478"/>
          <ac:grpSpMkLst>
            <pc:docMk/>
            <pc:sldMk cId="1223590295" sldId="256"/>
            <ac:grpSpMk id="7" creationId="{FB7E3DC9-FA59-F7C5-A347-FCDC4AFF5EA2}"/>
          </ac:grpSpMkLst>
        </pc:grpChg>
        <pc:grpChg chg="add mod">
          <ac:chgData name="Tomi Lind" userId="73fe6e1701840021" providerId="LiveId" clId="{DFDC7C28-6C66-4F4E-B086-3AA776292A33}" dt="2024-03-19T17:44:17.586" v="976" actId="164"/>
          <ac:grpSpMkLst>
            <pc:docMk/>
            <pc:sldMk cId="1223590295" sldId="256"/>
            <ac:grpSpMk id="32" creationId="{83D90ABA-8180-29F9-D95E-854324AC9B1B}"/>
          </ac:grpSpMkLst>
        </pc:grpChg>
        <pc:picChg chg="add del mod ord">
          <ac:chgData name="Tomi Lind" userId="73fe6e1701840021" providerId="LiveId" clId="{DFDC7C28-6C66-4F4E-B086-3AA776292A33}" dt="2024-03-19T17:01:28.991" v="35" actId="27803"/>
          <ac:picMkLst>
            <pc:docMk/>
            <pc:sldMk cId="1223590295" sldId="256"/>
            <ac:picMk id="5" creationId="{9713F67B-96A3-EA1E-9792-76BB2595C38C}"/>
          </ac:picMkLst>
        </pc:picChg>
        <pc:picChg chg="add del mod ord">
          <ac:chgData name="Tomi Lind" userId="73fe6e1701840021" providerId="LiveId" clId="{DFDC7C28-6C66-4F4E-B086-3AA776292A33}" dt="2024-03-19T17:38:33.062" v="967" actId="478"/>
          <ac:picMkLst>
            <pc:docMk/>
            <pc:sldMk cId="1223590295" sldId="256"/>
            <ac:picMk id="30" creationId="{8D5DF2BC-9CE1-1513-652F-8DAEFBAC6289}"/>
          </ac:picMkLst>
        </pc:picChg>
        <pc:picChg chg="add mod">
          <ac:chgData name="Tomi Lind" userId="73fe6e1701840021" providerId="LiveId" clId="{DFDC7C28-6C66-4F4E-B086-3AA776292A33}" dt="2024-03-19T17:34:24.414" v="842" actId="571"/>
          <ac:picMkLst>
            <pc:docMk/>
            <pc:sldMk cId="1223590295" sldId="256"/>
            <ac:picMk id="31" creationId="{0F1D6505-C3C7-5609-C17A-96164A0038E4}"/>
          </ac:picMkLst>
        </pc:picChg>
        <pc:picChg chg="add mod">
          <ac:chgData name="Tomi Lind" userId="73fe6e1701840021" providerId="LiveId" clId="{DFDC7C28-6C66-4F4E-B086-3AA776292A33}" dt="2024-03-19T17:44:17.586" v="976" actId="164"/>
          <ac:picMkLst>
            <pc:docMk/>
            <pc:sldMk cId="1223590295" sldId="256"/>
            <ac:picMk id="42" creationId="{83CBA39E-F1F5-2F2E-8749-08C496776519}"/>
          </ac:picMkLst>
        </pc:picChg>
        <pc:cxnChg chg="add del">
          <ac:chgData name="Tomi Lind" userId="73fe6e1701840021" providerId="LiveId" clId="{DFDC7C28-6C66-4F4E-B086-3AA776292A33}" dt="2024-03-19T17:44:10.160" v="975" actId="11529"/>
          <ac:cxnSpMkLst>
            <pc:docMk/>
            <pc:sldMk cId="1223590295" sldId="256"/>
            <ac:cxnSpMk id="3" creationId="{9DBEE6B0-EE70-A035-2AD6-7570D5E71FD5}"/>
          </ac:cxnSpMkLst>
        </pc:cxnChg>
        <pc:cxnChg chg="add del mod">
          <ac:chgData name="Tomi Lind" userId="73fe6e1701840021" providerId="LiveId" clId="{DFDC7C28-6C66-4F4E-B086-3AA776292A33}" dt="2024-03-19T17:38:33.062" v="967" actId="478"/>
          <ac:cxnSpMkLst>
            <pc:docMk/>
            <pc:sldMk cId="1223590295" sldId="256"/>
            <ac:cxnSpMk id="27" creationId="{260D4228-D258-BA48-7087-C7EDA5381DDF}"/>
          </ac:cxnSpMkLst>
        </pc:cxnChg>
        <pc:cxnChg chg="add del mod">
          <ac:chgData name="Tomi Lind" userId="73fe6e1701840021" providerId="LiveId" clId="{DFDC7C28-6C66-4F4E-B086-3AA776292A33}" dt="2024-03-19T17:39:03.623" v="972" actId="478"/>
          <ac:cxnSpMkLst>
            <pc:docMk/>
            <pc:sldMk cId="1223590295" sldId="256"/>
            <ac:cxnSpMk id="50" creationId="{4215740F-F65B-AC36-D316-0636C629B401}"/>
          </ac:cxnSpMkLst>
        </pc:cxnChg>
      </pc:sldChg>
      <pc:sldChg chg="add del">
        <pc:chgData name="Tomi Lind" userId="73fe6e1701840021" providerId="LiveId" clId="{DFDC7C28-6C66-4F4E-B086-3AA776292A33}" dt="2024-03-19T17:42:22.703" v="973" actId="47"/>
        <pc:sldMkLst>
          <pc:docMk/>
          <pc:sldMk cId="110841472" sldId="257"/>
        </pc:sldMkLst>
      </pc:sldChg>
      <pc:sldChg chg="add del">
        <pc:chgData name="Tomi Lind" userId="73fe6e1701840021" providerId="LiveId" clId="{DFDC7C28-6C66-4F4E-B086-3AA776292A33}" dt="2024-03-19T16:59:23.799" v="7" actId="47"/>
        <pc:sldMkLst>
          <pc:docMk/>
          <pc:sldMk cId="1013395710" sldId="258"/>
        </pc:sldMkLst>
      </pc:sldChg>
      <pc:sldChg chg="addSp delSp add del mod">
        <pc:chgData name="Tomi Lind" userId="73fe6e1701840021" providerId="LiveId" clId="{DFDC7C28-6C66-4F4E-B086-3AA776292A33}" dt="2024-03-19T17:42:22.703" v="973" actId="47"/>
        <pc:sldMkLst>
          <pc:docMk/>
          <pc:sldMk cId="3488012537" sldId="258"/>
        </pc:sldMkLst>
        <pc:grpChg chg="add del">
          <ac:chgData name="Tomi Lind" userId="73fe6e1701840021" providerId="LiveId" clId="{DFDC7C28-6C66-4F4E-B086-3AA776292A33}" dt="2024-03-19T17:36:46.175" v="934" actId="478"/>
          <ac:grpSpMkLst>
            <pc:docMk/>
            <pc:sldMk cId="3488012537" sldId="258"/>
            <ac:grpSpMk id="7" creationId="{FB7E3DC9-FA59-F7C5-A347-FCDC4AFF5EA2}"/>
          </ac:grpSpMkLst>
        </pc:grpChg>
      </pc:sldChg>
      <pc:sldChg chg="add del">
        <pc:chgData name="Tomi Lind" userId="73fe6e1701840021" providerId="LiveId" clId="{DFDC7C28-6C66-4F4E-B086-3AA776292A33}" dt="2024-03-19T17:42:22.703" v="973" actId="47"/>
        <pc:sldMkLst>
          <pc:docMk/>
          <pc:sldMk cId="2989268416" sldId="259"/>
        </pc:sldMkLst>
      </pc:sldChg>
      <pc:sldChg chg="add del">
        <pc:chgData name="Tomi Lind" userId="73fe6e1701840021" providerId="LiveId" clId="{DFDC7C28-6C66-4F4E-B086-3AA776292A33}" dt="2024-03-19T17:42:22.703" v="973" actId="47"/>
        <pc:sldMkLst>
          <pc:docMk/>
          <pc:sldMk cId="940540827" sldId="260"/>
        </pc:sldMkLst>
      </pc:sldChg>
      <pc:sldMasterChg chg="add del addSldLayout delSldLayout">
        <pc:chgData name="Tomi Lind" userId="73fe6e1701840021" providerId="LiveId" clId="{DFDC7C28-6C66-4F4E-B086-3AA776292A33}" dt="2024-03-19T17:42:22.703" v="973" actId="47"/>
        <pc:sldMasterMkLst>
          <pc:docMk/>
          <pc:sldMasterMk cId="3891644769" sldId="2147483672"/>
        </pc:sldMasterMkLst>
        <pc:sldLayoutChg chg="add del">
          <pc:chgData name="Tomi Lind" userId="73fe6e1701840021" providerId="LiveId" clId="{DFDC7C28-6C66-4F4E-B086-3AA776292A33}" dt="2024-03-19T17:42:22.703" v="973" actId="47"/>
          <pc:sldLayoutMkLst>
            <pc:docMk/>
            <pc:sldMasterMk cId="3891644769" sldId="2147483672"/>
            <pc:sldLayoutMk cId="1416212830" sldId="2147483679"/>
          </pc:sldLayoutMkLst>
        </pc:sldLayoutChg>
      </pc:sldMasterChg>
    </pc:docChg>
  </pc:docChgLst>
</pc:chgInfo>
</file>

<file path=ppt/comments/modernComment_103_7FE08D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E82F4E-A8CB-41E4-AA26-2B0E4028323B}" authorId="{B4E5DEDA-0EC4-0FE9-748E-7D2FABCFC97D}" created="2024-03-19T19:26:46.812">
    <pc:sldMkLst xmlns:pc="http://schemas.microsoft.com/office/powerpoint/2013/main/command">
      <pc:docMk/>
      <pc:sldMk cId="2145422593" sldId="259"/>
    </pc:sldMkLst>
    <p188:txBody>
      <a:bodyPr/>
      <a:lstStyle/>
      <a:p>
        <a:r>
          <a:rPr lang="en-FI"/>
          <a:t>Icon as vectors 
Bitcoin text as fonts
banner as fonts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7008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3433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5224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1412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3309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7848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1968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7245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2194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85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488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7375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7FE08D0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1EBB9F1-2740-A415-EEA9-8D4D5A51DB5B}"/>
              </a:ext>
            </a:extLst>
          </p:cNvPr>
          <p:cNvGrpSpPr/>
          <p:nvPr/>
        </p:nvGrpSpPr>
        <p:grpSpPr>
          <a:xfrm>
            <a:off x="-2" y="2324144"/>
            <a:ext cx="9813393" cy="3081138"/>
            <a:chOff x="-2" y="2324144"/>
            <a:chExt cx="9813393" cy="308113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D232EBB-25CB-B0FF-6C79-5B8B03EE4E48}"/>
                </a:ext>
              </a:extLst>
            </p:cNvPr>
            <p:cNvGrpSpPr/>
            <p:nvPr/>
          </p:nvGrpSpPr>
          <p:grpSpPr>
            <a:xfrm>
              <a:off x="-2" y="2324144"/>
              <a:ext cx="9813393" cy="2225784"/>
              <a:chOff x="-2" y="2324144"/>
              <a:chExt cx="9813393" cy="222578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C1CB08D-ED40-A70D-B649-3367FC0C2894}"/>
                  </a:ext>
                </a:extLst>
              </p:cNvPr>
              <p:cNvGrpSpPr/>
              <p:nvPr/>
            </p:nvGrpSpPr>
            <p:grpSpPr>
              <a:xfrm>
                <a:off x="-2" y="2394442"/>
                <a:ext cx="2068919" cy="2068930"/>
                <a:chOff x="-2" y="2394442"/>
                <a:chExt cx="2068919" cy="2068930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2B32AC88-90F2-3616-47DF-F1B07B38982C}"/>
                    </a:ext>
                  </a:extLst>
                </p:cNvPr>
                <p:cNvSpPr/>
                <p:nvPr/>
              </p:nvSpPr>
              <p:spPr>
                <a:xfrm>
                  <a:off x="-2" y="2394442"/>
                  <a:ext cx="2068919" cy="2068930"/>
                </a:xfrm>
                <a:custGeom>
                  <a:avLst/>
                  <a:gdLst>
                    <a:gd name="connsiteX0" fmla="*/ 2508628 w 2546362"/>
                    <a:gd name="connsiteY0" fmla="*/ 1579606 h 2546376"/>
                    <a:gd name="connsiteX1" fmla="*/ 966771 w 2546362"/>
                    <a:gd name="connsiteY1" fmla="*/ 2508655 h 2546376"/>
                    <a:gd name="connsiteX2" fmla="*/ 37722 w 2546362"/>
                    <a:gd name="connsiteY2" fmla="*/ 966826 h 2546376"/>
                    <a:gd name="connsiteX3" fmla="*/ 1579550 w 2546362"/>
                    <a:gd name="connsiteY3" fmla="*/ 37720 h 2546376"/>
                    <a:gd name="connsiteX4" fmla="*/ 1583016 w 2546362"/>
                    <a:gd name="connsiteY4" fmla="*/ 38608 h 2546376"/>
                    <a:gd name="connsiteX5" fmla="*/ 2508628 w 2546362"/>
                    <a:gd name="connsiteY5" fmla="*/ 1579606 h 2546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46362" h="2546376">
                      <a:moveTo>
                        <a:pt x="2508628" y="1579606"/>
                      </a:moveTo>
                      <a:cubicBezTo>
                        <a:pt x="2339424" y="2261922"/>
                        <a:pt x="1649116" y="2677859"/>
                        <a:pt x="966771" y="2508655"/>
                      </a:cubicBezTo>
                      <a:cubicBezTo>
                        <a:pt x="284454" y="2339479"/>
                        <a:pt x="-131483" y="1649143"/>
                        <a:pt x="37722" y="966826"/>
                      </a:cubicBezTo>
                      <a:cubicBezTo>
                        <a:pt x="206926" y="284481"/>
                        <a:pt x="897233" y="-131485"/>
                        <a:pt x="1579550" y="37720"/>
                      </a:cubicBezTo>
                      <a:cubicBezTo>
                        <a:pt x="1580696" y="38006"/>
                        <a:pt x="1581870" y="38293"/>
                        <a:pt x="1583016" y="38608"/>
                      </a:cubicBezTo>
                      <a:cubicBezTo>
                        <a:pt x="2263528" y="209387"/>
                        <a:pt x="2677546" y="898606"/>
                        <a:pt x="2508628" y="1579606"/>
                      </a:cubicBezTo>
                      <a:close/>
                    </a:path>
                  </a:pathLst>
                </a:custGeom>
                <a:solidFill>
                  <a:srgbClr val="F7931A"/>
                </a:solidFill>
                <a:ln w="28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FI" sz="1463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C0A1E8C7-A6B7-11EA-EED3-4F4FA2E560C8}"/>
                    </a:ext>
                  </a:extLst>
                </p:cNvPr>
                <p:cNvSpPr/>
                <p:nvPr/>
              </p:nvSpPr>
              <p:spPr>
                <a:xfrm>
                  <a:off x="505027" y="2752916"/>
                  <a:ext cx="989900" cy="1310606"/>
                </a:xfrm>
                <a:custGeom>
                  <a:avLst/>
                  <a:gdLst>
                    <a:gd name="connsiteX0" fmla="*/ 940362 w 1218339"/>
                    <a:gd name="connsiteY0" fmla="*/ 646746 h 1613055"/>
                    <a:gd name="connsiteX1" fmla="*/ 579185 w 1218339"/>
                    <a:gd name="connsiteY1" fmla="*/ 704828 h 1613055"/>
                    <a:gd name="connsiteX2" fmla="*/ 648779 w 1218339"/>
                    <a:gd name="connsiteY2" fmla="*/ 426391 h 1613055"/>
                    <a:gd name="connsiteX3" fmla="*/ 939159 w 1218339"/>
                    <a:gd name="connsiteY3" fmla="*/ 646746 h 1613055"/>
                    <a:gd name="connsiteX4" fmla="*/ 940362 w 1218339"/>
                    <a:gd name="connsiteY4" fmla="*/ 646746 h 1613055"/>
                    <a:gd name="connsiteX5" fmla="*/ 897001 w 1218339"/>
                    <a:gd name="connsiteY5" fmla="*/ 1096679 h 1613055"/>
                    <a:gd name="connsiteX6" fmla="*/ 467403 w 1218339"/>
                    <a:gd name="connsiteY6" fmla="*/ 1152727 h 1613055"/>
                    <a:gd name="connsiteX7" fmla="*/ 544158 w 1218339"/>
                    <a:gd name="connsiteY7" fmla="*/ 845249 h 1613055"/>
                    <a:gd name="connsiteX8" fmla="*/ 897001 w 1218339"/>
                    <a:gd name="connsiteY8" fmla="*/ 1096679 h 1613055"/>
                    <a:gd name="connsiteX9" fmla="*/ 1215219 w 1218339"/>
                    <a:gd name="connsiteY9" fmla="*/ 649152 h 1613055"/>
                    <a:gd name="connsiteX10" fmla="*/ 936782 w 1218339"/>
                    <a:gd name="connsiteY10" fmla="*/ 328156 h 1613055"/>
                    <a:gd name="connsiteX11" fmla="*/ 994062 w 1218339"/>
                    <a:gd name="connsiteY11" fmla="*/ 98636 h 1613055"/>
                    <a:gd name="connsiteX12" fmla="*/ 852867 w 1218339"/>
                    <a:gd name="connsiteY12" fmla="*/ 63638 h 1613055"/>
                    <a:gd name="connsiteX13" fmla="*/ 797191 w 1218339"/>
                    <a:gd name="connsiteY13" fmla="*/ 287201 h 1613055"/>
                    <a:gd name="connsiteX14" fmla="*/ 685410 w 1218339"/>
                    <a:gd name="connsiteY14" fmla="*/ 260938 h 1613055"/>
                    <a:gd name="connsiteX15" fmla="*/ 741086 w 1218339"/>
                    <a:gd name="connsiteY15" fmla="*/ 34998 h 1613055"/>
                    <a:gd name="connsiteX16" fmla="*/ 601466 w 1218339"/>
                    <a:gd name="connsiteY16" fmla="*/ 0 h 1613055"/>
                    <a:gd name="connsiteX17" fmla="*/ 544187 w 1218339"/>
                    <a:gd name="connsiteY17" fmla="*/ 229520 h 1613055"/>
                    <a:gd name="connsiteX18" fmla="*/ 455088 w 1218339"/>
                    <a:gd name="connsiteY18" fmla="*/ 209644 h 1613055"/>
                    <a:gd name="connsiteX19" fmla="*/ 262170 w 1218339"/>
                    <a:gd name="connsiteY19" fmla="*/ 161500 h 1613055"/>
                    <a:gd name="connsiteX20" fmla="*/ 225167 w 1218339"/>
                    <a:gd name="connsiteY20" fmla="*/ 310686 h 1613055"/>
                    <a:gd name="connsiteX21" fmla="*/ 326609 w 1218339"/>
                    <a:gd name="connsiteY21" fmla="*/ 336146 h 1613055"/>
                    <a:gd name="connsiteX22" fmla="*/ 391851 w 1218339"/>
                    <a:gd name="connsiteY22" fmla="*/ 415708 h 1613055"/>
                    <a:gd name="connsiteX23" fmla="*/ 235105 w 1218339"/>
                    <a:gd name="connsiteY23" fmla="*/ 1044210 h 1613055"/>
                    <a:gd name="connsiteX24" fmla="*/ 171095 w 1218339"/>
                    <a:gd name="connsiteY24" fmla="*/ 1077232 h 1613055"/>
                    <a:gd name="connsiteX25" fmla="*/ 171066 w 1218339"/>
                    <a:gd name="connsiteY25" fmla="*/ 1077232 h 1613055"/>
                    <a:gd name="connsiteX26" fmla="*/ 69223 w 1218339"/>
                    <a:gd name="connsiteY26" fmla="*/ 1052172 h 1613055"/>
                    <a:gd name="connsiteX27" fmla="*/ 0 w 1218339"/>
                    <a:gd name="connsiteY27" fmla="*/ 1211296 h 1613055"/>
                    <a:gd name="connsiteX28" fmla="*/ 181777 w 1218339"/>
                    <a:gd name="connsiteY28" fmla="*/ 1256260 h 1613055"/>
                    <a:gd name="connsiteX29" fmla="*/ 281215 w 1218339"/>
                    <a:gd name="connsiteY29" fmla="*/ 1282122 h 1613055"/>
                    <a:gd name="connsiteX30" fmla="*/ 223534 w 1218339"/>
                    <a:gd name="connsiteY30" fmla="*/ 1514019 h 1613055"/>
                    <a:gd name="connsiteX31" fmla="*/ 363154 w 1218339"/>
                    <a:gd name="connsiteY31" fmla="*/ 1549017 h 1613055"/>
                    <a:gd name="connsiteX32" fmla="*/ 420434 w 1218339"/>
                    <a:gd name="connsiteY32" fmla="*/ 1319497 h 1613055"/>
                    <a:gd name="connsiteX33" fmla="*/ 531413 w 1218339"/>
                    <a:gd name="connsiteY33" fmla="*/ 1348137 h 1613055"/>
                    <a:gd name="connsiteX34" fmla="*/ 474935 w 1218339"/>
                    <a:gd name="connsiteY34" fmla="*/ 1578459 h 1613055"/>
                    <a:gd name="connsiteX35" fmla="*/ 614555 w 1218339"/>
                    <a:gd name="connsiteY35" fmla="*/ 1613056 h 1613055"/>
                    <a:gd name="connsiteX36" fmla="*/ 672235 w 1218339"/>
                    <a:gd name="connsiteY36" fmla="*/ 1381560 h 1613055"/>
                    <a:gd name="connsiteX37" fmla="*/ 1165071 w 1218339"/>
                    <a:gd name="connsiteY37" fmla="*/ 1193023 h 1613055"/>
                    <a:gd name="connsiteX38" fmla="*/ 1036592 w 1218339"/>
                    <a:gd name="connsiteY38" fmla="*/ 854500 h 1613055"/>
                    <a:gd name="connsiteX39" fmla="*/ 1215191 w 1218339"/>
                    <a:gd name="connsiteY39" fmla="*/ 649238 h 1613055"/>
                    <a:gd name="connsiteX40" fmla="*/ 1215219 w 1218339"/>
                    <a:gd name="connsiteY40" fmla="*/ 649152 h 1613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218339" h="1613055">
                      <a:moveTo>
                        <a:pt x="940362" y="646746"/>
                      </a:moveTo>
                      <a:cubicBezTo>
                        <a:pt x="900581" y="805869"/>
                        <a:pt x="657944" y="724303"/>
                        <a:pt x="579185" y="704828"/>
                      </a:cubicBezTo>
                      <a:lnTo>
                        <a:pt x="648779" y="426391"/>
                      </a:lnTo>
                      <a:cubicBezTo>
                        <a:pt x="726336" y="445493"/>
                        <a:pt x="980143" y="482067"/>
                        <a:pt x="939159" y="646746"/>
                      </a:cubicBezTo>
                      <a:lnTo>
                        <a:pt x="940362" y="646746"/>
                      </a:lnTo>
                      <a:close/>
                      <a:moveTo>
                        <a:pt x="897001" y="1096679"/>
                      </a:moveTo>
                      <a:cubicBezTo>
                        <a:pt x="854041" y="1270064"/>
                        <a:pt x="562086" y="1176240"/>
                        <a:pt x="467403" y="1152727"/>
                      </a:cubicBezTo>
                      <a:lnTo>
                        <a:pt x="544158" y="845249"/>
                      </a:lnTo>
                      <a:cubicBezTo>
                        <a:pt x="638841" y="869106"/>
                        <a:pt x="941937" y="915646"/>
                        <a:pt x="897001" y="1096679"/>
                      </a:cubicBezTo>
                      <a:close/>
                      <a:moveTo>
                        <a:pt x="1215219" y="649152"/>
                      </a:moveTo>
                      <a:cubicBezTo>
                        <a:pt x="1240279" y="479690"/>
                        <a:pt x="1111400" y="388615"/>
                        <a:pt x="936782" y="328156"/>
                      </a:cubicBezTo>
                      <a:lnTo>
                        <a:pt x="994062" y="98636"/>
                      </a:lnTo>
                      <a:lnTo>
                        <a:pt x="852867" y="63638"/>
                      </a:lnTo>
                      <a:lnTo>
                        <a:pt x="797191" y="287201"/>
                      </a:lnTo>
                      <a:cubicBezTo>
                        <a:pt x="760590" y="278065"/>
                        <a:pt x="722814" y="269301"/>
                        <a:pt x="685410" y="260938"/>
                      </a:cubicBezTo>
                      <a:lnTo>
                        <a:pt x="741086" y="34998"/>
                      </a:lnTo>
                      <a:lnTo>
                        <a:pt x="601466" y="0"/>
                      </a:lnTo>
                      <a:lnTo>
                        <a:pt x="544187" y="229520"/>
                      </a:lnTo>
                      <a:lnTo>
                        <a:pt x="455088" y="209644"/>
                      </a:lnTo>
                      <a:lnTo>
                        <a:pt x="262170" y="161500"/>
                      </a:lnTo>
                      <a:lnTo>
                        <a:pt x="225167" y="310686"/>
                      </a:lnTo>
                      <a:cubicBezTo>
                        <a:pt x="225167" y="310686"/>
                        <a:pt x="328585" y="334542"/>
                        <a:pt x="326609" y="336146"/>
                      </a:cubicBezTo>
                      <a:cubicBezTo>
                        <a:pt x="366104" y="340929"/>
                        <a:pt x="394915" y="376013"/>
                        <a:pt x="391851" y="415708"/>
                      </a:cubicBezTo>
                      <a:lnTo>
                        <a:pt x="235105" y="1044210"/>
                      </a:lnTo>
                      <a:cubicBezTo>
                        <a:pt x="226570" y="1071017"/>
                        <a:pt x="197930" y="1085767"/>
                        <a:pt x="171095" y="1077232"/>
                      </a:cubicBezTo>
                      <a:lnTo>
                        <a:pt x="171066" y="1077232"/>
                      </a:lnTo>
                      <a:cubicBezTo>
                        <a:pt x="171066" y="1079208"/>
                        <a:pt x="69223" y="1052172"/>
                        <a:pt x="69223" y="1052172"/>
                      </a:cubicBezTo>
                      <a:lnTo>
                        <a:pt x="0" y="1211296"/>
                      </a:lnTo>
                      <a:lnTo>
                        <a:pt x="181777" y="1256260"/>
                      </a:lnTo>
                      <a:lnTo>
                        <a:pt x="281215" y="1282122"/>
                      </a:lnTo>
                      <a:lnTo>
                        <a:pt x="223534" y="1514019"/>
                      </a:lnTo>
                      <a:lnTo>
                        <a:pt x="363154" y="1549017"/>
                      </a:lnTo>
                      <a:lnTo>
                        <a:pt x="420434" y="1319497"/>
                      </a:lnTo>
                      <a:cubicBezTo>
                        <a:pt x="458066" y="1329836"/>
                        <a:pt x="495098" y="1339373"/>
                        <a:pt x="531413" y="1348137"/>
                      </a:cubicBezTo>
                      <a:lnTo>
                        <a:pt x="474935" y="1578459"/>
                      </a:lnTo>
                      <a:lnTo>
                        <a:pt x="614555" y="1613056"/>
                      </a:lnTo>
                      <a:lnTo>
                        <a:pt x="672235" y="1381560"/>
                      </a:lnTo>
                      <a:cubicBezTo>
                        <a:pt x="910892" y="1426553"/>
                        <a:pt x="1089490" y="1408596"/>
                        <a:pt x="1165071" y="1193023"/>
                      </a:cubicBezTo>
                      <a:cubicBezTo>
                        <a:pt x="1225930" y="1019580"/>
                        <a:pt x="1161892" y="919741"/>
                        <a:pt x="1036592" y="854500"/>
                      </a:cubicBezTo>
                      <a:cubicBezTo>
                        <a:pt x="1128068" y="833421"/>
                        <a:pt x="1195715" y="774938"/>
                        <a:pt x="1215191" y="649238"/>
                      </a:cubicBezTo>
                      <a:lnTo>
                        <a:pt x="1215219" y="6491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8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FI" sz="1463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7BF5485-D30D-EFA1-80CF-E219924FB93A}"/>
                  </a:ext>
                </a:extLst>
              </p:cNvPr>
              <p:cNvGrpSpPr/>
              <p:nvPr/>
            </p:nvGrpSpPr>
            <p:grpSpPr>
              <a:xfrm>
                <a:off x="1878230" y="2324144"/>
                <a:ext cx="7935161" cy="2225784"/>
                <a:chOff x="1878230" y="2324144"/>
                <a:chExt cx="7935161" cy="2225784"/>
              </a:xfrm>
            </p:grpSpPr>
            <p:sp>
              <p:nvSpPr>
                <p:cNvPr id="2" name="Text Box 3">
                  <a:extLst>
                    <a:ext uri="{FF2B5EF4-FFF2-40B4-BE49-F238E27FC236}">
                      <a16:creationId xmlns:a16="http://schemas.microsoft.com/office/drawing/2014/main" id="{F4BCB7E6-7062-3423-4B7B-35F7EAC712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8230" y="2324144"/>
                  <a:ext cx="1532421" cy="2223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7199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4398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1597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8797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5996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03195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70394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37594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 defTabSz="93188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FI" sz="20638" b="1" i="1" spc="-244" dirty="0">
                      <a:solidFill>
                        <a:srgbClr val="4D4D4D"/>
                      </a:solidFill>
                      <a:latin typeface="Ubuntu" panose="020B0504030602030204" pitchFamily="34" charset="0"/>
                    </a:rPr>
                    <a:t>b</a:t>
                  </a:r>
                  <a:endParaRPr lang="en-FI" altLang="en-FI" sz="20638" b="1" spc="-244" dirty="0">
                    <a:solidFill>
                      <a:srgbClr val="4D4D4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" name="Text Box 3">
                  <a:extLst>
                    <a:ext uri="{FF2B5EF4-FFF2-40B4-BE49-F238E27FC236}">
                      <a16:creationId xmlns:a16="http://schemas.microsoft.com/office/drawing/2014/main" id="{D3C3A5F0-9728-6EAC-CA55-127C1FF40B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8408" y="2324144"/>
                  <a:ext cx="1683061" cy="2223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7199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4398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1597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8797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5996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03195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70394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37594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 defTabSz="93188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FI" sz="20638" b="1" i="1" spc="-244" dirty="0">
                      <a:solidFill>
                        <a:srgbClr val="4D4D4D"/>
                      </a:solidFill>
                      <a:latin typeface="Ubuntu" panose="020B0504030602030204" pitchFamily="34" charset="0"/>
                    </a:rPr>
                    <a:t>t</a:t>
                  </a:r>
                  <a:endParaRPr lang="en-FI" altLang="en-FI" sz="20638" b="1" spc="-244" dirty="0">
                    <a:solidFill>
                      <a:srgbClr val="4D4D4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" name="Text Box 3">
                  <a:extLst>
                    <a:ext uri="{FF2B5EF4-FFF2-40B4-BE49-F238E27FC236}">
                      <a16:creationId xmlns:a16="http://schemas.microsoft.com/office/drawing/2014/main" id="{580563F3-3406-E71C-C1EC-BDBF3C9F5F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7383" y="2326079"/>
                  <a:ext cx="1418974" cy="2223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7199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4398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1597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8797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5996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03195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70394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37594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 defTabSz="93188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FI" sz="20638" b="1" i="1" spc="-244" dirty="0">
                      <a:solidFill>
                        <a:srgbClr val="4D4D4D"/>
                      </a:solidFill>
                      <a:latin typeface="Ubuntu" panose="020B0504030602030204" pitchFamily="34" charset="0"/>
                    </a:rPr>
                    <a:t>c</a:t>
                  </a:r>
                  <a:endParaRPr lang="en-FI" altLang="en-FI" sz="20638" b="1" spc="-244" dirty="0">
                    <a:solidFill>
                      <a:srgbClr val="4D4D4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" name="Text Box 3">
                  <a:extLst>
                    <a:ext uri="{FF2B5EF4-FFF2-40B4-BE49-F238E27FC236}">
                      <a16:creationId xmlns:a16="http://schemas.microsoft.com/office/drawing/2014/main" id="{008DC9BE-2C71-8E01-3A26-9E2E811E88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31037" y="2326079"/>
                  <a:ext cx="1388150" cy="2223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7199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4398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1597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8797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5996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03195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70394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37594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 defTabSz="93188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FI" sz="20638" b="1" i="1" spc="-244" dirty="0">
                      <a:solidFill>
                        <a:srgbClr val="4D4D4D"/>
                      </a:solidFill>
                      <a:latin typeface="Ubuntu" panose="020B0504030602030204" pitchFamily="34" charset="0"/>
                    </a:rPr>
                    <a:t>o</a:t>
                  </a:r>
                  <a:endParaRPr lang="en-FI" altLang="en-FI" sz="20638" b="1" spc="-244" dirty="0">
                    <a:solidFill>
                      <a:srgbClr val="4D4D4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" name="Text Box 3">
                  <a:extLst>
                    <a:ext uri="{FF2B5EF4-FFF2-40B4-BE49-F238E27FC236}">
                      <a16:creationId xmlns:a16="http://schemas.microsoft.com/office/drawing/2014/main" id="{5E4B3D32-3B39-8906-2F68-8507ECDEC5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5082" y="2324144"/>
                  <a:ext cx="1126008" cy="2223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7199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4398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1597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8797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5996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03195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70394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37594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 defTabSz="93188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FI" sz="20638" b="1" i="1" spc="-244" noProof="1">
                      <a:solidFill>
                        <a:srgbClr val="4D4D4D"/>
                      </a:solidFill>
                      <a:latin typeface="Ubuntu" panose="020B0504030602030204" pitchFamily="34" charset="0"/>
                    </a:rPr>
                    <a:t>i</a:t>
                  </a:r>
                  <a:endParaRPr lang="en-US" altLang="en-FI" sz="20638" b="1" spc="-244" noProof="1">
                    <a:solidFill>
                      <a:srgbClr val="4D4D4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" name="Text Box 3">
                  <a:extLst>
                    <a:ext uri="{FF2B5EF4-FFF2-40B4-BE49-F238E27FC236}">
                      <a16:creationId xmlns:a16="http://schemas.microsoft.com/office/drawing/2014/main" id="{923E8A48-9E19-EF6A-9A23-49E61F940C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9425" y="2324144"/>
                  <a:ext cx="1363966" cy="2223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7199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4398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1597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8797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5996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03195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70394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37594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 defTabSz="93188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FI" sz="20638" b="1" i="1" spc="-244" dirty="0">
                      <a:solidFill>
                        <a:srgbClr val="4D4D4D"/>
                      </a:solidFill>
                      <a:latin typeface="Ubuntu" panose="020B0504030602030204" pitchFamily="34" charset="0"/>
                    </a:rPr>
                    <a:t>n</a:t>
                  </a:r>
                  <a:endParaRPr lang="en-FI" altLang="en-FI" sz="20638" b="1" spc="-244" dirty="0">
                    <a:solidFill>
                      <a:srgbClr val="4D4D4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" name="Text Box 3">
                  <a:extLst>
                    <a:ext uri="{FF2B5EF4-FFF2-40B4-BE49-F238E27FC236}">
                      <a16:creationId xmlns:a16="http://schemas.microsoft.com/office/drawing/2014/main" id="{72D83ECE-F47C-7CC2-D004-4C775CC6A1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395" y="2324144"/>
                  <a:ext cx="1126008" cy="2223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7199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4398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1597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8797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5996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03195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70394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37594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 defTabSz="93188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FI" sz="20638" b="1" i="1" spc="-244" noProof="1">
                      <a:solidFill>
                        <a:srgbClr val="4D4D4D"/>
                      </a:solidFill>
                      <a:latin typeface="Ubuntu" panose="020B0504030602030204" pitchFamily="34" charset="0"/>
                    </a:rPr>
                    <a:t>i</a:t>
                  </a:r>
                  <a:endParaRPr lang="en-US" altLang="en-FI" sz="20638" b="1" spc="-244" noProof="1">
                    <a:solidFill>
                      <a:srgbClr val="4D4D4D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F535DF97-BB6C-67DB-08DC-919110B76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273" y="4770712"/>
              <a:ext cx="6148686" cy="634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7429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4875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banner template text</a:t>
              </a:r>
              <a:endParaRPr lang="en-FI" altLang="en-FI" sz="4875" b="1" dirty="0"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4225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10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Tomi Lind</dc:creator>
  <cp:lastModifiedBy>Tomi Lind</cp:lastModifiedBy>
  <cp:revision>1</cp:revision>
  <dcterms:created xsi:type="dcterms:W3CDTF">2024-03-19T16:57:49Z</dcterms:created>
  <dcterms:modified xsi:type="dcterms:W3CDTF">2024-03-19T19:28:30Z</dcterms:modified>
</cp:coreProperties>
</file>