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56" r:id="rId3"/>
    <p:sldId id="264" r:id="rId4"/>
    <p:sldId id="261" r:id="rId5"/>
    <p:sldId id="260" r:id="rId6"/>
    <p:sldId id="257" r:id="rId7"/>
    <p:sldId id="258" r:id="rId8"/>
    <p:sldId id="259" r:id="rId9"/>
    <p:sldId id="262" r:id="rId10"/>
  </p:sldIdLst>
  <p:sldSz cx="9720263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0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8653F4-E423-4F5B-B596-0F4968636A06}" v="137" dt="2024-03-15T19:44:42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24" autoAdjust="0"/>
    <p:restoredTop sz="94660"/>
  </p:normalViewPr>
  <p:slideViewPr>
    <p:cSldViewPr snapToGrid="0">
      <p:cViewPr>
        <p:scale>
          <a:sx n="125" d="100"/>
          <a:sy n="125" d="100"/>
        </p:scale>
        <p:origin x="58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i Lind" userId="73fe6e1701840021" providerId="LiveId" clId="{2218B6E8-24DD-4828-A50C-A6BF04826C01}"/>
    <pc:docChg chg="undo redo custSel modSld">
      <pc:chgData name="Tomi Lind" userId="73fe6e1701840021" providerId="LiveId" clId="{2218B6E8-24DD-4828-A50C-A6BF04826C01}" dt="2024-03-15T17:41:23.356" v="100" actId="478"/>
      <pc:docMkLst>
        <pc:docMk/>
      </pc:docMkLst>
      <pc:sldChg chg="addSp delSp modSp mod setBg">
        <pc:chgData name="Tomi Lind" userId="73fe6e1701840021" providerId="LiveId" clId="{2218B6E8-24DD-4828-A50C-A6BF04826C01}" dt="2024-03-15T17:41:23.356" v="100" actId="478"/>
        <pc:sldMkLst>
          <pc:docMk/>
          <pc:sldMk cId="560821162" sldId="256"/>
        </pc:sldMkLst>
        <pc:spChg chg="mod">
          <ac:chgData name="Tomi Lind" userId="73fe6e1701840021" providerId="LiveId" clId="{2218B6E8-24DD-4828-A50C-A6BF04826C01}" dt="2024-03-09T05:49:56.163" v="36" actId="14100"/>
          <ac:spMkLst>
            <pc:docMk/>
            <pc:sldMk cId="560821162" sldId="256"/>
            <ac:spMk id="3" creationId="{C404225F-4EB9-154C-370B-F266805E2500}"/>
          </ac:spMkLst>
        </pc:spChg>
        <pc:spChg chg="mod">
          <ac:chgData name="Tomi Lind" userId="73fe6e1701840021" providerId="LiveId" clId="{2218B6E8-24DD-4828-A50C-A6BF04826C01}" dt="2024-03-09T05:49:56.163" v="36" actId="14100"/>
          <ac:spMkLst>
            <pc:docMk/>
            <pc:sldMk cId="560821162" sldId="256"/>
            <ac:spMk id="4" creationId="{6A27C49D-2631-B0BB-B113-6105C713D41F}"/>
          </ac:spMkLst>
        </pc:spChg>
        <pc:grpChg chg="mod">
          <ac:chgData name="Tomi Lind" userId="73fe6e1701840021" providerId="LiveId" clId="{2218B6E8-24DD-4828-A50C-A6BF04826C01}" dt="2024-03-09T05:49:56.163" v="36" actId="14100"/>
          <ac:grpSpMkLst>
            <pc:docMk/>
            <pc:sldMk cId="560821162" sldId="256"/>
            <ac:grpSpMk id="38" creationId="{903AFFB8-7333-CA7E-3061-936D3CC39B64}"/>
          </ac:grpSpMkLst>
        </pc:grpChg>
        <pc:picChg chg="add del mod">
          <ac:chgData name="Tomi Lind" userId="73fe6e1701840021" providerId="LiveId" clId="{2218B6E8-24DD-4828-A50C-A6BF04826C01}" dt="2024-03-15T17:41:23.356" v="100" actId="478"/>
          <ac:picMkLst>
            <pc:docMk/>
            <pc:sldMk cId="560821162" sldId="256"/>
            <ac:picMk id="8" creationId="{C8C7D250-F7FA-F5AD-F725-AF2E29BC85E5}"/>
          </ac:picMkLst>
        </pc:picChg>
      </pc:sldChg>
    </pc:docChg>
  </pc:docChgLst>
  <pc:docChgLst>
    <pc:chgData name="Tomi Lind" userId="73fe6e1701840021" providerId="LiveId" clId="{4ED1C821-59B5-4C36-800E-36BF6E3A404E}"/>
    <pc:docChg chg="undo custSel modSld">
      <pc:chgData name="Tomi Lind" userId="73fe6e1701840021" providerId="LiveId" clId="{4ED1C821-59B5-4C36-800E-36BF6E3A404E}" dt="2024-03-09T04:13:29.057" v="49" actId="14100"/>
      <pc:docMkLst>
        <pc:docMk/>
      </pc:docMkLst>
      <pc:sldChg chg="addSp delSp modSp mod">
        <pc:chgData name="Tomi Lind" userId="73fe6e1701840021" providerId="LiveId" clId="{4ED1C821-59B5-4C36-800E-36BF6E3A404E}" dt="2024-03-09T04:13:29.057" v="49" actId="14100"/>
        <pc:sldMkLst>
          <pc:docMk/>
          <pc:sldMk cId="560821162" sldId="256"/>
        </pc:sldMkLst>
        <pc:spChg chg="mod">
          <ac:chgData name="Tomi Lind" userId="73fe6e1701840021" providerId="LiveId" clId="{4ED1C821-59B5-4C36-800E-36BF6E3A404E}" dt="2024-03-09T04:10:14.711" v="10" actId="1076"/>
          <ac:spMkLst>
            <pc:docMk/>
            <pc:sldMk cId="560821162" sldId="256"/>
            <ac:spMk id="2" creationId="{84CD5194-FB3F-5711-99ED-23969B899BE0}"/>
          </ac:spMkLst>
        </pc:spChg>
        <pc:spChg chg="mod">
          <ac:chgData name="Tomi Lind" userId="73fe6e1701840021" providerId="LiveId" clId="{4ED1C821-59B5-4C36-800E-36BF6E3A404E}" dt="2024-03-09T04:11:59.604" v="40" actId="1076"/>
          <ac:spMkLst>
            <pc:docMk/>
            <pc:sldMk cId="560821162" sldId="256"/>
            <ac:spMk id="3" creationId="{C404225F-4EB9-154C-370B-F266805E2500}"/>
          </ac:spMkLst>
        </pc:spChg>
        <pc:spChg chg="mod">
          <ac:chgData name="Tomi Lind" userId="73fe6e1701840021" providerId="LiveId" clId="{4ED1C821-59B5-4C36-800E-36BF6E3A404E}" dt="2024-03-09T04:11:59.604" v="40" actId="1076"/>
          <ac:spMkLst>
            <pc:docMk/>
            <pc:sldMk cId="560821162" sldId="256"/>
            <ac:spMk id="4" creationId="{6A27C49D-2631-B0BB-B113-6105C713D41F}"/>
          </ac:spMkLst>
        </pc:spChg>
        <pc:spChg chg="mod">
          <ac:chgData name="Tomi Lind" userId="73fe6e1701840021" providerId="LiveId" clId="{4ED1C821-59B5-4C36-800E-36BF6E3A404E}" dt="2024-03-09T04:10:14.711" v="10" actId="1076"/>
          <ac:spMkLst>
            <pc:docMk/>
            <pc:sldMk cId="560821162" sldId="256"/>
            <ac:spMk id="5" creationId="{2E00FE96-874C-182F-11E9-5A7A0FFEA93C}"/>
          </ac:spMkLst>
        </pc:spChg>
        <pc:spChg chg="mod">
          <ac:chgData name="Tomi Lind" userId="73fe6e1701840021" providerId="LiveId" clId="{4ED1C821-59B5-4C36-800E-36BF6E3A404E}" dt="2024-03-09T04:11:47.572" v="36" actId="27803"/>
          <ac:spMkLst>
            <pc:docMk/>
            <pc:sldMk cId="560821162" sldId="256"/>
            <ac:spMk id="10" creationId="{3A68FC89-E913-7E06-D846-C6489D43C8FE}"/>
          </ac:spMkLst>
        </pc:spChg>
        <pc:spChg chg="mod">
          <ac:chgData name="Tomi Lind" userId="73fe6e1701840021" providerId="LiveId" clId="{4ED1C821-59B5-4C36-800E-36BF6E3A404E}" dt="2024-03-09T04:11:47.572" v="36" actId="27803"/>
          <ac:spMkLst>
            <pc:docMk/>
            <pc:sldMk cId="560821162" sldId="256"/>
            <ac:spMk id="11" creationId="{4E5C6161-1249-EF1F-A582-EE7EF4EE7199}"/>
          </ac:spMkLst>
        </pc:spChg>
        <pc:spChg chg="mod">
          <ac:chgData name="Tomi Lind" userId="73fe6e1701840021" providerId="LiveId" clId="{4ED1C821-59B5-4C36-800E-36BF6E3A404E}" dt="2024-03-09T04:11:47.572" v="36" actId="27803"/>
          <ac:spMkLst>
            <pc:docMk/>
            <pc:sldMk cId="560821162" sldId="256"/>
            <ac:spMk id="12" creationId="{36B4DD18-52E7-DE61-DB00-CD6D9C6EA09E}"/>
          </ac:spMkLst>
        </pc:spChg>
        <pc:spChg chg="mod">
          <ac:chgData name="Tomi Lind" userId="73fe6e1701840021" providerId="LiveId" clId="{4ED1C821-59B5-4C36-800E-36BF6E3A404E}" dt="2024-03-09T04:11:47.572" v="36" actId="27803"/>
          <ac:spMkLst>
            <pc:docMk/>
            <pc:sldMk cId="560821162" sldId="256"/>
            <ac:spMk id="13" creationId="{D2F86060-6F9A-02A2-6542-2D8BA2DCF0C8}"/>
          </ac:spMkLst>
        </pc:spChg>
        <pc:spChg chg="mod">
          <ac:chgData name="Tomi Lind" userId="73fe6e1701840021" providerId="LiveId" clId="{4ED1C821-59B5-4C36-800E-36BF6E3A404E}" dt="2024-03-09T04:11:47.572" v="36" actId="27803"/>
          <ac:spMkLst>
            <pc:docMk/>
            <pc:sldMk cId="560821162" sldId="256"/>
            <ac:spMk id="14" creationId="{192EB200-4635-F814-9506-708AEDBC0F27}"/>
          </ac:spMkLst>
        </pc:spChg>
        <pc:spChg chg="mod">
          <ac:chgData name="Tomi Lind" userId="73fe6e1701840021" providerId="LiveId" clId="{4ED1C821-59B5-4C36-800E-36BF6E3A404E}" dt="2024-03-09T04:11:57.497" v="38" actId="27803"/>
          <ac:spMkLst>
            <pc:docMk/>
            <pc:sldMk cId="560821162" sldId="256"/>
            <ac:spMk id="16" creationId="{F8CD7592-C3DE-1DE5-2E5A-14ACAF7A5C74}"/>
          </ac:spMkLst>
        </pc:spChg>
        <pc:spChg chg="mod">
          <ac:chgData name="Tomi Lind" userId="73fe6e1701840021" providerId="LiveId" clId="{4ED1C821-59B5-4C36-800E-36BF6E3A404E}" dt="2024-03-09T04:11:57.497" v="38" actId="27803"/>
          <ac:spMkLst>
            <pc:docMk/>
            <pc:sldMk cId="560821162" sldId="256"/>
            <ac:spMk id="17" creationId="{0F1217EA-EBB1-7E11-788C-EAC23233C0DD}"/>
          </ac:spMkLst>
        </pc:spChg>
        <pc:spChg chg="mod">
          <ac:chgData name="Tomi Lind" userId="73fe6e1701840021" providerId="LiveId" clId="{4ED1C821-59B5-4C36-800E-36BF6E3A404E}" dt="2024-03-09T04:11:57.497" v="38" actId="27803"/>
          <ac:spMkLst>
            <pc:docMk/>
            <pc:sldMk cId="560821162" sldId="256"/>
            <ac:spMk id="18" creationId="{ABC651B1-516C-A218-AD57-555B4E8F826B}"/>
          </ac:spMkLst>
        </pc:spChg>
        <pc:spChg chg="mod">
          <ac:chgData name="Tomi Lind" userId="73fe6e1701840021" providerId="LiveId" clId="{4ED1C821-59B5-4C36-800E-36BF6E3A404E}" dt="2024-03-09T04:11:57.497" v="38" actId="27803"/>
          <ac:spMkLst>
            <pc:docMk/>
            <pc:sldMk cId="560821162" sldId="256"/>
            <ac:spMk id="19" creationId="{49C9B128-20B5-8739-31FE-102EFF8A88DA}"/>
          </ac:spMkLst>
        </pc:spChg>
        <pc:spChg chg="mod">
          <ac:chgData name="Tomi Lind" userId="73fe6e1701840021" providerId="LiveId" clId="{4ED1C821-59B5-4C36-800E-36BF6E3A404E}" dt="2024-03-09T04:11:57.497" v="38" actId="27803"/>
          <ac:spMkLst>
            <pc:docMk/>
            <pc:sldMk cId="560821162" sldId="256"/>
            <ac:spMk id="20" creationId="{4989DE69-A871-A8F3-05D4-49F4E329687F}"/>
          </ac:spMkLst>
        </pc:spChg>
        <pc:spChg chg="mod">
          <ac:chgData name="Tomi Lind" userId="73fe6e1701840021" providerId="LiveId" clId="{4ED1C821-59B5-4C36-800E-36BF6E3A404E}" dt="2024-03-09T04:10:14.711" v="10" actId="1076"/>
          <ac:spMkLst>
            <pc:docMk/>
            <pc:sldMk cId="560821162" sldId="256"/>
            <ac:spMk id="32" creationId="{90977182-506E-9CB2-B816-1C6014460D79}"/>
          </ac:spMkLst>
        </pc:spChg>
        <pc:spChg chg="mod">
          <ac:chgData name="Tomi Lind" userId="73fe6e1701840021" providerId="LiveId" clId="{4ED1C821-59B5-4C36-800E-36BF6E3A404E}" dt="2024-03-09T04:10:14.711" v="10" actId="1076"/>
          <ac:spMkLst>
            <pc:docMk/>
            <pc:sldMk cId="560821162" sldId="256"/>
            <ac:spMk id="33" creationId="{C4ABDBC1-2CF7-0F61-2138-3955A981D482}"/>
          </ac:spMkLst>
        </pc:spChg>
        <pc:grpChg chg="add del mod">
          <ac:chgData name="Tomi Lind" userId="73fe6e1701840021" providerId="LiveId" clId="{4ED1C821-59B5-4C36-800E-36BF6E3A404E}" dt="2024-03-09T04:11:47.572" v="36" actId="27803"/>
          <ac:grpSpMkLst>
            <pc:docMk/>
            <pc:sldMk cId="560821162" sldId="256"/>
            <ac:grpSpMk id="9" creationId="{027EECAD-A1E5-A3EE-5852-C294E9C34F2D}"/>
          </ac:grpSpMkLst>
        </pc:grpChg>
        <pc:grpChg chg="add del mod">
          <ac:chgData name="Tomi Lind" userId="73fe6e1701840021" providerId="LiveId" clId="{4ED1C821-59B5-4C36-800E-36BF6E3A404E}" dt="2024-03-09T04:11:57.497" v="38" actId="27803"/>
          <ac:grpSpMkLst>
            <pc:docMk/>
            <pc:sldMk cId="560821162" sldId="256"/>
            <ac:grpSpMk id="15" creationId="{93A8DA39-624B-B0DC-7B1A-CC752ACD7B53}"/>
          </ac:grpSpMkLst>
        </pc:grpChg>
        <pc:grpChg chg="mod">
          <ac:chgData name="Tomi Lind" userId="73fe6e1701840021" providerId="LiveId" clId="{4ED1C821-59B5-4C36-800E-36BF6E3A404E}" dt="2024-03-09T04:10:14.711" v="10" actId="1076"/>
          <ac:grpSpMkLst>
            <pc:docMk/>
            <pc:sldMk cId="560821162" sldId="256"/>
            <ac:grpSpMk id="31" creationId="{013ABD34-BE71-E760-7C47-BE4F4C8CAB31}"/>
          </ac:grpSpMkLst>
        </pc:grpChg>
        <pc:grpChg chg="mod">
          <ac:chgData name="Tomi Lind" userId="73fe6e1701840021" providerId="LiveId" clId="{4ED1C821-59B5-4C36-800E-36BF6E3A404E}" dt="2024-03-09T04:10:14.711" v="10" actId="1076"/>
          <ac:grpSpMkLst>
            <pc:docMk/>
            <pc:sldMk cId="560821162" sldId="256"/>
            <ac:grpSpMk id="34" creationId="{74851BA3-4668-3862-FD5C-DDC55608E934}"/>
          </ac:grpSpMkLst>
        </pc:grpChg>
        <pc:grpChg chg="del mod">
          <ac:chgData name="Tomi Lind" userId="73fe6e1701840021" providerId="LiveId" clId="{4ED1C821-59B5-4C36-800E-36BF6E3A404E}" dt="2024-03-09T04:10:16.135" v="11" actId="478"/>
          <ac:grpSpMkLst>
            <pc:docMk/>
            <pc:sldMk cId="560821162" sldId="256"/>
            <ac:grpSpMk id="35" creationId="{C9CCF0DF-962C-F968-2818-CE12BC5D887A}"/>
          </ac:grpSpMkLst>
        </pc:grpChg>
        <pc:grpChg chg="mod">
          <ac:chgData name="Tomi Lind" userId="73fe6e1701840021" providerId="LiveId" clId="{4ED1C821-59B5-4C36-800E-36BF6E3A404E}" dt="2024-03-09T04:11:59.604" v="40" actId="1076"/>
          <ac:grpSpMkLst>
            <pc:docMk/>
            <pc:sldMk cId="560821162" sldId="256"/>
            <ac:grpSpMk id="38" creationId="{903AFFB8-7333-CA7E-3061-936D3CC39B64}"/>
          </ac:grpSpMkLst>
        </pc:grpChg>
        <pc:picChg chg="add del mod">
          <ac:chgData name="Tomi Lind" userId="73fe6e1701840021" providerId="LiveId" clId="{4ED1C821-59B5-4C36-800E-36BF6E3A404E}" dt="2024-03-09T04:09:30.916" v="1" actId="21"/>
          <ac:picMkLst>
            <pc:docMk/>
            <pc:sldMk cId="560821162" sldId="256"/>
            <ac:picMk id="7" creationId="{C8C7D250-F7FA-F5AD-F725-AF2E29BC85E5}"/>
          </ac:picMkLst>
        </pc:picChg>
        <pc:picChg chg="add del mod ord">
          <ac:chgData name="Tomi Lind" userId="73fe6e1701840021" providerId="LiveId" clId="{4ED1C821-59B5-4C36-800E-36BF6E3A404E}" dt="2024-03-09T04:13:29.057" v="49" actId="14100"/>
          <ac:picMkLst>
            <pc:docMk/>
            <pc:sldMk cId="560821162" sldId="256"/>
            <ac:picMk id="8" creationId="{C8C7D250-F7FA-F5AD-F725-AF2E29BC85E5}"/>
          </ac:picMkLst>
        </pc:picChg>
      </pc:sldChg>
    </pc:docChg>
  </pc:docChgLst>
  <pc:docChgLst>
    <pc:chgData name="Tomi Lind" userId="73fe6e1701840021" providerId="LiveId" clId="{3A57CA03-FE34-4A8E-A273-5AD7ABDF0FFB}"/>
    <pc:docChg chg="undo custSel addSld modSld">
      <pc:chgData name="Tomi Lind" userId="73fe6e1701840021" providerId="LiveId" clId="{3A57CA03-FE34-4A8E-A273-5AD7ABDF0FFB}" dt="2024-03-08T22:01:44.533" v="594" actId="255"/>
      <pc:docMkLst>
        <pc:docMk/>
      </pc:docMkLst>
      <pc:sldChg chg="addSp delSp modSp new mod modClrScheme chgLayout">
        <pc:chgData name="Tomi Lind" userId="73fe6e1701840021" providerId="LiveId" clId="{3A57CA03-FE34-4A8E-A273-5AD7ABDF0FFB}" dt="2024-03-08T22:01:44.533" v="594" actId="255"/>
        <pc:sldMkLst>
          <pc:docMk/>
          <pc:sldMk cId="560821162" sldId="256"/>
        </pc:sldMkLst>
        <pc:spChg chg="add mod topLvl">
          <ac:chgData name="Tomi Lind" userId="73fe6e1701840021" providerId="LiveId" clId="{3A57CA03-FE34-4A8E-A273-5AD7ABDF0FFB}" dt="2024-03-08T22:01:29.377" v="592" actId="14100"/>
          <ac:spMkLst>
            <pc:docMk/>
            <pc:sldMk cId="560821162" sldId="256"/>
            <ac:spMk id="2" creationId="{84CD5194-FB3F-5711-99ED-23969B899BE0}"/>
          </ac:spMkLst>
        </pc:spChg>
        <pc:spChg chg="del">
          <ac:chgData name="Tomi Lind" userId="73fe6e1701840021" providerId="LiveId" clId="{3A57CA03-FE34-4A8E-A273-5AD7ABDF0FFB}" dt="2024-03-08T20:34:52.336" v="1" actId="700"/>
          <ac:spMkLst>
            <pc:docMk/>
            <pc:sldMk cId="560821162" sldId="256"/>
            <ac:spMk id="2" creationId="{D74D489C-18CC-45E2-E482-AF67CE36666A}"/>
          </ac:spMkLst>
        </pc:spChg>
        <pc:spChg chg="add mod topLvl">
          <ac:chgData name="Tomi Lind" userId="73fe6e1701840021" providerId="LiveId" clId="{3A57CA03-FE34-4A8E-A273-5AD7ABDF0FFB}" dt="2024-03-08T22:01:44.533" v="594" actId="255"/>
          <ac:spMkLst>
            <pc:docMk/>
            <pc:sldMk cId="560821162" sldId="256"/>
            <ac:spMk id="3" creationId="{C404225F-4EB9-154C-370B-F266805E2500}"/>
          </ac:spMkLst>
        </pc:spChg>
        <pc:spChg chg="del">
          <ac:chgData name="Tomi Lind" userId="73fe6e1701840021" providerId="LiveId" clId="{3A57CA03-FE34-4A8E-A273-5AD7ABDF0FFB}" dt="2024-03-08T20:34:52.336" v="1" actId="700"/>
          <ac:spMkLst>
            <pc:docMk/>
            <pc:sldMk cId="560821162" sldId="256"/>
            <ac:spMk id="3" creationId="{D1D82D1A-E70D-8176-10CF-A48E4A1B525C}"/>
          </ac:spMkLst>
        </pc:spChg>
        <pc:spChg chg="add mod topLvl">
          <ac:chgData name="Tomi Lind" userId="73fe6e1701840021" providerId="LiveId" clId="{3A57CA03-FE34-4A8E-A273-5AD7ABDF0FFB}" dt="2024-03-08T22:00:25.787" v="587" actId="14100"/>
          <ac:spMkLst>
            <pc:docMk/>
            <pc:sldMk cId="560821162" sldId="256"/>
            <ac:spMk id="4" creationId="{6A27C49D-2631-B0BB-B113-6105C713D41F}"/>
          </ac:spMkLst>
        </pc:spChg>
        <pc:spChg chg="add mod topLvl">
          <ac:chgData name="Tomi Lind" userId="73fe6e1701840021" providerId="LiveId" clId="{3A57CA03-FE34-4A8E-A273-5AD7ABDF0FFB}" dt="2024-03-08T22:01:29.377" v="592" actId="14100"/>
          <ac:spMkLst>
            <pc:docMk/>
            <pc:sldMk cId="560821162" sldId="256"/>
            <ac:spMk id="5" creationId="{2E00FE96-874C-182F-11E9-5A7A0FFEA93C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7" creationId="{4A2D1A36-65DE-889E-67E4-43469508B3AA}"/>
          </ac:spMkLst>
        </pc:spChg>
        <pc:spChg chg="add mod">
          <ac:chgData name="Tomi Lind" userId="73fe6e1701840021" providerId="LiveId" clId="{3A57CA03-FE34-4A8E-A273-5AD7ABDF0FFB}" dt="2024-03-08T21:20:51.516" v="123" actId="571"/>
          <ac:spMkLst>
            <pc:docMk/>
            <pc:sldMk cId="560821162" sldId="256"/>
            <ac:spMk id="8" creationId="{77C2010D-67D5-06D0-9D45-67E850B1B2A2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8" creationId="{A7A81906-31C8-C5A7-F7A1-E15F017C1D94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9" creationId="{1B584128-AB83-1F7A-C5A3-356AA175D209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10" creationId="{BE4B29D0-3F99-3D4A-EB5B-5EBFB4132E6D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11" creationId="{E6FC11E1-53F9-8CAA-7BB7-D98555CE6A38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12" creationId="{9B3E7586-A014-32AC-A147-EBB2B62A909F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13" creationId="{FDCF9538-AC79-0B35-A708-CF5C73821F80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14" creationId="{2D5A1DE2-1181-BB60-736F-FE5E19FB1531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15" creationId="{C452658A-1AB6-AEAD-BD99-4E1F3CC839B8}"/>
          </ac:spMkLst>
        </pc:spChg>
        <pc:spChg chg="add del mod">
          <ac:chgData name="Tomi Lind" userId="73fe6e1701840021" providerId="LiveId" clId="{3A57CA03-FE34-4A8E-A273-5AD7ABDF0FFB}" dt="2024-03-08T21:31:07.334" v="345" actId="478"/>
          <ac:spMkLst>
            <pc:docMk/>
            <pc:sldMk cId="560821162" sldId="256"/>
            <ac:spMk id="18" creationId="{B1DEB2EA-9FFF-0284-B287-11D496F2142D}"/>
          </ac:spMkLst>
        </pc:spChg>
        <pc:spChg chg="mod">
          <ac:chgData name="Tomi Lind" userId="73fe6e1701840021" providerId="LiveId" clId="{3A57CA03-FE34-4A8E-A273-5AD7ABDF0FFB}" dt="2024-03-08T21:34:20.214" v="381" actId="27803"/>
          <ac:spMkLst>
            <pc:docMk/>
            <pc:sldMk cId="560821162" sldId="256"/>
            <ac:spMk id="22" creationId="{0C6CCE44-FCDC-5B2B-CE47-67815D953A2C}"/>
          </ac:spMkLst>
        </pc:spChg>
        <pc:spChg chg="mod">
          <ac:chgData name="Tomi Lind" userId="73fe6e1701840021" providerId="LiveId" clId="{3A57CA03-FE34-4A8E-A273-5AD7ABDF0FFB}" dt="2024-03-08T21:40:27.167" v="385" actId="207"/>
          <ac:spMkLst>
            <pc:docMk/>
            <pc:sldMk cId="560821162" sldId="256"/>
            <ac:spMk id="23" creationId="{4005B098-46E0-D53B-F0FB-02B389352F1B}"/>
          </ac:spMkLst>
        </pc:spChg>
        <pc:spChg chg="mod ord">
          <ac:chgData name="Tomi Lind" userId="73fe6e1701840021" providerId="LiveId" clId="{3A57CA03-FE34-4A8E-A273-5AD7ABDF0FFB}" dt="2024-03-08T21:41:06.397" v="399" actId="167"/>
          <ac:spMkLst>
            <pc:docMk/>
            <pc:sldMk cId="560821162" sldId="256"/>
            <ac:spMk id="25" creationId="{8B2E1E1A-0229-19E5-13B4-F4A2BE869034}"/>
          </ac:spMkLst>
        </pc:spChg>
        <pc:spChg chg="mod">
          <ac:chgData name="Tomi Lind" userId="73fe6e1701840021" providerId="LiveId" clId="{3A57CA03-FE34-4A8E-A273-5AD7ABDF0FFB}" dt="2024-03-08T21:40:38.055" v="387" actId="27803"/>
          <ac:spMkLst>
            <pc:docMk/>
            <pc:sldMk cId="560821162" sldId="256"/>
            <ac:spMk id="26" creationId="{00EA093A-D71D-6F35-9C25-31291EBE2763}"/>
          </ac:spMkLst>
        </pc:spChg>
        <pc:spChg chg="mod">
          <ac:chgData name="Tomi Lind" userId="73fe6e1701840021" providerId="LiveId" clId="{3A57CA03-FE34-4A8E-A273-5AD7ABDF0FFB}" dt="2024-03-08T21:41:16.332" v="402" actId="27803"/>
          <ac:spMkLst>
            <pc:docMk/>
            <pc:sldMk cId="560821162" sldId="256"/>
            <ac:spMk id="28" creationId="{6533F810-7E84-71C0-9D8E-ABF1AB63A479}"/>
          </ac:spMkLst>
        </pc:spChg>
        <pc:spChg chg="mod">
          <ac:chgData name="Tomi Lind" userId="73fe6e1701840021" providerId="LiveId" clId="{3A57CA03-FE34-4A8E-A273-5AD7ABDF0FFB}" dt="2024-03-08T21:41:16.332" v="402" actId="27803"/>
          <ac:spMkLst>
            <pc:docMk/>
            <pc:sldMk cId="560821162" sldId="256"/>
            <ac:spMk id="29" creationId="{5E83E7DB-6FC4-583D-F6EF-AAB1C550DFB5}"/>
          </ac:spMkLst>
        </pc:spChg>
        <pc:spChg chg="mod">
          <ac:chgData name="Tomi Lind" userId="73fe6e1701840021" providerId="LiveId" clId="{3A57CA03-FE34-4A8E-A273-5AD7ABDF0FFB}" dt="2024-03-08T22:01:29.377" v="592" actId="14100"/>
          <ac:spMkLst>
            <pc:docMk/>
            <pc:sldMk cId="560821162" sldId="256"/>
            <ac:spMk id="32" creationId="{90977182-506E-9CB2-B816-1C6014460D79}"/>
          </ac:spMkLst>
        </pc:spChg>
        <pc:spChg chg="mod">
          <ac:chgData name="Tomi Lind" userId="73fe6e1701840021" providerId="LiveId" clId="{3A57CA03-FE34-4A8E-A273-5AD7ABDF0FFB}" dt="2024-03-08T22:01:29.377" v="592" actId="14100"/>
          <ac:spMkLst>
            <pc:docMk/>
            <pc:sldMk cId="560821162" sldId="256"/>
            <ac:spMk id="33" creationId="{C4ABDBC1-2CF7-0F61-2138-3955A981D482}"/>
          </ac:spMkLst>
        </pc:spChg>
        <pc:grpChg chg="del mod">
          <ac:chgData name="Tomi Lind" userId="73fe6e1701840021" providerId="LiveId" clId="{3A57CA03-FE34-4A8E-A273-5AD7ABDF0FFB}" dt="2024-03-08T20:48:31.521" v="6" actId="478"/>
          <ac:grpSpMkLst>
            <pc:docMk/>
            <pc:sldMk cId="560821162" sldId="256"/>
            <ac:grpSpMk id="6" creationId="{226A0A8B-10A4-89C7-DD7E-88FB21269AF0}"/>
          </ac:grpSpMkLst>
        </pc:grpChg>
        <pc:grpChg chg="add mod">
          <ac:chgData name="Tomi Lind" userId="73fe6e1701840021" providerId="LiveId" clId="{3A57CA03-FE34-4A8E-A273-5AD7ABDF0FFB}" dt="2024-03-08T21:06:33.471" v="17" actId="338"/>
          <ac:grpSpMkLst>
            <pc:docMk/>
            <pc:sldMk cId="560821162" sldId="256"/>
            <ac:grpSpMk id="6" creationId="{B6FCDFF4-2038-7CCD-6C89-EEB405C14146}"/>
          </ac:grpSpMkLst>
        </pc:grpChg>
        <pc:grpChg chg="add mod">
          <ac:chgData name="Tomi Lind" userId="73fe6e1701840021" providerId="LiveId" clId="{3A57CA03-FE34-4A8E-A273-5AD7ABDF0FFB}" dt="2024-03-08T21:08:17.710" v="63" actId="164"/>
          <ac:grpSpMkLst>
            <pc:docMk/>
            <pc:sldMk cId="560821162" sldId="256"/>
            <ac:grpSpMk id="7" creationId="{54B96A89-AF9E-EA05-2DA1-839208FFC0BF}"/>
          </ac:grpSpMkLst>
        </pc:grpChg>
        <pc:grpChg chg="add del mod">
          <ac:chgData name="Tomi Lind" userId="73fe6e1701840021" providerId="LiveId" clId="{3A57CA03-FE34-4A8E-A273-5AD7ABDF0FFB}" dt="2024-03-08T21:24:25.623" v="273" actId="165"/>
          <ac:grpSpMkLst>
            <pc:docMk/>
            <pc:sldMk cId="560821162" sldId="256"/>
            <ac:grpSpMk id="11" creationId="{189B4EEE-38A1-2937-346A-CBEBD95A7904}"/>
          </ac:grpSpMkLst>
        </pc:grpChg>
        <pc:grpChg chg="add del mod">
          <ac:chgData name="Tomi Lind" userId="73fe6e1701840021" providerId="LiveId" clId="{3A57CA03-FE34-4A8E-A273-5AD7ABDF0FFB}" dt="2024-03-08T20:54:19.051" v="10" actId="165"/>
          <ac:grpSpMkLst>
            <pc:docMk/>
            <pc:sldMk cId="560821162" sldId="256"/>
            <ac:grpSpMk id="16" creationId="{01ED2AB9-FA4F-3125-A099-136AC96BF39C}"/>
          </ac:grpSpMkLst>
        </pc:grpChg>
        <pc:grpChg chg="add mod">
          <ac:chgData name="Tomi Lind" userId="73fe6e1701840021" providerId="LiveId" clId="{3A57CA03-FE34-4A8E-A273-5AD7ABDF0FFB}" dt="2024-03-08T21:31:25.858" v="349" actId="338"/>
          <ac:grpSpMkLst>
            <pc:docMk/>
            <pc:sldMk cId="560821162" sldId="256"/>
            <ac:grpSpMk id="19" creationId="{5663F353-37A1-317E-3B3F-E20D5602DDC7}"/>
          </ac:grpSpMkLst>
        </pc:grpChg>
        <pc:grpChg chg="add mod">
          <ac:chgData name="Tomi Lind" userId="73fe6e1701840021" providerId="LiveId" clId="{3A57CA03-FE34-4A8E-A273-5AD7ABDF0FFB}" dt="2024-03-08T21:32:27.803" v="359" actId="164"/>
          <ac:grpSpMkLst>
            <pc:docMk/>
            <pc:sldMk cId="560821162" sldId="256"/>
            <ac:grpSpMk id="20" creationId="{BE7061CB-060F-11A6-E7BC-D0A18973CC27}"/>
          </ac:grpSpMkLst>
        </pc:grpChg>
        <pc:grpChg chg="mod">
          <ac:chgData name="Tomi Lind" userId="73fe6e1701840021" providerId="LiveId" clId="{3A57CA03-FE34-4A8E-A273-5AD7ABDF0FFB}" dt="2024-03-08T21:34:20.214" v="381" actId="27803"/>
          <ac:grpSpMkLst>
            <pc:docMk/>
            <pc:sldMk cId="560821162" sldId="256"/>
            <ac:grpSpMk id="21" creationId="{FD5AFF69-1E83-9E08-FF8E-6085B082E210}"/>
          </ac:grpSpMkLst>
        </pc:grpChg>
        <pc:grpChg chg="mod">
          <ac:chgData name="Tomi Lind" userId="73fe6e1701840021" providerId="LiveId" clId="{3A57CA03-FE34-4A8E-A273-5AD7ABDF0FFB}" dt="2024-03-08T21:40:38.055" v="387" actId="27803"/>
          <ac:grpSpMkLst>
            <pc:docMk/>
            <pc:sldMk cId="560821162" sldId="256"/>
            <ac:grpSpMk id="24" creationId="{A96D4881-75E9-3E45-78C7-68836F7E3B95}"/>
          </ac:grpSpMkLst>
        </pc:grpChg>
        <pc:grpChg chg="mod">
          <ac:chgData name="Tomi Lind" userId="73fe6e1701840021" providerId="LiveId" clId="{3A57CA03-FE34-4A8E-A273-5AD7ABDF0FFB}" dt="2024-03-08T21:41:16.332" v="402" actId="27803"/>
          <ac:grpSpMkLst>
            <pc:docMk/>
            <pc:sldMk cId="560821162" sldId="256"/>
            <ac:grpSpMk id="27" creationId="{E4F9B0F1-A5E1-10A3-17F5-D9CDF5C22700}"/>
          </ac:grpSpMkLst>
        </pc:grpChg>
        <pc:grpChg chg="add del mod">
          <ac:chgData name="Tomi Lind" userId="73fe6e1701840021" providerId="LiveId" clId="{3A57CA03-FE34-4A8E-A273-5AD7ABDF0FFB}" dt="2024-03-08T21:41:38.420" v="410" actId="165"/>
          <ac:grpSpMkLst>
            <pc:docMk/>
            <pc:sldMk cId="560821162" sldId="256"/>
            <ac:grpSpMk id="30" creationId="{72DEFFE1-8C7D-7E23-81D7-733DBEED64DE}"/>
          </ac:grpSpMkLst>
        </pc:grpChg>
        <pc:grpChg chg="mod ord">
          <ac:chgData name="Tomi Lind" userId="73fe6e1701840021" providerId="LiveId" clId="{3A57CA03-FE34-4A8E-A273-5AD7ABDF0FFB}" dt="2024-03-08T22:01:29.377" v="592" actId="14100"/>
          <ac:grpSpMkLst>
            <pc:docMk/>
            <pc:sldMk cId="560821162" sldId="256"/>
            <ac:grpSpMk id="31" creationId="{013ABD34-BE71-E760-7C47-BE4F4C8CAB31}"/>
          </ac:grpSpMkLst>
        </pc:grpChg>
        <pc:grpChg chg="add mod">
          <ac:chgData name="Tomi Lind" userId="73fe6e1701840021" providerId="LiveId" clId="{3A57CA03-FE34-4A8E-A273-5AD7ABDF0FFB}" dt="2024-03-08T22:01:29.377" v="592" actId="14100"/>
          <ac:grpSpMkLst>
            <pc:docMk/>
            <pc:sldMk cId="560821162" sldId="256"/>
            <ac:grpSpMk id="34" creationId="{74851BA3-4668-3862-FD5C-DDC55608E934}"/>
          </ac:grpSpMkLst>
        </pc:grpChg>
        <pc:grpChg chg="add mod">
          <ac:chgData name="Tomi Lind" userId="73fe6e1701840021" providerId="LiveId" clId="{3A57CA03-FE34-4A8E-A273-5AD7ABDF0FFB}" dt="2024-03-08T22:01:29.377" v="592" actId="14100"/>
          <ac:grpSpMkLst>
            <pc:docMk/>
            <pc:sldMk cId="560821162" sldId="256"/>
            <ac:grpSpMk id="35" creationId="{C9CCF0DF-962C-F968-2818-CE12BC5D887A}"/>
          </ac:grpSpMkLst>
        </pc:grpChg>
        <pc:grpChg chg="add mod">
          <ac:chgData name="Tomi Lind" userId="73fe6e1701840021" providerId="LiveId" clId="{3A57CA03-FE34-4A8E-A273-5AD7ABDF0FFB}" dt="2024-03-08T22:00:25.787" v="587" actId="14100"/>
          <ac:grpSpMkLst>
            <pc:docMk/>
            <pc:sldMk cId="560821162" sldId="256"/>
            <ac:grpSpMk id="38" creationId="{903AFFB8-7333-CA7E-3061-936D3CC39B64}"/>
          </ac:grpSpMkLst>
        </pc:grpChg>
        <pc:picChg chg="add del mod">
          <ac:chgData name="Tomi Lind" userId="73fe6e1701840021" providerId="LiveId" clId="{3A57CA03-FE34-4A8E-A273-5AD7ABDF0FFB}" dt="2024-03-08T20:38:12.789" v="5" actId="27803"/>
          <ac:picMkLst>
            <pc:docMk/>
            <pc:sldMk cId="560821162" sldId="256"/>
            <ac:picMk id="5" creationId="{A29684E8-618B-975B-7E0E-96EDE2D25C7C}"/>
          </ac:picMkLst>
        </pc:picChg>
        <pc:picChg chg="add del mod ord topLvl">
          <ac:chgData name="Tomi Lind" userId="73fe6e1701840021" providerId="LiveId" clId="{3A57CA03-FE34-4A8E-A273-5AD7ABDF0FFB}" dt="2024-03-08T21:42:18.403" v="416" actId="27803"/>
          <ac:picMkLst>
            <pc:docMk/>
            <pc:sldMk cId="560821162" sldId="256"/>
            <ac:picMk id="10" creationId="{D733FEEF-AFD6-0682-E791-395D8EC3772D}"/>
          </ac:picMkLst>
        </pc:picChg>
        <pc:picChg chg="add del mod ord modCrop">
          <ac:chgData name="Tomi Lind" userId="73fe6e1701840021" providerId="LiveId" clId="{3A57CA03-FE34-4A8E-A273-5AD7ABDF0FFB}" dt="2024-03-08T22:01:02.253" v="590" actId="478"/>
          <ac:picMkLst>
            <pc:docMk/>
            <pc:sldMk cId="560821162" sldId="256"/>
            <ac:picMk id="37" creationId="{904A3F71-B751-AD23-ADBD-6FC7C53D7556}"/>
          </ac:picMkLst>
        </pc:picChg>
        <pc:cxnChg chg="add del mod">
          <ac:chgData name="Tomi Lind" userId="73fe6e1701840021" providerId="LiveId" clId="{3A57CA03-FE34-4A8E-A273-5AD7ABDF0FFB}" dt="2024-03-08T21:31:11.207" v="347" actId="478"/>
          <ac:cxnSpMkLst>
            <pc:docMk/>
            <pc:sldMk cId="560821162" sldId="256"/>
            <ac:cxnSpMk id="13" creationId="{1DBC66FE-F42E-BFFC-233C-A209AA3FA653}"/>
          </ac:cxnSpMkLst>
        </pc:cxnChg>
        <pc:cxnChg chg="add del mod">
          <ac:chgData name="Tomi Lind" userId="73fe6e1701840021" providerId="LiveId" clId="{3A57CA03-FE34-4A8E-A273-5AD7ABDF0FFB}" dt="2024-03-08T21:31:10.194" v="346" actId="478"/>
          <ac:cxnSpMkLst>
            <pc:docMk/>
            <pc:sldMk cId="560821162" sldId="256"/>
            <ac:cxnSpMk id="17" creationId="{5C9DB851-70ED-5497-D11D-A59F8BD022B2}"/>
          </ac:cxnSpMkLst>
        </pc:cxnChg>
      </pc:sldChg>
    </pc:docChg>
  </pc:docChgLst>
  <pc:docChgLst>
    <pc:chgData name="Tomi Lind" userId="73fe6e1701840021" providerId="LiveId" clId="{AA8653F4-E423-4F5B-B596-0F4968636A06}"/>
    <pc:docChg chg="undo redo custSel addSld modSld sldOrd">
      <pc:chgData name="Tomi Lind" userId="73fe6e1701840021" providerId="LiveId" clId="{AA8653F4-E423-4F5B-B596-0F4968636A06}" dt="2024-03-15T19:46:58.195" v="490" actId="14100"/>
      <pc:docMkLst>
        <pc:docMk/>
      </pc:docMkLst>
      <pc:sldChg chg="addSp delSp modSp mod ord">
        <pc:chgData name="Tomi Lind" userId="73fe6e1701840021" providerId="LiveId" clId="{AA8653F4-E423-4F5B-B596-0F4968636A06}" dt="2024-03-15T19:43:01.048" v="460"/>
        <pc:sldMkLst>
          <pc:docMk/>
          <pc:sldMk cId="560821162" sldId="256"/>
        </pc:sldMkLst>
        <pc:spChg chg="mod">
          <ac:chgData name="Tomi Lind" userId="73fe6e1701840021" providerId="LiveId" clId="{AA8653F4-E423-4F5B-B596-0F4968636A06}" dt="2024-03-15T19:20:14.263" v="144" actId="14100"/>
          <ac:spMkLst>
            <pc:docMk/>
            <pc:sldMk cId="560821162" sldId="256"/>
            <ac:spMk id="3" creationId="{C404225F-4EB9-154C-370B-F266805E2500}"/>
          </ac:spMkLst>
        </pc:spChg>
        <pc:spChg chg="mod">
          <ac:chgData name="Tomi Lind" userId="73fe6e1701840021" providerId="LiveId" clId="{AA8653F4-E423-4F5B-B596-0F4968636A06}" dt="2024-03-15T19:33:36.583" v="304" actId="113"/>
          <ac:spMkLst>
            <pc:docMk/>
            <pc:sldMk cId="560821162" sldId="256"/>
            <ac:spMk id="4" creationId="{6A27C49D-2631-B0BB-B113-6105C713D41F}"/>
          </ac:spMkLst>
        </pc:spChg>
        <pc:grpChg chg="mod">
          <ac:chgData name="Tomi Lind" userId="73fe6e1701840021" providerId="LiveId" clId="{AA8653F4-E423-4F5B-B596-0F4968636A06}" dt="2024-03-15T19:20:14.263" v="144" actId="14100"/>
          <ac:grpSpMkLst>
            <pc:docMk/>
            <pc:sldMk cId="560821162" sldId="256"/>
            <ac:grpSpMk id="38" creationId="{903AFFB8-7333-CA7E-3061-936D3CC39B64}"/>
          </ac:grpSpMkLst>
        </pc:grpChg>
        <pc:picChg chg="add mod">
          <ac:chgData name="Tomi Lind" userId="73fe6e1701840021" providerId="LiveId" clId="{AA8653F4-E423-4F5B-B596-0F4968636A06}" dt="2024-03-15T19:14:11.309" v="25" actId="14100"/>
          <ac:picMkLst>
            <pc:docMk/>
            <pc:sldMk cId="560821162" sldId="256"/>
            <ac:picMk id="5" creationId="{72D4F2BF-45F1-F1D5-A779-2C48D034B8A8}"/>
          </ac:picMkLst>
        </pc:picChg>
        <pc:picChg chg="del">
          <ac:chgData name="Tomi Lind" userId="73fe6e1701840021" providerId="LiveId" clId="{AA8653F4-E423-4F5B-B596-0F4968636A06}" dt="2024-03-15T19:13:15.769" v="0" actId="478"/>
          <ac:picMkLst>
            <pc:docMk/>
            <pc:sldMk cId="560821162" sldId="256"/>
            <ac:picMk id="8" creationId="{C8C7D250-F7FA-F5AD-F725-AF2E29BC85E5}"/>
          </ac:picMkLst>
        </pc:picChg>
        <pc:cxnChg chg="add del mod">
          <ac:chgData name="Tomi Lind" userId="73fe6e1701840021" providerId="LiveId" clId="{AA8653F4-E423-4F5B-B596-0F4968636A06}" dt="2024-03-15T19:30:16.494" v="239" actId="11529"/>
          <ac:cxnSpMkLst>
            <pc:docMk/>
            <pc:sldMk cId="560821162" sldId="256"/>
            <ac:cxnSpMk id="7" creationId="{42998D93-0904-056C-D0AF-0A70FA58BF32}"/>
          </ac:cxnSpMkLst>
        </pc:cxnChg>
        <pc:cxnChg chg="add mod">
          <ac:chgData name="Tomi Lind" userId="73fe6e1701840021" providerId="LiveId" clId="{AA8653F4-E423-4F5B-B596-0F4968636A06}" dt="2024-03-15T19:30:14.650" v="236" actId="1076"/>
          <ac:cxnSpMkLst>
            <pc:docMk/>
            <pc:sldMk cId="560821162" sldId="256"/>
            <ac:cxnSpMk id="9" creationId="{7DCEC98F-C841-6E61-6D99-28742D209161}"/>
          </ac:cxnSpMkLst>
        </pc:cxnChg>
      </pc:sldChg>
      <pc:sldChg chg="addSp delSp modSp add mod ord">
        <pc:chgData name="Tomi Lind" userId="73fe6e1701840021" providerId="LiveId" clId="{AA8653F4-E423-4F5B-B596-0F4968636A06}" dt="2024-03-15T19:33:45.795" v="305" actId="113"/>
        <pc:sldMkLst>
          <pc:docMk/>
          <pc:sldMk cId="796578775" sldId="257"/>
        </pc:sldMkLst>
        <pc:spChg chg="mod">
          <ac:chgData name="Tomi Lind" userId="73fe6e1701840021" providerId="LiveId" clId="{AA8653F4-E423-4F5B-B596-0F4968636A06}" dt="2024-03-15T19:18:23.336" v="114" actId="14100"/>
          <ac:spMkLst>
            <pc:docMk/>
            <pc:sldMk cId="796578775" sldId="257"/>
            <ac:spMk id="3" creationId="{C404225F-4EB9-154C-370B-F266805E2500}"/>
          </ac:spMkLst>
        </pc:spChg>
        <pc:spChg chg="mod">
          <ac:chgData name="Tomi Lind" userId="73fe6e1701840021" providerId="LiveId" clId="{AA8653F4-E423-4F5B-B596-0F4968636A06}" dt="2024-03-15T19:33:45.795" v="305" actId="113"/>
          <ac:spMkLst>
            <pc:docMk/>
            <pc:sldMk cId="796578775" sldId="257"/>
            <ac:spMk id="4" creationId="{6A27C49D-2631-B0BB-B113-6105C713D41F}"/>
          </ac:spMkLst>
        </pc:spChg>
        <pc:grpChg chg="mod">
          <ac:chgData name="Tomi Lind" userId="73fe6e1701840021" providerId="LiveId" clId="{AA8653F4-E423-4F5B-B596-0F4968636A06}" dt="2024-03-15T19:18:23.336" v="114" actId="14100"/>
          <ac:grpSpMkLst>
            <pc:docMk/>
            <pc:sldMk cId="796578775" sldId="257"/>
            <ac:grpSpMk id="38" creationId="{903AFFB8-7333-CA7E-3061-936D3CC39B64}"/>
          </ac:grpSpMkLst>
        </pc:grpChg>
        <pc:picChg chg="mod">
          <ac:chgData name="Tomi Lind" userId="73fe6e1701840021" providerId="LiveId" clId="{AA8653F4-E423-4F5B-B596-0F4968636A06}" dt="2024-03-15T19:29:10.584" v="212" actId="14100"/>
          <ac:picMkLst>
            <pc:docMk/>
            <pc:sldMk cId="796578775" sldId="257"/>
            <ac:picMk id="5" creationId="{72D4F2BF-45F1-F1D5-A779-2C48D034B8A8}"/>
          </ac:picMkLst>
        </pc:picChg>
        <pc:cxnChg chg="add del mod">
          <ac:chgData name="Tomi Lind" userId="73fe6e1701840021" providerId="LiveId" clId="{AA8653F4-E423-4F5B-B596-0F4968636A06}" dt="2024-03-15T19:29:16.646" v="214" actId="478"/>
          <ac:cxnSpMkLst>
            <pc:docMk/>
            <pc:sldMk cId="796578775" sldId="257"/>
            <ac:cxnSpMk id="6" creationId="{584C062E-EDB1-60E8-3706-EBEA0F411411}"/>
          </ac:cxnSpMkLst>
        </pc:cxnChg>
        <pc:cxnChg chg="add del mod">
          <ac:chgData name="Tomi Lind" userId="73fe6e1701840021" providerId="LiveId" clId="{AA8653F4-E423-4F5B-B596-0F4968636A06}" dt="2024-03-15T19:29:15.496" v="213" actId="478"/>
          <ac:cxnSpMkLst>
            <pc:docMk/>
            <pc:sldMk cId="796578775" sldId="257"/>
            <ac:cxnSpMk id="7" creationId="{69D05FF7-512B-49B6-EF2C-B486E62A0132}"/>
          </ac:cxnSpMkLst>
        </pc:cxnChg>
      </pc:sldChg>
      <pc:sldChg chg="addSp delSp modSp add mod ord">
        <pc:chgData name="Tomi Lind" userId="73fe6e1701840021" providerId="LiveId" clId="{AA8653F4-E423-4F5B-B596-0F4968636A06}" dt="2024-03-15T19:33:50.976" v="306" actId="113"/>
        <pc:sldMkLst>
          <pc:docMk/>
          <pc:sldMk cId="3354729645" sldId="258"/>
        </pc:sldMkLst>
        <pc:spChg chg="mod">
          <ac:chgData name="Tomi Lind" userId="73fe6e1701840021" providerId="LiveId" clId="{AA8653F4-E423-4F5B-B596-0F4968636A06}" dt="2024-03-15T19:31:01.527" v="244" actId="14100"/>
          <ac:spMkLst>
            <pc:docMk/>
            <pc:sldMk cId="3354729645" sldId="258"/>
            <ac:spMk id="3" creationId="{C404225F-4EB9-154C-370B-F266805E2500}"/>
          </ac:spMkLst>
        </pc:spChg>
        <pc:spChg chg="mod">
          <ac:chgData name="Tomi Lind" userId="73fe6e1701840021" providerId="LiveId" clId="{AA8653F4-E423-4F5B-B596-0F4968636A06}" dt="2024-03-15T19:33:50.976" v="306" actId="113"/>
          <ac:spMkLst>
            <pc:docMk/>
            <pc:sldMk cId="3354729645" sldId="258"/>
            <ac:spMk id="4" creationId="{6A27C49D-2631-B0BB-B113-6105C713D41F}"/>
          </ac:spMkLst>
        </pc:spChg>
        <pc:grpChg chg="mod">
          <ac:chgData name="Tomi Lind" userId="73fe6e1701840021" providerId="LiveId" clId="{AA8653F4-E423-4F5B-B596-0F4968636A06}" dt="2024-03-15T19:31:01.527" v="244" actId="14100"/>
          <ac:grpSpMkLst>
            <pc:docMk/>
            <pc:sldMk cId="3354729645" sldId="258"/>
            <ac:grpSpMk id="38" creationId="{903AFFB8-7333-CA7E-3061-936D3CC39B64}"/>
          </ac:grpSpMkLst>
        </pc:grpChg>
        <pc:picChg chg="add mod ord">
          <ac:chgData name="Tomi Lind" userId="73fe6e1701840021" providerId="LiveId" clId="{AA8653F4-E423-4F5B-B596-0F4968636A06}" dt="2024-03-15T19:29:32.286" v="219" actId="167"/>
          <ac:picMkLst>
            <pc:docMk/>
            <pc:sldMk cId="3354729645" sldId="258"/>
            <ac:picMk id="2" creationId="{20826337-FF57-BDB6-9CE4-F1F24658B382}"/>
          </ac:picMkLst>
        </pc:picChg>
        <pc:picChg chg="del">
          <ac:chgData name="Tomi Lind" userId="73fe6e1701840021" providerId="LiveId" clId="{AA8653F4-E423-4F5B-B596-0F4968636A06}" dt="2024-03-15T19:29:33.697" v="220" actId="478"/>
          <ac:picMkLst>
            <pc:docMk/>
            <pc:sldMk cId="3354729645" sldId="258"/>
            <ac:picMk id="5" creationId="{72D4F2BF-45F1-F1D5-A779-2C48D034B8A8}"/>
          </ac:picMkLst>
        </pc:picChg>
      </pc:sldChg>
      <pc:sldChg chg="addSp delSp modSp add mod ord">
        <pc:chgData name="Tomi Lind" userId="73fe6e1701840021" providerId="LiveId" clId="{AA8653F4-E423-4F5B-B596-0F4968636A06}" dt="2024-03-15T19:30:54.753" v="243"/>
        <pc:sldMkLst>
          <pc:docMk/>
          <pc:sldMk cId="807062658" sldId="259"/>
        </pc:sldMkLst>
        <pc:spChg chg="mod">
          <ac:chgData name="Tomi Lind" userId="73fe6e1701840021" providerId="LiveId" clId="{AA8653F4-E423-4F5B-B596-0F4968636A06}" dt="2024-03-15T19:25:01.366" v="147" actId="113"/>
          <ac:spMkLst>
            <pc:docMk/>
            <pc:sldMk cId="807062658" sldId="259"/>
            <ac:spMk id="4" creationId="{6A27C49D-2631-B0BB-B113-6105C713D41F}"/>
          </ac:spMkLst>
        </pc:spChg>
        <pc:picChg chg="add del mod">
          <ac:chgData name="Tomi Lind" userId="73fe6e1701840021" providerId="LiveId" clId="{AA8653F4-E423-4F5B-B596-0F4968636A06}" dt="2024-03-15T19:29:45.168" v="221" actId="478"/>
          <ac:picMkLst>
            <pc:docMk/>
            <pc:sldMk cId="807062658" sldId="259"/>
            <ac:picMk id="2" creationId="{5BCCEF5A-5F88-F682-EB83-E5054B678E55}"/>
          </ac:picMkLst>
        </pc:picChg>
        <pc:picChg chg="del">
          <ac:chgData name="Tomi Lind" userId="73fe6e1701840021" providerId="LiveId" clId="{AA8653F4-E423-4F5B-B596-0F4968636A06}" dt="2024-03-15T19:29:52.951" v="224" actId="478"/>
          <ac:picMkLst>
            <pc:docMk/>
            <pc:sldMk cId="807062658" sldId="259"/>
            <ac:picMk id="5" creationId="{72D4F2BF-45F1-F1D5-A779-2C48D034B8A8}"/>
          </ac:picMkLst>
        </pc:picChg>
        <pc:picChg chg="add mod ord">
          <ac:chgData name="Tomi Lind" userId="73fe6e1701840021" providerId="LiveId" clId="{AA8653F4-E423-4F5B-B596-0F4968636A06}" dt="2024-03-15T19:29:51.107" v="223" actId="167"/>
          <ac:picMkLst>
            <pc:docMk/>
            <pc:sldMk cId="807062658" sldId="259"/>
            <ac:picMk id="6" creationId="{33EA1CAC-95D5-8FFA-54BF-987D4DACEB21}"/>
          </ac:picMkLst>
        </pc:picChg>
      </pc:sldChg>
      <pc:sldChg chg="modSp add mod ord">
        <pc:chgData name="Tomi Lind" userId="73fe6e1701840021" providerId="LiveId" clId="{AA8653F4-E423-4F5B-B596-0F4968636A06}" dt="2024-03-15T19:33:32.097" v="303" actId="113"/>
        <pc:sldMkLst>
          <pc:docMk/>
          <pc:sldMk cId="3535406007" sldId="260"/>
        </pc:sldMkLst>
        <pc:spChg chg="mod">
          <ac:chgData name="Tomi Lind" userId="73fe6e1701840021" providerId="LiveId" clId="{AA8653F4-E423-4F5B-B596-0F4968636A06}" dt="2024-03-15T19:20:01.064" v="142" actId="14100"/>
          <ac:spMkLst>
            <pc:docMk/>
            <pc:sldMk cId="3535406007" sldId="260"/>
            <ac:spMk id="3" creationId="{C404225F-4EB9-154C-370B-F266805E2500}"/>
          </ac:spMkLst>
        </pc:spChg>
        <pc:spChg chg="mod">
          <ac:chgData name="Tomi Lind" userId="73fe6e1701840021" providerId="LiveId" clId="{AA8653F4-E423-4F5B-B596-0F4968636A06}" dt="2024-03-15T19:33:32.097" v="303" actId="113"/>
          <ac:spMkLst>
            <pc:docMk/>
            <pc:sldMk cId="3535406007" sldId="260"/>
            <ac:spMk id="4" creationId="{6A27C49D-2631-B0BB-B113-6105C713D41F}"/>
          </ac:spMkLst>
        </pc:spChg>
        <pc:grpChg chg="mod">
          <ac:chgData name="Tomi Lind" userId="73fe6e1701840021" providerId="LiveId" clId="{AA8653F4-E423-4F5B-B596-0F4968636A06}" dt="2024-03-15T19:20:01.064" v="142" actId="14100"/>
          <ac:grpSpMkLst>
            <pc:docMk/>
            <pc:sldMk cId="3535406007" sldId="260"/>
            <ac:grpSpMk id="38" creationId="{903AFFB8-7333-CA7E-3061-936D3CC39B64}"/>
          </ac:grpSpMkLst>
        </pc:grpChg>
      </pc:sldChg>
      <pc:sldChg chg="modSp add mod ord">
        <pc:chgData name="Tomi Lind" userId="73fe6e1701840021" providerId="LiveId" clId="{AA8653F4-E423-4F5B-B596-0F4968636A06}" dt="2024-03-15T19:36:49.180" v="316"/>
        <pc:sldMkLst>
          <pc:docMk/>
          <pc:sldMk cId="521740206" sldId="261"/>
        </pc:sldMkLst>
        <pc:spChg chg="mod">
          <ac:chgData name="Tomi Lind" userId="73fe6e1701840021" providerId="LiveId" clId="{AA8653F4-E423-4F5B-B596-0F4968636A06}" dt="2024-03-15T19:26:49.048" v="201" actId="255"/>
          <ac:spMkLst>
            <pc:docMk/>
            <pc:sldMk cId="521740206" sldId="261"/>
            <ac:spMk id="4" creationId="{6A27C49D-2631-B0BB-B113-6105C713D41F}"/>
          </ac:spMkLst>
        </pc:spChg>
      </pc:sldChg>
      <pc:sldChg chg="modSp add mod">
        <pc:chgData name="Tomi Lind" userId="73fe6e1701840021" providerId="LiveId" clId="{AA8653F4-E423-4F5B-B596-0F4968636A06}" dt="2024-03-15T19:33:13.770" v="302" actId="255"/>
        <pc:sldMkLst>
          <pc:docMk/>
          <pc:sldMk cId="4291448131" sldId="262"/>
        </pc:sldMkLst>
        <pc:spChg chg="mod">
          <ac:chgData name="Tomi Lind" userId="73fe6e1701840021" providerId="LiveId" clId="{AA8653F4-E423-4F5B-B596-0F4968636A06}" dt="2024-03-15T19:33:13.770" v="302" actId="255"/>
          <ac:spMkLst>
            <pc:docMk/>
            <pc:sldMk cId="4291448131" sldId="262"/>
            <ac:spMk id="4" creationId="{6A27C49D-2631-B0BB-B113-6105C713D41F}"/>
          </ac:spMkLst>
        </pc:spChg>
      </pc:sldChg>
      <pc:sldChg chg="addSp modSp add mod ord">
        <pc:chgData name="Tomi Lind" userId="73fe6e1701840021" providerId="LiveId" clId="{AA8653F4-E423-4F5B-B596-0F4968636A06}" dt="2024-03-15T19:46:58.195" v="490" actId="14100"/>
        <pc:sldMkLst>
          <pc:docMk/>
          <pc:sldMk cId="110841472" sldId="263"/>
        </pc:sldMkLst>
        <pc:spChg chg="add">
          <ac:chgData name="Tomi Lind" userId="73fe6e1701840021" providerId="LiveId" clId="{AA8653F4-E423-4F5B-B596-0F4968636A06}" dt="2024-03-15T19:35:36.942" v="307"/>
          <ac:spMkLst>
            <pc:docMk/>
            <pc:sldMk cId="110841472" sldId="263"/>
            <ac:spMk id="2" creationId="{FC273062-5C4A-F754-0CED-EF4CD815FD8F}"/>
          </ac:spMkLst>
        </pc:spChg>
        <pc:spChg chg="mod">
          <ac:chgData name="Tomi Lind" userId="73fe6e1701840021" providerId="LiveId" clId="{AA8653F4-E423-4F5B-B596-0F4968636A06}" dt="2024-03-15T19:44:42.632" v="483" actId="14100"/>
          <ac:spMkLst>
            <pc:docMk/>
            <pc:sldMk cId="110841472" sldId="263"/>
            <ac:spMk id="3" creationId="{C404225F-4EB9-154C-370B-F266805E2500}"/>
          </ac:spMkLst>
        </pc:spChg>
        <pc:spChg chg="mod">
          <ac:chgData name="Tomi Lind" userId="73fe6e1701840021" providerId="LiveId" clId="{AA8653F4-E423-4F5B-B596-0F4968636A06}" dt="2024-03-15T19:44:46.050" v="484" actId="255"/>
          <ac:spMkLst>
            <pc:docMk/>
            <pc:sldMk cId="110841472" sldId="263"/>
            <ac:spMk id="4" creationId="{6A27C49D-2631-B0BB-B113-6105C713D41F}"/>
          </ac:spMkLst>
        </pc:spChg>
        <pc:spChg chg="add mod">
          <ac:chgData name="Tomi Lind" userId="73fe6e1701840021" providerId="LiveId" clId="{AA8653F4-E423-4F5B-B596-0F4968636A06}" dt="2024-03-15T19:35:44.164" v="310" actId="14100"/>
          <ac:spMkLst>
            <pc:docMk/>
            <pc:sldMk cId="110841472" sldId="263"/>
            <ac:spMk id="6" creationId="{A61D8B19-3694-E745-E642-5E7C6C49A81B}"/>
          </ac:spMkLst>
        </pc:spChg>
        <pc:spChg chg="add mod">
          <ac:chgData name="Tomi Lind" userId="73fe6e1701840021" providerId="LiveId" clId="{AA8653F4-E423-4F5B-B596-0F4968636A06}" dt="2024-03-15T19:35:56.255" v="312"/>
          <ac:spMkLst>
            <pc:docMk/>
            <pc:sldMk cId="110841472" sldId="263"/>
            <ac:spMk id="7" creationId="{3B5F9EDA-3B1F-5244-547E-07D164A072ED}"/>
          </ac:spMkLst>
        </pc:spChg>
        <pc:spChg chg="mod">
          <ac:chgData name="Tomi Lind" userId="73fe6e1701840021" providerId="LiveId" clId="{AA8653F4-E423-4F5B-B596-0F4968636A06}" dt="2024-03-15T19:41:10.438" v="433" actId="571"/>
          <ac:spMkLst>
            <pc:docMk/>
            <pc:sldMk cId="110841472" sldId="263"/>
            <ac:spMk id="9" creationId="{3582AAD9-F3FF-56CD-C18B-C723A4AEB3B2}"/>
          </ac:spMkLst>
        </pc:spChg>
        <pc:spChg chg="mod">
          <ac:chgData name="Tomi Lind" userId="73fe6e1701840021" providerId="LiveId" clId="{AA8653F4-E423-4F5B-B596-0F4968636A06}" dt="2024-03-15T19:41:10.438" v="433" actId="571"/>
          <ac:spMkLst>
            <pc:docMk/>
            <pc:sldMk cId="110841472" sldId="263"/>
            <ac:spMk id="10" creationId="{0982A4D7-75D6-10A0-DFEF-16ABF203AF8A}"/>
          </ac:spMkLst>
        </pc:spChg>
        <pc:spChg chg="mod">
          <ac:chgData name="Tomi Lind" userId="73fe6e1701840021" providerId="LiveId" clId="{AA8653F4-E423-4F5B-B596-0F4968636A06}" dt="2024-03-15T19:41:19.513" v="435" actId="571"/>
          <ac:spMkLst>
            <pc:docMk/>
            <pc:sldMk cId="110841472" sldId="263"/>
            <ac:spMk id="13" creationId="{37D837CB-774D-5AE0-C7E8-840168DFA2C6}"/>
          </ac:spMkLst>
        </pc:spChg>
        <pc:spChg chg="mod">
          <ac:chgData name="Tomi Lind" userId="73fe6e1701840021" providerId="LiveId" clId="{AA8653F4-E423-4F5B-B596-0F4968636A06}" dt="2024-03-15T19:41:19.513" v="435" actId="571"/>
          <ac:spMkLst>
            <pc:docMk/>
            <pc:sldMk cId="110841472" sldId="263"/>
            <ac:spMk id="14" creationId="{536648D1-541B-403F-92C9-AE1E95B74C61}"/>
          </ac:spMkLst>
        </pc:spChg>
        <pc:spChg chg="mod">
          <ac:chgData name="Tomi Lind" userId="73fe6e1701840021" providerId="LiveId" clId="{AA8653F4-E423-4F5B-B596-0F4968636A06}" dt="2024-03-15T19:41:28.797" v="437" actId="571"/>
          <ac:spMkLst>
            <pc:docMk/>
            <pc:sldMk cId="110841472" sldId="263"/>
            <ac:spMk id="17" creationId="{9695C140-C31E-B8BF-983E-84CAEB17FA75}"/>
          </ac:spMkLst>
        </pc:spChg>
        <pc:spChg chg="mod">
          <ac:chgData name="Tomi Lind" userId="73fe6e1701840021" providerId="LiveId" clId="{AA8653F4-E423-4F5B-B596-0F4968636A06}" dt="2024-03-15T19:41:28.797" v="437" actId="571"/>
          <ac:spMkLst>
            <pc:docMk/>
            <pc:sldMk cId="110841472" sldId="263"/>
            <ac:spMk id="18" creationId="{2EC4661B-E69C-8ED5-AC8B-A0EBD22C1BD6}"/>
          </ac:spMkLst>
        </pc:spChg>
        <pc:grpChg chg="add mod">
          <ac:chgData name="Tomi Lind" userId="73fe6e1701840021" providerId="LiveId" clId="{AA8653F4-E423-4F5B-B596-0F4968636A06}" dt="2024-03-15T19:41:10.438" v="433" actId="571"/>
          <ac:grpSpMkLst>
            <pc:docMk/>
            <pc:sldMk cId="110841472" sldId="263"/>
            <ac:grpSpMk id="8" creationId="{479CBDB7-7AD2-897C-16F8-914B9874DD1F}"/>
          </ac:grpSpMkLst>
        </pc:grpChg>
        <pc:grpChg chg="add mod">
          <ac:chgData name="Tomi Lind" userId="73fe6e1701840021" providerId="LiveId" clId="{AA8653F4-E423-4F5B-B596-0F4968636A06}" dt="2024-03-15T19:41:19.513" v="435" actId="571"/>
          <ac:grpSpMkLst>
            <pc:docMk/>
            <pc:sldMk cId="110841472" sldId="263"/>
            <ac:grpSpMk id="12" creationId="{A781DD5F-16AE-2D8D-0C88-A8C3CAF4A313}"/>
          </ac:grpSpMkLst>
        </pc:grpChg>
        <pc:grpChg chg="add mod">
          <ac:chgData name="Tomi Lind" userId="73fe6e1701840021" providerId="LiveId" clId="{AA8653F4-E423-4F5B-B596-0F4968636A06}" dt="2024-03-15T19:41:28.797" v="437" actId="571"/>
          <ac:grpSpMkLst>
            <pc:docMk/>
            <pc:sldMk cId="110841472" sldId="263"/>
            <ac:grpSpMk id="16" creationId="{BBD4AFA0-F845-310D-7936-D8155CF57877}"/>
          </ac:grpSpMkLst>
        </pc:grpChg>
        <pc:grpChg chg="mod">
          <ac:chgData name="Tomi Lind" userId="73fe6e1701840021" providerId="LiveId" clId="{AA8653F4-E423-4F5B-B596-0F4968636A06}" dt="2024-03-15T19:44:42.632" v="483" actId="14100"/>
          <ac:grpSpMkLst>
            <pc:docMk/>
            <pc:sldMk cId="110841472" sldId="263"/>
            <ac:grpSpMk id="38" creationId="{903AFFB8-7333-CA7E-3061-936D3CC39B64}"/>
          </ac:grpSpMkLst>
        </pc:grpChg>
        <pc:picChg chg="mod">
          <ac:chgData name="Tomi Lind" userId="73fe6e1701840021" providerId="LiveId" clId="{AA8653F4-E423-4F5B-B596-0F4968636A06}" dt="2024-03-15T19:46:58.195" v="490" actId="14100"/>
          <ac:picMkLst>
            <pc:docMk/>
            <pc:sldMk cId="110841472" sldId="263"/>
            <ac:picMk id="5" creationId="{72D4F2BF-45F1-F1D5-A779-2C48D034B8A8}"/>
          </ac:picMkLst>
        </pc:picChg>
        <pc:picChg chg="add mod">
          <ac:chgData name="Tomi Lind" userId="73fe6e1701840021" providerId="LiveId" clId="{AA8653F4-E423-4F5B-B596-0F4968636A06}" dt="2024-03-15T19:41:10.438" v="433" actId="571"/>
          <ac:picMkLst>
            <pc:docMk/>
            <pc:sldMk cId="110841472" sldId="263"/>
            <ac:picMk id="11" creationId="{1D558CAC-0B18-3DE0-72BA-09A043B369D1}"/>
          </ac:picMkLst>
        </pc:picChg>
        <pc:picChg chg="add mod">
          <ac:chgData name="Tomi Lind" userId="73fe6e1701840021" providerId="LiveId" clId="{AA8653F4-E423-4F5B-B596-0F4968636A06}" dt="2024-03-15T19:41:19.513" v="435" actId="571"/>
          <ac:picMkLst>
            <pc:docMk/>
            <pc:sldMk cId="110841472" sldId="263"/>
            <ac:picMk id="15" creationId="{C2B46F1A-42DA-9338-34CF-969710E3E778}"/>
          </ac:picMkLst>
        </pc:picChg>
        <pc:picChg chg="add mod">
          <ac:chgData name="Tomi Lind" userId="73fe6e1701840021" providerId="LiveId" clId="{AA8653F4-E423-4F5B-B596-0F4968636A06}" dt="2024-03-15T19:41:28.797" v="437" actId="571"/>
          <ac:picMkLst>
            <pc:docMk/>
            <pc:sldMk cId="110841472" sldId="263"/>
            <ac:picMk id="19" creationId="{0AF54BAB-F16E-916C-838A-8BD3E9D1222A}"/>
          </ac:picMkLst>
        </pc:picChg>
        <pc:picChg chg="add mod">
          <ac:chgData name="Tomi Lind" userId="73fe6e1701840021" providerId="LiveId" clId="{AA8653F4-E423-4F5B-B596-0F4968636A06}" dt="2024-03-15T19:43:40.795" v="463" actId="571"/>
          <ac:picMkLst>
            <pc:docMk/>
            <pc:sldMk cId="110841472" sldId="263"/>
            <ac:picMk id="20" creationId="{A3CD18EB-E5BD-A2AE-4E0F-5AD447616A9C}"/>
          </ac:picMkLst>
        </pc:picChg>
      </pc:sldChg>
      <pc:sldChg chg="add setBg">
        <pc:chgData name="Tomi Lind" userId="73fe6e1701840021" providerId="LiveId" clId="{AA8653F4-E423-4F5B-B596-0F4968636A06}" dt="2024-03-15T19:37:04.282" v="319"/>
        <pc:sldMkLst>
          <pc:docMk/>
          <pc:sldMk cId="3117620867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530264"/>
            <a:ext cx="7290197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1701796"/>
            <a:ext cx="7290197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4238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5746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172505"/>
            <a:ext cx="2095932" cy="2745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172505"/>
            <a:ext cx="6166292" cy="2745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3487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2927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807773"/>
            <a:ext cx="8383727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2168309"/>
            <a:ext cx="8383727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82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28389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862523"/>
            <a:ext cx="4131112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862523"/>
            <a:ext cx="4131112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60201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72505"/>
            <a:ext cx="8383727" cy="62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794272"/>
            <a:ext cx="411212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1183532"/>
            <a:ext cx="4112126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794272"/>
            <a:ext cx="413237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1183532"/>
            <a:ext cx="4132378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6999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9995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1621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16006"/>
            <a:ext cx="3135038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466513"/>
            <a:ext cx="4920883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972026"/>
            <a:ext cx="3135038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1928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16006"/>
            <a:ext cx="3135038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466513"/>
            <a:ext cx="4920883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972026"/>
            <a:ext cx="3135038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9763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172505"/>
            <a:ext cx="8383727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862523"/>
            <a:ext cx="8383727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3003082"/>
            <a:ext cx="218705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3003082"/>
            <a:ext cx="328058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3003082"/>
            <a:ext cx="218705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9164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903AFFB8-7333-CA7E-3061-936D3CC39B64}"/>
              </a:ext>
            </a:extLst>
          </p:cNvPr>
          <p:cNvGrpSpPr/>
          <p:nvPr/>
        </p:nvGrpSpPr>
        <p:grpSpPr>
          <a:xfrm>
            <a:off x="2520777" y="126788"/>
            <a:ext cx="6795089" cy="2778867"/>
            <a:chOff x="2523951" y="345068"/>
            <a:chExt cx="6795089" cy="2778868"/>
          </a:xfrm>
        </p:grpSpPr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C404225F-4EB9-154C-370B-F266805E2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951" y="345068"/>
              <a:ext cx="6795089" cy="218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FI" sz="16000" b="1" i="1" dirty="0">
                  <a:solidFill>
                    <a:srgbClr val="4D4D4D"/>
                  </a:solidFill>
                  <a:latin typeface="Ubuntu" panose="020B0504030602030204" pitchFamily="34" charset="0"/>
                </a:rPr>
                <a:t>bitcoin</a:t>
              </a:r>
              <a:endParaRPr lang="en-FI" altLang="en-FI" sz="16000" b="1" dirty="0">
                <a:latin typeface="Arial" panose="020B0604020202020204" pitchFamily="34" charset="0"/>
              </a:endParaRPr>
            </a:p>
          </p:txBody>
        </p:sp>
        <p:sp>
          <p:nvSpPr>
            <p:cNvPr id="4" name="Text Box 4">
              <a:extLst>
                <a:ext uri="{FF2B5EF4-FFF2-40B4-BE49-F238E27FC236}">
                  <a16:creationId xmlns:a16="http://schemas.microsoft.com/office/drawing/2014/main" id="{6A27C49D-2631-B0BB-B113-6105C713D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6855" y="2342927"/>
              <a:ext cx="6408420" cy="781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FI" altLang="en-FI" sz="6000" b="1" i="1" dirty="0">
                  <a:solidFill>
                    <a:srgbClr val="4D4D4D"/>
                  </a:solidFill>
                  <a:latin typeface="Ubuntu" panose="020B0504030602030204" pitchFamily="34" charset="0"/>
                </a:rPr>
                <a:t>lightning network</a:t>
              </a:r>
              <a:endParaRPr lang="en-FI" altLang="en-FI" sz="6000" b="1" dirty="0">
                <a:latin typeface="Ubuntu" panose="020B0504030602030204" pitchFamily="34" charset="0"/>
              </a:endParaRPr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72D4F2BF-45F1-F1D5-A779-2C48D034B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054350" cy="305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903AFFB8-7333-CA7E-3061-936D3CC39B64}"/>
              </a:ext>
            </a:extLst>
          </p:cNvPr>
          <p:cNvGrpSpPr/>
          <p:nvPr/>
        </p:nvGrpSpPr>
        <p:grpSpPr>
          <a:xfrm>
            <a:off x="2523952" y="126788"/>
            <a:ext cx="6795089" cy="2799871"/>
            <a:chOff x="2523951" y="306968"/>
            <a:chExt cx="6795089" cy="2799872"/>
          </a:xfrm>
        </p:grpSpPr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C404225F-4EB9-154C-370B-F266805E2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951" y="306968"/>
              <a:ext cx="6795089" cy="218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FI" sz="16000" b="1" i="1" dirty="0">
                  <a:solidFill>
                    <a:srgbClr val="4D4D4D"/>
                  </a:solidFill>
                  <a:latin typeface="Ubuntu" panose="020B0504030602030204" pitchFamily="34" charset="0"/>
                </a:rPr>
                <a:t>bitcoin</a:t>
              </a:r>
              <a:endParaRPr lang="en-FI" altLang="en-FI" sz="16000" b="1" dirty="0">
                <a:latin typeface="Arial" panose="020B0604020202020204" pitchFamily="34" charset="0"/>
              </a:endParaRPr>
            </a:p>
          </p:txBody>
        </p:sp>
        <p:sp>
          <p:nvSpPr>
            <p:cNvPr id="4" name="Text Box 4">
              <a:extLst>
                <a:ext uri="{FF2B5EF4-FFF2-40B4-BE49-F238E27FC236}">
                  <a16:creationId xmlns:a16="http://schemas.microsoft.com/office/drawing/2014/main" id="{6A27C49D-2631-B0BB-B113-6105C713D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951" y="2325831"/>
              <a:ext cx="6613014" cy="781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FI" altLang="en-FI" sz="5800" i="1" dirty="0">
                  <a:solidFill>
                    <a:srgbClr val="4D4D4D"/>
                  </a:solidFill>
                  <a:latin typeface="Ubuntu" panose="020B0504030602030204" pitchFamily="34" charset="0"/>
                </a:rPr>
                <a:t>lightning network</a:t>
              </a:r>
              <a:endParaRPr lang="en-FI" altLang="en-FI" sz="5800" dirty="0">
                <a:latin typeface="Ubuntu" panose="020B0504030602030204" pitchFamily="34" charset="0"/>
              </a:endParaRPr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72D4F2BF-45F1-F1D5-A779-2C48D034B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22" y="126788"/>
            <a:ext cx="2986512" cy="29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2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903AFFB8-7333-CA7E-3061-936D3CC39B64}"/>
              </a:ext>
            </a:extLst>
          </p:cNvPr>
          <p:cNvGrpSpPr/>
          <p:nvPr/>
        </p:nvGrpSpPr>
        <p:grpSpPr>
          <a:xfrm>
            <a:off x="2523952" y="126788"/>
            <a:ext cx="6795089" cy="2799871"/>
            <a:chOff x="2523951" y="306968"/>
            <a:chExt cx="6795089" cy="2799872"/>
          </a:xfrm>
        </p:grpSpPr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C404225F-4EB9-154C-370B-F266805E2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951" y="306968"/>
              <a:ext cx="6795089" cy="218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FI" sz="16000" b="1" i="1" dirty="0">
                  <a:solidFill>
                    <a:srgbClr val="4D4D4D"/>
                  </a:solidFill>
                  <a:latin typeface="Ubuntu" panose="020B0504030602030204" pitchFamily="34" charset="0"/>
                </a:rPr>
                <a:t>bitcoin</a:t>
              </a:r>
              <a:endParaRPr lang="en-FI" altLang="en-FI" sz="16000" b="1" dirty="0">
                <a:latin typeface="Arial" panose="020B0604020202020204" pitchFamily="34" charset="0"/>
              </a:endParaRPr>
            </a:p>
          </p:txBody>
        </p:sp>
        <p:sp>
          <p:nvSpPr>
            <p:cNvPr id="4" name="Text Box 4">
              <a:extLst>
                <a:ext uri="{FF2B5EF4-FFF2-40B4-BE49-F238E27FC236}">
                  <a16:creationId xmlns:a16="http://schemas.microsoft.com/office/drawing/2014/main" id="{6A27C49D-2631-B0BB-B113-6105C713D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951" y="2325831"/>
              <a:ext cx="6613014" cy="781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FI" altLang="en-FI" sz="4800" b="1" i="1" dirty="0">
                  <a:solidFill>
                    <a:srgbClr val="4D4D4D"/>
                  </a:solidFill>
                  <a:latin typeface="Ubuntu" panose="020B0504030602030204" pitchFamily="34" charset="0"/>
                </a:rPr>
                <a:t>lightning network</a:t>
              </a:r>
              <a:endParaRPr lang="en-FI" altLang="en-FI" sz="4800" b="1" dirty="0">
                <a:latin typeface="Ubuntu" panose="020B0504030602030204" pitchFamily="34" charset="0"/>
              </a:endParaRPr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72D4F2BF-45F1-F1D5-A779-2C48D034B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22" y="126788"/>
            <a:ext cx="2986512" cy="29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20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903AFFB8-7333-CA7E-3061-936D3CC39B64}"/>
              </a:ext>
            </a:extLst>
          </p:cNvPr>
          <p:cNvGrpSpPr/>
          <p:nvPr/>
        </p:nvGrpSpPr>
        <p:grpSpPr>
          <a:xfrm>
            <a:off x="2523952" y="126788"/>
            <a:ext cx="6795089" cy="2799871"/>
            <a:chOff x="2523951" y="306968"/>
            <a:chExt cx="6795089" cy="2799872"/>
          </a:xfrm>
        </p:grpSpPr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C404225F-4EB9-154C-370B-F266805E2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951" y="306968"/>
              <a:ext cx="6795089" cy="218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FI" sz="16000" b="1" i="1" dirty="0">
                  <a:solidFill>
                    <a:srgbClr val="4D4D4D"/>
                  </a:solidFill>
                  <a:latin typeface="Ubuntu" panose="020B0504030602030204" pitchFamily="34" charset="0"/>
                </a:rPr>
                <a:t>bitcoin</a:t>
              </a:r>
              <a:endParaRPr lang="en-FI" altLang="en-FI" sz="16000" b="1" dirty="0">
                <a:latin typeface="Arial" panose="020B0604020202020204" pitchFamily="34" charset="0"/>
              </a:endParaRPr>
            </a:p>
          </p:txBody>
        </p:sp>
        <p:sp>
          <p:nvSpPr>
            <p:cNvPr id="4" name="Text Box 4">
              <a:extLst>
                <a:ext uri="{FF2B5EF4-FFF2-40B4-BE49-F238E27FC236}">
                  <a16:creationId xmlns:a16="http://schemas.microsoft.com/office/drawing/2014/main" id="{6A27C49D-2631-B0BB-B113-6105C713D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951" y="2325831"/>
              <a:ext cx="6613014" cy="781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FI" altLang="en-FI" sz="3800" b="1" i="1" dirty="0">
                  <a:solidFill>
                    <a:srgbClr val="4D4D4D"/>
                  </a:solidFill>
                  <a:latin typeface="Ubuntu" panose="020B0504030602030204" pitchFamily="34" charset="0"/>
                </a:rPr>
                <a:t>LIGHTNING NETWORK</a:t>
              </a:r>
              <a:endParaRPr lang="en-FI" altLang="en-FI" sz="3800" b="1" dirty="0">
                <a:latin typeface="Ubuntu" panose="020B0504030602030204" pitchFamily="34" charset="0"/>
              </a:endParaRPr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72D4F2BF-45F1-F1D5-A779-2C48D034B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22" y="126788"/>
            <a:ext cx="2986512" cy="29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4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903AFFB8-7333-CA7E-3061-936D3CC39B64}"/>
              </a:ext>
            </a:extLst>
          </p:cNvPr>
          <p:cNvGrpSpPr/>
          <p:nvPr/>
        </p:nvGrpSpPr>
        <p:grpSpPr>
          <a:xfrm>
            <a:off x="2523952" y="126788"/>
            <a:ext cx="6795089" cy="2799871"/>
            <a:chOff x="2523951" y="306968"/>
            <a:chExt cx="6795089" cy="2799872"/>
          </a:xfrm>
        </p:grpSpPr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C404225F-4EB9-154C-370B-F266805E2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951" y="306968"/>
              <a:ext cx="6795089" cy="218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FI" sz="16000" b="1" i="1" dirty="0">
                  <a:solidFill>
                    <a:srgbClr val="4D4D4D"/>
                  </a:solidFill>
                  <a:latin typeface="Ubuntu" panose="020B0504030602030204" pitchFamily="34" charset="0"/>
                </a:rPr>
                <a:t>bitcoin</a:t>
              </a:r>
              <a:endParaRPr lang="en-FI" altLang="en-FI" sz="16000" b="1" dirty="0">
                <a:latin typeface="Arial" panose="020B0604020202020204" pitchFamily="34" charset="0"/>
              </a:endParaRPr>
            </a:p>
          </p:txBody>
        </p:sp>
        <p:sp>
          <p:nvSpPr>
            <p:cNvPr id="4" name="Text Box 4">
              <a:extLst>
                <a:ext uri="{FF2B5EF4-FFF2-40B4-BE49-F238E27FC236}">
                  <a16:creationId xmlns:a16="http://schemas.microsoft.com/office/drawing/2014/main" id="{6A27C49D-2631-B0BB-B113-6105C713D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951" y="2325831"/>
              <a:ext cx="6613014" cy="781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FI" altLang="en-FI" sz="4600" i="1" dirty="0">
                  <a:solidFill>
                    <a:srgbClr val="4D4D4D"/>
                  </a:solidFill>
                  <a:latin typeface="Ubuntu" panose="020B0504030602030204" pitchFamily="34" charset="0"/>
                </a:rPr>
                <a:t>LIGHTNING NETWORK</a:t>
              </a:r>
              <a:endParaRPr lang="en-FI" altLang="en-FI" sz="4600" dirty="0">
                <a:latin typeface="Ubuntu" panose="020B0504030602030204" pitchFamily="34" charset="0"/>
              </a:endParaRPr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72D4F2BF-45F1-F1D5-A779-2C48D034B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22" y="126788"/>
            <a:ext cx="2986512" cy="29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0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903AFFB8-7333-CA7E-3061-936D3CC39B64}"/>
              </a:ext>
            </a:extLst>
          </p:cNvPr>
          <p:cNvGrpSpPr/>
          <p:nvPr/>
        </p:nvGrpSpPr>
        <p:grpSpPr>
          <a:xfrm>
            <a:off x="2523952" y="126788"/>
            <a:ext cx="6795089" cy="2799871"/>
            <a:chOff x="2523951" y="306968"/>
            <a:chExt cx="6795089" cy="2799872"/>
          </a:xfrm>
        </p:grpSpPr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C404225F-4EB9-154C-370B-F266805E2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951" y="306968"/>
              <a:ext cx="6795089" cy="218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FI" sz="16600" b="1" i="1" dirty="0">
                  <a:solidFill>
                    <a:srgbClr val="4D4D4D"/>
                  </a:solidFill>
                  <a:latin typeface="Ubuntu" panose="020B0504030602030204" pitchFamily="34" charset="0"/>
                </a:rPr>
                <a:t>bitcoin</a:t>
              </a:r>
              <a:endParaRPr lang="en-FI" altLang="en-FI" sz="16600" b="1" dirty="0">
                <a:latin typeface="Arial" panose="020B0604020202020204" pitchFamily="34" charset="0"/>
              </a:endParaRPr>
            </a:p>
          </p:txBody>
        </p:sp>
        <p:sp>
          <p:nvSpPr>
            <p:cNvPr id="4" name="Text Box 4">
              <a:extLst>
                <a:ext uri="{FF2B5EF4-FFF2-40B4-BE49-F238E27FC236}">
                  <a16:creationId xmlns:a16="http://schemas.microsoft.com/office/drawing/2014/main" id="{6A27C49D-2631-B0BB-B113-6105C713D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951" y="2325831"/>
              <a:ext cx="6613014" cy="781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FI" altLang="en-FI" sz="5400" i="1" dirty="0">
                  <a:solidFill>
                    <a:srgbClr val="4D4D4D"/>
                  </a:solidFill>
                  <a:latin typeface="Calibri" panose="020F0502020204030204" pitchFamily="34" charset="0"/>
                </a:rPr>
                <a:t>LIGHTNING NETWORK</a:t>
              </a:r>
              <a:endParaRPr lang="en-FI" altLang="en-FI" sz="5400" dirty="0">
                <a:latin typeface="Arial" panose="020B0604020202020204" pitchFamily="34" charset="0"/>
              </a:endParaRPr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72D4F2BF-45F1-F1D5-A779-2C48D034B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79" y="175731"/>
            <a:ext cx="2771452" cy="277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7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20826337-FF57-BDB6-9CE4-F1F24658B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79" y="175731"/>
            <a:ext cx="2771452" cy="2771452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903AFFB8-7333-CA7E-3061-936D3CC39B64}"/>
              </a:ext>
            </a:extLst>
          </p:cNvPr>
          <p:cNvGrpSpPr/>
          <p:nvPr/>
        </p:nvGrpSpPr>
        <p:grpSpPr>
          <a:xfrm>
            <a:off x="2523952" y="126788"/>
            <a:ext cx="6795089" cy="2799871"/>
            <a:chOff x="2523951" y="306968"/>
            <a:chExt cx="6795089" cy="2799872"/>
          </a:xfrm>
        </p:grpSpPr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C404225F-4EB9-154C-370B-F266805E2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951" y="306968"/>
              <a:ext cx="6795089" cy="218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FI" sz="16600" b="1" i="1" dirty="0">
                  <a:solidFill>
                    <a:srgbClr val="4D4D4D"/>
                  </a:solidFill>
                  <a:latin typeface="Ubuntu" panose="020B0504030602030204" pitchFamily="34" charset="0"/>
                </a:rPr>
                <a:t>bitcoin</a:t>
              </a:r>
              <a:endParaRPr lang="en-FI" altLang="en-FI" sz="16600" b="1" dirty="0">
                <a:latin typeface="Arial" panose="020B0604020202020204" pitchFamily="34" charset="0"/>
              </a:endParaRPr>
            </a:p>
          </p:txBody>
        </p:sp>
        <p:sp>
          <p:nvSpPr>
            <p:cNvPr id="4" name="Text Box 4">
              <a:extLst>
                <a:ext uri="{FF2B5EF4-FFF2-40B4-BE49-F238E27FC236}">
                  <a16:creationId xmlns:a16="http://schemas.microsoft.com/office/drawing/2014/main" id="{6A27C49D-2631-B0BB-B113-6105C713D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951" y="2325831"/>
              <a:ext cx="6613014" cy="781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FI" altLang="en-FI" sz="6700" i="1" dirty="0">
                  <a:solidFill>
                    <a:srgbClr val="4D4D4D"/>
                  </a:solidFill>
                  <a:latin typeface="Calibri" panose="020F0502020204030204" pitchFamily="34" charset="0"/>
                </a:rPr>
                <a:t>lightning network</a:t>
              </a:r>
              <a:endParaRPr lang="en-FI" altLang="en-FI" sz="6700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472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33EA1CAC-95D5-8FFA-54BF-987D4DACE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79" y="175731"/>
            <a:ext cx="2771452" cy="2771452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903AFFB8-7333-CA7E-3061-936D3CC39B64}"/>
              </a:ext>
            </a:extLst>
          </p:cNvPr>
          <p:cNvGrpSpPr/>
          <p:nvPr/>
        </p:nvGrpSpPr>
        <p:grpSpPr>
          <a:xfrm>
            <a:off x="2523952" y="126788"/>
            <a:ext cx="6795089" cy="2799871"/>
            <a:chOff x="2523951" y="306968"/>
            <a:chExt cx="6795089" cy="2799872"/>
          </a:xfrm>
        </p:grpSpPr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C404225F-4EB9-154C-370B-F266805E2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951" y="306968"/>
              <a:ext cx="6795089" cy="218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FI" sz="16600" b="1" i="1" dirty="0">
                  <a:solidFill>
                    <a:srgbClr val="4D4D4D"/>
                  </a:solidFill>
                  <a:latin typeface="Ubuntu" panose="020B0504030602030204" pitchFamily="34" charset="0"/>
                </a:rPr>
                <a:t>bitcoin</a:t>
              </a:r>
              <a:endParaRPr lang="en-FI" altLang="en-FI" sz="16600" b="1" dirty="0">
                <a:latin typeface="Arial" panose="020B0604020202020204" pitchFamily="34" charset="0"/>
              </a:endParaRPr>
            </a:p>
          </p:txBody>
        </p:sp>
        <p:sp>
          <p:nvSpPr>
            <p:cNvPr id="4" name="Text Box 4">
              <a:extLst>
                <a:ext uri="{FF2B5EF4-FFF2-40B4-BE49-F238E27FC236}">
                  <a16:creationId xmlns:a16="http://schemas.microsoft.com/office/drawing/2014/main" id="{6A27C49D-2631-B0BB-B113-6105C713D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7267" y="2325831"/>
              <a:ext cx="6379698" cy="781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FI" altLang="en-FI" sz="4600" b="1" i="1" dirty="0">
                  <a:solidFill>
                    <a:srgbClr val="4D4D4D"/>
                  </a:solidFill>
                  <a:latin typeface="Calibri" panose="020F0502020204030204" pitchFamily="34" charset="0"/>
                </a:rPr>
                <a:t>LIGHTNING NETWORK</a:t>
              </a:r>
              <a:endParaRPr lang="en-FI" altLang="en-FI" sz="4600" b="1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062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33EA1CAC-95D5-8FFA-54BF-987D4DACE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79" y="175731"/>
            <a:ext cx="2771452" cy="2771452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903AFFB8-7333-CA7E-3061-936D3CC39B64}"/>
              </a:ext>
            </a:extLst>
          </p:cNvPr>
          <p:cNvGrpSpPr/>
          <p:nvPr/>
        </p:nvGrpSpPr>
        <p:grpSpPr>
          <a:xfrm>
            <a:off x="2523952" y="126788"/>
            <a:ext cx="6795089" cy="2799871"/>
            <a:chOff x="2523951" y="306968"/>
            <a:chExt cx="6795089" cy="2799872"/>
          </a:xfrm>
        </p:grpSpPr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C404225F-4EB9-154C-370B-F266805E2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951" y="306968"/>
              <a:ext cx="6795089" cy="218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FI" sz="16600" b="1" i="1" dirty="0">
                  <a:solidFill>
                    <a:srgbClr val="4D4D4D"/>
                  </a:solidFill>
                  <a:latin typeface="Ubuntu" panose="020B0504030602030204" pitchFamily="34" charset="0"/>
                </a:rPr>
                <a:t>bitcoin</a:t>
              </a:r>
              <a:endParaRPr lang="en-FI" altLang="en-FI" sz="16600" b="1" dirty="0">
                <a:latin typeface="Arial" panose="020B0604020202020204" pitchFamily="34" charset="0"/>
              </a:endParaRPr>
            </a:p>
          </p:txBody>
        </p:sp>
        <p:sp>
          <p:nvSpPr>
            <p:cNvPr id="4" name="Text Box 4">
              <a:extLst>
                <a:ext uri="{FF2B5EF4-FFF2-40B4-BE49-F238E27FC236}">
                  <a16:creationId xmlns:a16="http://schemas.microsoft.com/office/drawing/2014/main" id="{6A27C49D-2631-B0BB-B113-6105C713D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7267" y="2325831"/>
              <a:ext cx="6379698" cy="781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FI" altLang="en-FI" sz="5600" b="1" i="1" dirty="0">
                  <a:solidFill>
                    <a:srgbClr val="4D4D4D"/>
                  </a:solidFill>
                  <a:latin typeface="Calibri" panose="020F0502020204030204" pitchFamily="34" charset="0"/>
                </a:rPr>
                <a:t>lightning network</a:t>
              </a:r>
              <a:endParaRPr lang="en-FI" altLang="en-FI" sz="5600" b="1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1448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27</Words>
  <Application>Microsoft Office PowerPoint</Application>
  <PresentationFormat>Custom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Ubuntu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tlindi</dc:creator>
  <cp:lastModifiedBy>Tomi Lind</cp:lastModifiedBy>
  <cp:revision>1</cp:revision>
  <dcterms:created xsi:type="dcterms:W3CDTF">2024-03-08T20:34:14Z</dcterms:created>
  <dcterms:modified xsi:type="dcterms:W3CDTF">2024-03-15T19:47:01Z</dcterms:modified>
</cp:coreProperties>
</file>