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B490B-B771-4BAF-A06E-1AEE941F9144}" v="1" dt="2024-03-20T11:18:46.693"/>
    <p1510:client id="{DFDC7C28-6C66-4F4E-B086-3AA776292A33}" v="772" dt="2024-03-20T11:16:1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797B490B-B771-4BAF-A06E-1AEE941F9144}"/>
    <pc:docChg chg="undo custSel delSld modSld">
      <pc:chgData name="Tomi Lind" userId="73fe6e1701840021" providerId="LiveId" clId="{797B490B-B771-4BAF-A06E-1AEE941F9144}" dt="2024-03-20T11:18:46.693" v="5" actId="164"/>
      <pc:docMkLst>
        <pc:docMk/>
      </pc:docMkLst>
      <pc:sldChg chg="modSp del mod">
        <pc:chgData name="Tomi Lind" userId="73fe6e1701840021" providerId="LiveId" clId="{797B490B-B771-4BAF-A06E-1AEE941F9144}" dt="2024-03-20T11:18:32.859" v="4" actId="2696"/>
        <pc:sldMkLst>
          <pc:docMk/>
          <pc:sldMk cId="1529459634" sldId="257"/>
        </pc:sldMkLst>
        <pc:picChg chg="mod">
          <ac:chgData name="Tomi Lind" userId="73fe6e1701840021" providerId="LiveId" clId="{797B490B-B771-4BAF-A06E-1AEE941F9144}" dt="2024-03-20T11:18:28.681" v="3" actId="1076"/>
          <ac:picMkLst>
            <pc:docMk/>
            <pc:sldMk cId="1529459634" sldId="257"/>
            <ac:picMk id="42" creationId="{83CBA39E-F1F5-2F2E-8749-08C496776519}"/>
          </ac:picMkLst>
        </pc:picChg>
      </pc:sldChg>
      <pc:sldChg chg="addSp modSp mod">
        <pc:chgData name="Tomi Lind" userId="73fe6e1701840021" providerId="LiveId" clId="{797B490B-B771-4BAF-A06E-1AEE941F9144}" dt="2024-03-20T11:18:46.693" v="5" actId="164"/>
        <pc:sldMkLst>
          <pc:docMk/>
          <pc:sldMk cId="4081558524" sldId="258"/>
        </pc:sldMkLst>
        <pc:grpChg chg="mod">
          <ac:chgData name="Tomi Lind" userId="73fe6e1701840021" providerId="LiveId" clId="{797B490B-B771-4BAF-A06E-1AEE941F9144}" dt="2024-03-20T11:18:46.693" v="5" actId="164"/>
          <ac:grpSpMkLst>
            <pc:docMk/>
            <pc:sldMk cId="4081558524" sldId="258"/>
            <ac:grpSpMk id="2" creationId="{B72E0438-0DC2-FB57-1138-6BBF3DC17F5F}"/>
          </ac:grpSpMkLst>
        </pc:grpChg>
        <pc:grpChg chg="add mod">
          <ac:chgData name="Tomi Lind" userId="73fe6e1701840021" providerId="LiveId" clId="{797B490B-B771-4BAF-A06E-1AEE941F9144}" dt="2024-03-20T11:18:46.693" v="5" actId="164"/>
          <ac:grpSpMkLst>
            <pc:docMk/>
            <pc:sldMk cId="4081558524" sldId="258"/>
            <ac:grpSpMk id="3" creationId="{414B4740-3525-B892-BEFD-34E2E2F2D685}"/>
          </ac:grpSpMkLst>
        </pc:grpChg>
        <pc:picChg chg="mod">
          <ac:chgData name="Tomi Lind" userId="73fe6e1701840021" providerId="LiveId" clId="{797B490B-B771-4BAF-A06E-1AEE941F9144}" dt="2024-03-20T11:18:46.693" v="5" actId="164"/>
          <ac:picMkLst>
            <pc:docMk/>
            <pc:sldMk cId="4081558524" sldId="258"/>
            <ac:picMk id="42" creationId="{83CBA39E-F1F5-2F2E-8749-08C4967765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3A0-627E-ECC1-30A4-D4D35EC1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7EA3-ABA7-A752-FB66-9C4530F7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B862-EA3A-48B7-13D2-0934437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D448-85F5-45C2-2821-1FB96EEA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78C0-DADA-2081-CAC7-16E741E4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43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159-5C70-B934-A682-E04818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8EFA-F3D7-19D7-EAEB-2D84EDB2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FBC-5523-214F-D463-2CCAA922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FCF1-EF7F-ADD0-53CA-17B3E183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E906-2C3C-2F5F-2556-4DDE037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1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12F2-FB62-8D50-E104-CC53E1DF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8FD0-1A93-BBF4-E25B-9BF455D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99B2-B11B-5AFF-8F24-0EA7AF2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D584-1F50-2996-B4A7-81A855B3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B149-B0E2-BC6D-669C-B885F91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06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84D-FAA0-A919-DD0B-A38F2526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65BB-9A61-BE53-2BCB-3230C39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67BA-69C9-758F-4B37-5E2CE9F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3A92-CF12-9366-85D7-392EDA85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AFF5-7FEA-62F0-4EBE-173AAAA1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64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44B-4C4D-4D05-BBA7-E5141DF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79E4-40D9-42DB-BE79-8511CDB5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5D87-BC3E-C53F-DD76-386F957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F02E-D00D-2595-19DD-05D4D59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FD10-9D7E-A037-262D-64B24D4B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08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739-8EE9-4E1C-7D7A-74F12E9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D69-537F-EF74-0DB5-785AB90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76B4-41E0-AFA7-AD30-6E59DA45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E7D6-ED34-87F5-FBD8-C564ECF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AA27-F5E4-FF47-DBA1-655D60E4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2E1A-3CCB-22CF-3B3B-DD95CF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83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ADB-BE00-156D-65FB-C941308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98F2-6FB9-1E7A-AAEF-3FA76276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C9F0-50DC-E97B-996E-DC99F36E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5A1E0-B19F-86ED-B220-ACCEF026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AAF3-D07B-EF63-BF49-409EDDCB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76D92-93F8-CC79-FD87-C453B6E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5369A-2B68-D612-33D9-FED7D68B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7B5D-D339-7FC6-B95F-C035DA4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DF9-2465-AB18-A755-D09E8BF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03F0-4735-F674-294F-29FB89F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1E05-A4E8-6A56-DE67-A3C2644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6E30E-9E21-696A-6003-3243C12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0AB3-EB20-CA0B-AE55-BAB64A68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8D89C-8307-07D6-2A25-22272B8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5BF4-053F-9D06-AA66-CA67D9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56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ECB-6002-C842-D01D-25D8B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6065-CAF2-078E-1E7E-961B021B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53A6-A5D9-7191-A52C-1067E1EC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FDD5-0A91-6972-27A8-3C78C70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891A-352E-307A-CB33-892DAC1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FDFF-D074-E84E-A57E-CD63F83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EAA-3D3E-6B4F-7787-CDD25BD5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3ED7-B4A8-D825-E6C1-062E0F49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BBA8-9B3A-DEBE-B16D-EC5BE367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BCE3-4222-320F-B335-F5AC1FF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DB39-5CCA-99B5-1A24-5FF91B2A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31B6-F336-2311-899C-418F89C5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1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1260-7B1A-A362-0C3A-A95642F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8B65-5DC6-85C5-9601-E0A3DD73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1D33-C3BA-A4F8-F75B-F5468132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29DE-A468-5279-DB5C-467D3955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AED7-7474-5430-18BA-EE93DC57C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3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4B4740-3525-B892-BEFD-34E2E2F2D685}"/>
              </a:ext>
            </a:extLst>
          </p:cNvPr>
          <p:cNvGrpSpPr/>
          <p:nvPr/>
        </p:nvGrpSpPr>
        <p:grpSpPr>
          <a:xfrm>
            <a:off x="-4" y="2069177"/>
            <a:ext cx="12078023" cy="2739426"/>
            <a:chOff x="-4" y="2069177"/>
            <a:chExt cx="12078023" cy="2739426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3CBA39E-F1F5-2F2E-8749-08C49677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" y="2152942"/>
              <a:ext cx="2548509" cy="2549132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2E0438-0DC2-FB57-1138-6BBF3DC17F5F}"/>
                </a:ext>
              </a:extLst>
            </p:cNvPr>
            <p:cNvGrpSpPr/>
            <p:nvPr/>
          </p:nvGrpSpPr>
          <p:grpSpPr>
            <a:xfrm>
              <a:off x="2311667" y="2069177"/>
              <a:ext cx="9766352" cy="2739426"/>
              <a:chOff x="2311667" y="2069177"/>
              <a:chExt cx="9766352" cy="2739426"/>
            </a:xfrm>
          </p:grpSpPr>
          <p:sp>
            <p:nvSpPr>
              <p:cNvPr id="43" name="Text Box 3">
                <a:extLst>
                  <a:ext uri="{FF2B5EF4-FFF2-40B4-BE49-F238E27FC236}">
                    <a16:creationId xmlns:a16="http://schemas.microsoft.com/office/drawing/2014/main" id="{F06C3112-B20E-E8A1-D26A-F9A8F717D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1667" y="2069177"/>
                <a:ext cx="1886056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b</a:t>
                </a:r>
                <a:endParaRPr lang="en-FI" altLang="en-FI" sz="25400" b="1" spc="-300" dirty="0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48D83332-967A-FB6E-D4B7-4415B0967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9578" y="2069177"/>
                <a:ext cx="2071460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t</a:t>
                </a:r>
                <a:endParaRPr lang="en-FI" altLang="en-FI" sz="25400" b="1" spc="-300" dirty="0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99B6CF1D-F4E3-8AD1-F114-0846E4941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2932" y="2071558"/>
                <a:ext cx="1746429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c</a:t>
                </a:r>
                <a:endParaRPr lang="en-FI" altLang="en-FI" sz="25400" b="1" spc="-300" dirty="0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E99D759A-2C14-DF0A-15BD-A9982D85F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2045" y="2071558"/>
                <a:ext cx="1708492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o</a:t>
                </a:r>
                <a:endParaRPr lang="en-FI" altLang="en-FI" sz="25400" b="1" spc="-300" dirty="0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3">
                <a:extLst>
                  <a:ext uri="{FF2B5EF4-FFF2-40B4-BE49-F238E27FC236}">
                    <a16:creationId xmlns:a16="http://schemas.microsoft.com/office/drawing/2014/main" id="{B46C1E8E-5A97-B9CC-5BA8-678AB2026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1639" y="2069177"/>
                <a:ext cx="1385856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noProof="1">
                    <a:solidFill>
                      <a:srgbClr val="4D4D4D"/>
                    </a:solidFill>
                    <a:latin typeface="Ubuntu" panose="020B0504030602030204" pitchFamily="34" charset="0"/>
                  </a:rPr>
                  <a:t>i</a:t>
                </a:r>
                <a:endParaRPr lang="en-US" altLang="en-FI" sz="25400" b="1" spc="-300" noProof="1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Text Box 3">
                <a:extLst>
                  <a:ext uri="{FF2B5EF4-FFF2-40B4-BE49-F238E27FC236}">
                    <a16:creationId xmlns:a16="http://schemas.microsoft.com/office/drawing/2014/main" id="{FA9167F5-DF24-03EF-B3B0-A1DE13D42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9292" y="2069177"/>
                <a:ext cx="1678727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n</a:t>
                </a:r>
                <a:endParaRPr lang="en-FI" altLang="en-FI" sz="25400" b="1" spc="-300" dirty="0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7B4C0826-2F66-1704-75CC-88F5C40B3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6178" y="2069177"/>
                <a:ext cx="1385856" cy="2737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199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4398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597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8797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9963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031955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703948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75940" algn="l" defTabSz="671993" rtl="0" eaLnBrk="1" latinLnBrk="0" hangingPunct="1"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1469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FI" sz="25400" b="1" i="1" spc="-300" noProof="1">
                    <a:solidFill>
                      <a:srgbClr val="4D4D4D"/>
                    </a:solidFill>
                    <a:latin typeface="Ubuntu" panose="020B0504030602030204" pitchFamily="34" charset="0"/>
                  </a:rPr>
                  <a:t>i</a:t>
                </a:r>
                <a:endParaRPr lang="en-US" altLang="en-FI" sz="25400" b="1" spc="-300" noProof="1">
                  <a:solidFill>
                    <a:srgbClr val="4D4D4D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55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2</cp:revision>
  <dcterms:created xsi:type="dcterms:W3CDTF">2024-03-19T16:57:49Z</dcterms:created>
  <dcterms:modified xsi:type="dcterms:W3CDTF">2024-03-20T11:18:48Z</dcterms:modified>
</cp:coreProperties>
</file>