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7C28-6C66-4F4E-B086-3AA776292A33}" v="772" dt="2024-03-20T11:16:1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DFDC7C28-6C66-4F4E-B086-3AA776292A33}"/>
    <pc:docChg chg="undo redo custSel addSld delSld modSld addMainMaster delMainMaster">
      <pc:chgData name="Tomi Lind" userId="73fe6e1701840021" providerId="LiveId" clId="{DFDC7C28-6C66-4F4E-B086-3AA776292A33}" dt="2024-03-20T11:16:26.522" v="986" actId="47"/>
      <pc:docMkLst>
        <pc:docMk/>
      </pc:docMkLst>
      <pc:sldChg chg="addSp delSp modSp new del mod modClrScheme chgLayout">
        <pc:chgData name="Tomi Lind" userId="73fe6e1701840021" providerId="LiveId" clId="{DFDC7C28-6C66-4F4E-B086-3AA776292A33}" dt="2024-03-20T11:16:26.522" v="986" actId="47"/>
        <pc:sldMkLst>
          <pc:docMk/>
          <pc:sldMk cId="1223590295" sldId="256"/>
        </pc:sldMkLst>
        <pc:spChg chg="del">
          <ac:chgData name="Tomi Lind" userId="73fe6e1701840021" providerId="LiveId" clId="{DFDC7C28-6C66-4F4E-B086-3AA776292A33}" dt="2024-03-19T16:57:58.205" v="1" actId="700"/>
          <ac:spMkLst>
            <pc:docMk/>
            <pc:sldMk cId="1223590295" sldId="256"/>
            <ac:spMk id="2" creationId="{B2787D60-513B-CB3C-BF87-7213227483B7}"/>
          </ac:spMkLst>
        </pc:spChg>
        <pc:spChg chg="del">
          <ac:chgData name="Tomi Lind" userId="73fe6e1701840021" providerId="LiveId" clId="{DFDC7C28-6C66-4F4E-B086-3AA776292A33}" dt="2024-03-19T16:57:58.205" v="1" actId="700"/>
          <ac:spMkLst>
            <pc:docMk/>
            <pc:sldMk cId="1223590295" sldId="256"/>
            <ac:spMk id="3" creationId="{9E254B0E-0787-8819-4782-002BB1A229E3}"/>
          </ac:spMkLst>
        </pc:spChg>
        <pc:spChg chg="add del mod">
          <ac:chgData name="Tomi Lind" userId="73fe6e1701840021" providerId="LiveId" clId="{DFDC7C28-6C66-4F4E-B086-3AA776292A33}" dt="2024-03-19T17:09:52.355" v="327" actId="478"/>
          <ac:spMkLst>
            <pc:docMk/>
            <pc:sldMk cId="1223590295" sldId="256"/>
            <ac:spMk id="6" creationId="{3C9ED3A0-7763-5901-856B-55BE678E2885}"/>
          </ac:spMkLst>
        </pc:spChg>
        <pc:spChg chg="mod">
          <ac:chgData name="Tomi Lind" userId="73fe6e1701840021" providerId="LiveId" clId="{DFDC7C28-6C66-4F4E-B086-3AA776292A33}" dt="2024-03-19T17:01:28.991" v="35" actId="27803"/>
          <ac:spMkLst>
            <pc:docMk/>
            <pc:sldMk cId="1223590295" sldId="256"/>
            <ac:spMk id="8" creationId="{279F6897-777A-37C4-60B1-A8D623ED8F3D}"/>
          </ac:spMkLst>
        </pc:spChg>
        <pc:spChg chg="mod">
          <ac:chgData name="Tomi Lind" userId="73fe6e1701840021" providerId="LiveId" clId="{DFDC7C28-6C66-4F4E-B086-3AA776292A33}" dt="2024-03-19T17:01:28.991" v="35" actId="27803"/>
          <ac:spMkLst>
            <pc:docMk/>
            <pc:sldMk cId="1223590295" sldId="256"/>
            <ac:spMk id="9" creationId="{5B60762D-CA17-A3AE-745D-79590FFB2993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0" creationId="{69A6A79C-BBC9-9204-9E76-7DC4D2A4CDD8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1" creationId="{B82AFD9B-11F9-B9EE-81DB-9DF6740D483C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2" creationId="{4BC431B5-0874-E92D-8535-30CC28903EB8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3" creationId="{57F81A4E-B882-8351-6F4E-D6136F6909AD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4" creationId="{7C24C77E-BE91-24FF-3C24-92427FB5802C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5" creationId="{3D9C3385-70C8-DFDB-CFA3-A786DFE023A9}"/>
          </ac:spMkLst>
        </pc:spChg>
        <pc:spChg chg="mod">
          <ac:chgData name="Tomi Lind" userId="73fe6e1701840021" providerId="LiveId" clId="{DFDC7C28-6C66-4F4E-B086-3AA776292A33}" dt="2024-03-19T17:01:59.641" v="50" actId="207"/>
          <ac:spMkLst>
            <pc:docMk/>
            <pc:sldMk cId="1223590295" sldId="256"/>
            <ac:spMk id="16" creationId="{C386E5CC-9FA7-F7FF-2A24-F63DFB96AAFB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7" creationId="{BD360EA3-10B3-0DA1-8558-3BD4DDE14315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8" creationId="{1CCAC05D-0D6E-4B2B-7429-0FACD4BFD524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19" creationId="{C68C0B07-A6D3-2E9F-05BE-945D0D3A52E3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0" creationId="{4D7CF8F2-3849-5310-565D-021032CED00A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1" creationId="{2BF0F22F-25D0-95E7-6146-243E845EEC3F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2" creationId="{D293D774-7D3C-E3DD-E3D4-6688F9A14CD4}"/>
          </ac:spMkLst>
        </pc:spChg>
        <pc:spChg chg="add mod">
          <ac:chgData name="Tomi Lind" userId="73fe6e1701840021" providerId="LiveId" clId="{DFDC7C28-6C66-4F4E-B086-3AA776292A33}" dt="2024-03-19T17:07:19.391" v="274" actId="571"/>
          <ac:spMkLst>
            <pc:docMk/>
            <pc:sldMk cId="1223590295" sldId="256"/>
            <ac:spMk id="23" creationId="{831805B1-7E49-A060-D8FE-A352AA2DEE54}"/>
          </ac:spMkLst>
        </pc:spChg>
        <pc:spChg chg="add mod">
          <ac:chgData name="Tomi Lind" userId="73fe6e1701840021" providerId="LiveId" clId="{DFDC7C28-6C66-4F4E-B086-3AA776292A33}" dt="2024-03-19T17:09:57.435" v="328"/>
          <ac:spMkLst>
            <pc:docMk/>
            <pc:sldMk cId="1223590295" sldId="256"/>
            <ac:spMk id="24" creationId="{2CD1CBF5-176C-8B75-CB2E-DD7F8821BC34}"/>
          </ac:spMkLst>
        </pc:spChg>
        <pc:spChg chg="add del mod">
          <ac:chgData name="Tomi Lind" userId="73fe6e1701840021" providerId="LiveId" clId="{DFDC7C28-6C66-4F4E-B086-3AA776292A33}" dt="2024-03-19T17:38:33.062" v="967" actId="478"/>
          <ac:spMkLst>
            <pc:docMk/>
            <pc:sldMk cId="1223590295" sldId="256"/>
            <ac:spMk id="25" creationId="{A78048A2-EEB8-4CDA-E113-E3D3BAA8CB73}"/>
          </ac:spMkLst>
        </pc:spChg>
        <pc:spChg chg="mod">
          <ac:chgData name="Tomi Lind" userId="73fe6e1701840021" providerId="LiveId" clId="{DFDC7C28-6C66-4F4E-B086-3AA776292A33}" dt="2024-03-20T11:12:21.156" v="977" actId="165"/>
          <ac:spMkLst>
            <pc:docMk/>
            <pc:sldMk cId="1223590295" sldId="256"/>
            <ac:spMk id="33" creationId="{64210DD2-0DCA-F92E-6C08-6CCEECA7E8BE}"/>
          </ac:spMkLst>
        </pc:spChg>
        <pc:spChg chg="mod">
          <ac:chgData name="Tomi Lind" userId="73fe6e1701840021" providerId="LiveId" clId="{DFDC7C28-6C66-4F4E-B086-3AA776292A33}" dt="2024-03-20T11:12:21.156" v="977" actId="165"/>
          <ac:spMkLst>
            <pc:docMk/>
            <pc:sldMk cId="1223590295" sldId="256"/>
            <ac:spMk id="34" creationId="{946D74E4-D46A-E866-697E-70C9AF2347D4}"/>
          </ac:spMkLst>
        </pc:spChg>
        <pc:spChg chg="mod">
          <ac:chgData name="Tomi Lind" userId="73fe6e1701840021" providerId="LiveId" clId="{DFDC7C28-6C66-4F4E-B086-3AA776292A33}" dt="2024-03-20T11:12:21.156" v="977" actId="165"/>
          <ac:spMkLst>
            <pc:docMk/>
            <pc:sldMk cId="1223590295" sldId="256"/>
            <ac:spMk id="35" creationId="{393F6874-69C3-2EC3-9DC3-A5AFD7D2C414}"/>
          </ac:spMkLst>
        </pc:spChg>
        <pc:spChg chg="mod">
          <ac:chgData name="Tomi Lind" userId="73fe6e1701840021" providerId="LiveId" clId="{DFDC7C28-6C66-4F4E-B086-3AA776292A33}" dt="2024-03-20T11:12:21.156" v="977" actId="165"/>
          <ac:spMkLst>
            <pc:docMk/>
            <pc:sldMk cId="1223590295" sldId="256"/>
            <ac:spMk id="36" creationId="{F6088985-D353-3DD8-876B-803F41CE89F3}"/>
          </ac:spMkLst>
        </pc:spChg>
        <pc:spChg chg="mod">
          <ac:chgData name="Tomi Lind" userId="73fe6e1701840021" providerId="LiveId" clId="{DFDC7C28-6C66-4F4E-B086-3AA776292A33}" dt="2024-03-20T11:12:21.156" v="977" actId="165"/>
          <ac:spMkLst>
            <pc:docMk/>
            <pc:sldMk cId="1223590295" sldId="256"/>
            <ac:spMk id="37" creationId="{0069E417-00E7-7ECE-3B92-E432C6A111F8}"/>
          </ac:spMkLst>
        </pc:spChg>
        <pc:spChg chg="mod">
          <ac:chgData name="Tomi Lind" userId="73fe6e1701840021" providerId="LiveId" clId="{DFDC7C28-6C66-4F4E-B086-3AA776292A33}" dt="2024-03-20T11:12:21.156" v="977" actId="165"/>
          <ac:spMkLst>
            <pc:docMk/>
            <pc:sldMk cId="1223590295" sldId="256"/>
            <ac:spMk id="38" creationId="{AFA46248-6C00-93D5-3E73-5B865D725D1D}"/>
          </ac:spMkLst>
        </pc:spChg>
        <pc:spChg chg="mod">
          <ac:chgData name="Tomi Lind" userId="73fe6e1701840021" providerId="LiveId" clId="{DFDC7C28-6C66-4F4E-B086-3AA776292A33}" dt="2024-03-20T11:12:21.156" v="977" actId="165"/>
          <ac:spMkLst>
            <pc:docMk/>
            <pc:sldMk cId="1223590295" sldId="256"/>
            <ac:spMk id="39" creationId="{D6FC7DC6-A1BF-84EF-45DF-282406389CCB}"/>
          </ac:spMkLst>
        </pc:spChg>
        <pc:spChg chg="mod">
          <ac:chgData name="Tomi Lind" userId="73fe6e1701840021" providerId="LiveId" clId="{DFDC7C28-6C66-4F4E-B086-3AA776292A33}" dt="2024-03-20T11:12:21.156" v="977" actId="165"/>
          <ac:spMkLst>
            <pc:docMk/>
            <pc:sldMk cId="1223590295" sldId="256"/>
            <ac:spMk id="40" creationId="{EDC864D6-4D6D-4BF3-898E-11CF51FCBD0C}"/>
          </ac:spMkLst>
        </pc:spChg>
        <pc:spChg chg="mod">
          <ac:chgData name="Tomi Lind" userId="73fe6e1701840021" providerId="LiveId" clId="{DFDC7C28-6C66-4F4E-B086-3AA776292A33}" dt="2024-03-20T11:12:21.156" v="977" actId="165"/>
          <ac:spMkLst>
            <pc:docMk/>
            <pc:sldMk cId="1223590295" sldId="256"/>
            <ac:spMk id="41" creationId="{3EDE3DB7-B887-C61F-EB69-0376A05A7253}"/>
          </ac:spMkLst>
        </pc:spChg>
        <pc:spChg chg="add mod topLvl">
          <ac:chgData name="Tomi Lind" userId="73fe6e1701840021" providerId="LiveId" clId="{DFDC7C28-6C66-4F4E-B086-3AA776292A33}" dt="2024-03-20T11:12:28.597" v="978" actId="164"/>
          <ac:spMkLst>
            <pc:docMk/>
            <pc:sldMk cId="1223590295" sldId="256"/>
            <ac:spMk id="43" creationId="{F06C3112-B20E-E8A1-D26A-F9A8F717D7A6}"/>
          </ac:spMkLst>
        </pc:spChg>
        <pc:spChg chg="add mod topLvl">
          <ac:chgData name="Tomi Lind" userId="73fe6e1701840021" providerId="LiveId" clId="{DFDC7C28-6C66-4F4E-B086-3AA776292A33}" dt="2024-03-20T11:12:28.597" v="978" actId="164"/>
          <ac:spMkLst>
            <pc:docMk/>
            <pc:sldMk cId="1223590295" sldId="256"/>
            <ac:spMk id="44" creationId="{48D83332-967A-FB6E-D4B7-4415B09677EE}"/>
          </ac:spMkLst>
        </pc:spChg>
        <pc:spChg chg="add mod topLvl">
          <ac:chgData name="Tomi Lind" userId="73fe6e1701840021" providerId="LiveId" clId="{DFDC7C28-6C66-4F4E-B086-3AA776292A33}" dt="2024-03-20T11:12:28.597" v="978" actId="164"/>
          <ac:spMkLst>
            <pc:docMk/>
            <pc:sldMk cId="1223590295" sldId="256"/>
            <ac:spMk id="45" creationId="{99B6CF1D-F4E3-8AD1-F114-0846E494166A}"/>
          </ac:spMkLst>
        </pc:spChg>
        <pc:spChg chg="add mod topLvl">
          <ac:chgData name="Tomi Lind" userId="73fe6e1701840021" providerId="LiveId" clId="{DFDC7C28-6C66-4F4E-B086-3AA776292A33}" dt="2024-03-20T11:12:28.597" v="978" actId="164"/>
          <ac:spMkLst>
            <pc:docMk/>
            <pc:sldMk cId="1223590295" sldId="256"/>
            <ac:spMk id="46" creationId="{E99D759A-2C14-DF0A-15BD-A9982D85F97A}"/>
          </ac:spMkLst>
        </pc:spChg>
        <pc:spChg chg="add mod topLvl">
          <ac:chgData name="Tomi Lind" userId="73fe6e1701840021" providerId="LiveId" clId="{DFDC7C28-6C66-4F4E-B086-3AA776292A33}" dt="2024-03-20T11:12:28.597" v="978" actId="164"/>
          <ac:spMkLst>
            <pc:docMk/>
            <pc:sldMk cId="1223590295" sldId="256"/>
            <ac:spMk id="47" creationId="{B46C1E8E-5A97-B9CC-5BA8-678AB2026376}"/>
          </ac:spMkLst>
        </pc:spChg>
        <pc:spChg chg="add mod topLvl">
          <ac:chgData name="Tomi Lind" userId="73fe6e1701840021" providerId="LiveId" clId="{DFDC7C28-6C66-4F4E-B086-3AA776292A33}" dt="2024-03-20T11:12:28.597" v="978" actId="164"/>
          <ac:spMkLst>
            <pc:docMk/>
            <pc:sldMk cId="1223590295" sldId="256"/>
            <ac:spMk id="48" creationId="{FA9167F5-DF24-03EF-B3B0-A1DE13D421E1}"/>
          </ac:spMkLst>
        </pc:spChg>
        <pc:spChg chg="add mod topLvl">
          <ac:chgData name="Tomi Lind" userId="73fe6e1701840021" providerId="LiveId" clId="{DFDC7C28-6C66-4F4E-B086-3AA776292A33}" dt="2024-03-20T11:12:28.597" v="978" actId="164"/>
          <ac:spMkLst>
            <pc:docMk/>
            <pc:sldMk cId="1223590295" sldId="256"/>
            <ac:spMk id="49" creationId="{7B4C0826-2F66-1704-75CC-88F5C40B3361}"/>
          </ac:spMkLst>
        </pc:spChg>
        <pc:grpChg chg="add mod">
          <ac:chgData name="Tomi Lind" userId="73fe6e1701840021" providerId="LiveId" clId="{DFDC7C28-6C66-4F4E-B086-3AA776292A33}" dt="2024-03-20T11:12:28.597" v="978" actId="164"/>
          <ac:grpSpMkLst>
            <pc:docMk/>
            <pc:sldMk cId="1223590295" sldId="256"/>
            <ac:grpSpMk id="2" creationId="{B72E0438-0DC2-FB57-1138-6BBF3DC17F5F}"/>
          </ac:grpSpMkLst>
        </pc:grpChg>
        <pc:grpChg chg="add del mod">
          <ac:chgData name="Tomi Lind" userId="73fe6e1701840021" providerId="LiveId" clId="{DFDC7C28-6C66-4F4E-B086-3AA776292A33}" dt="2024-03-20T11:12:21.156" v="977" actId="165"/>
          <ac:grpSpMkLst>
            <pc:docMk/>
            <pc:sldMk cId="1223590295" sldId="256"/>
            <ac:grpSpMk id="4" creationId="{F2222A0B-55CC-B66A-E022-BD46F27CDBD4}"/>
          </ac:grpSpMkLst>
        </pc:grpChg>
        <pc:grpChg chg="add del mod ord">
          <ac:chgData name="Tomi Lind" userId="73fe6e1701840021" providerId="LiveId" clId="{DFDC7C28-6C66-4F4E-B086-3AA776292A33}" dt="2024-03-19T17:38:33.062" v="967" actId="478"/>
          <ac:grpSpMkLst>
            <pc:docMk/>
            <pc:sldMk cId="1223590295" sldId="256"/>
            <ac:grpSpMk id="7" creationId="{FB7E3DC9-FA59-F7C5-A347-FCDC4AFF5EA2}"/>
          </ac:grpSpMkLst>
        </pc:grpChg>
        <pc:grpChg chg="add mod topLvl">
          <ac:chgData name="Tomi Lind" userId="73fe6e1701840021" providerId="LiveId" clId="{DFDC7C28-6C66-4F4E-B086-3AA776292A33}" dt="2024-03-20T11:12:21.156" v="977" actId="165"/>
          <ac:grpSpMkLst>
            <pc:docMk/>
            <pc:sldMk cId="1223590295" sldId="256"/>
            <ac:grpSpMk id="32" creationId="{83D90ABA-8180-29F9-D95E-854324AC9B1B}"/>
          </ac:grpSpMkLst>
        </pc:grpChg>
        <pc:picChg chg="add del mod ord">
          <ac:chgData name="Tomi Lind" userId="73fe6e1701840021" providerId="LiveId" clId="{DFDC7C28-6C66-4F4E-B086-3AA776292A33}" dt="2024-03-19T17:01:28.991" v="35" actId="27803"/>
          <ac:picMkLst>
            <pc:docMk/>
            <pc:sldMk cId="1223590295" sldId="256"/>
            <ac:picMk id="5" creationId="{9713F67B-96A3-EA1E-9792-76BB2595C38C}"/>
          </ac:picMkLst>
        </pc:picChg>
        <pc:picChg chg="add del mod ord">
          <ac:chgData name="Tomi Lind" userId="73fe6e1701840021" providerId="LiveId" clId="{DFDC7C28-6C66-4F4E-B086-3AA776292A33}" dt="2024-03-19T17:38:33.062" v="967" actId="478"/>
          <ac:picMkLst>
            <pc:docMk/>
            <pc:sldMk cId="1223590295" sldId="256"/>
            <ac:picMk id="30" creationId="{8D5DF2BC-9CE1-1513-652F-8DAEFBAC6289}"/>
          </ac:picMkLst>
        </pc:picChg>
        <pc:picChg chg="add mod">
          <ac:chgData name="Tomi Lind" userId="73fe6e1701840021" providerId="LiveId" clId="{DFDC7C28-6C66-4F4E-B086-3AA776292A33}" dt="2024-03-19T17:34:24.414" v="842" actId="571"/>
          <ac:picMkLst>
            <pc:docMk/>
            <pc:sldMk cId="1223590295" sldId="256"/>
            <ac:picMk id="31" creationId="{0F1D6505-C3C7-5609-C17A-96164A0038E4}"/>
          </ac:picMkLst>
        </pc:picChg>
        <pc:picChg chg="add mod topLvl">
          <ac:chgData name="Tomi Lind" userId="73fe6e1701840021" providerId="LiveId" clId="{DFDC7C28-6C66-4F4E-B086-3AA776292A33}" dt="2024-03-20T11:12:21.156" v="977" actId="165"/>
          <ac:picMkLst>
            <pc:docMk/>
            <pc:sldMk cId="1223590295" sldId="256"/>
            <ac:picMk id="42" creationId="{83CBA39E-F1F5-2F2E-8749-08C496776519}"/>
          </ac:picMkLst>
        </pc:picChg>
        <pc:cxnChg chg="add del">
          <ac:chgData name="Tomi Lind" userId="73fe6e1701840021" providerId="LiveId" clId="{DFDC7C28-6C66-4F4E-B086-3AA776292A33}" dt="2024-03-19T17:44:10.160" v="975" actId="11529"/>
          <ac:cxnSpMkLst>
            <pc:docMk/>
            <pc:sldMk cId="1223590295" sldId="256"/>
            <ac:cxnSpMk id="3" creationId="{9DBEE6B0-EE70-A035-2AD6-7570D5E71FD5}"/>
          </ac:cxnSpMkLst>
        </pc:cxnChg>
        <pc:cxnChg chg="add del mod">
          <ac:chgData name="Tomi Lind" userId="73fe6e1701840021" providerId="LiveId" clId="{DFDC7C28-6C66-4F4E-B086-3AA776292A33}" dt="2024-03-19T17:38:33.062" v="967" actId="478"/>
          <ac:cxnSpMkLst>
            <pc:docMk/>
            <pc:sldMk cId="1223590295" sldId="256"/>
            <ac:cxnSpMk id="27" creationId="{260D4228-D258-BA48-7087-C7EDA5381DDF}"/>
          </ac:cxnSpMkLst>
        </pc:cxnChg>
        <pc:cxnChg chg="add del mod">
          <ac:chgData name="Tomi Lind" userId="73fe6e1701840021" providerId="LiveId" clId="{DFDC7C28-6C66-4F4E-B086-3AA776292A33}" dt="2024-03-19T17:39:03.623" v="972" actId="478"/>
          <ac:cxnSpMkLst>
            <pc:docMk/>
            <pc:sldMk cId="1223590295" sldId="256"/>
            <ac:cxnSpMk id="50" creationId="{4215740F-F65B-AC36-D316-0636C629B401}"/>
          </ac:cxnSpMkLst>
        </pc:cxnChg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110841472" sldId="257"/>
        </pc:sldMkLst>
      </pc:sldChg>
      <pc:sldChg chg="delSp modSp add">
        <pc:chgData name="Tomi Lind" userId="73fe6e1701840021" providerId="LiveId" clId="{DFDC7C28-6C66-4F4E-B086-3AA776292A33}" dt="2024-03-20T11:15:54.709" v="981" actId="165"/>
        <pc:sldMkLst>
          <pc:docMk/>
          <pc:sldMk cId="1529459634" sldId="257"/>
        </pc:sldMkLst>
        <pc:spChg chg="mod topLvl">
          <ac:chgData name="Tomi Lind" userId="73fe6e1701840021" providerId="LiveId" clId="{DFDC7C28-6C66-4F4E-B086-3AA776292A33}" dt="2024-03-20T11:15:54.709" v="981" actId="165"/>
          <ac:spMkLst>
            <pc:docMk/>
            <pc:sldMk cId="1529459634" sldId="257"/>
            <ac:spMk id="33" creationId="{64210DD2-0DCA-F92E-6C08-6CCEECA7E8BE}"/>
          </ac:spMkLst>
        </pc:spChg>
        <pc:spChg chg="mod topLvl">
          <ac:chgData name="Tomi Lind" userId="73fe6e1701840021" providerId="LiveId" clId="{DFDC7C28-6C66-4F4E-B086-3AA776292A33}" dt="2024-03-20T11:15:54.709" v="981" actId="165"/>
          <ac:spMkLst>
            <pc:docMk/>
            <pc:sldMk cId="1529459634" sldId="257"/>
            <ac:spMk id="34" creationId="{946D74E4-D46A-E866-697E-70C9AF2347D4}"/>
          </ac:spMkLst>
        </pc:spChg>
        <pc:spChg chg="mod topLvl">
          <ac:chgData name="Tomi Lind" userId="73fe6e1701840021" providerId="LiveId" clId="{DFDC7C28-6C66-4F4E-B086-3AA776292A33}" dt="2024-03-20T11:15:54.709" v="981" actId="165"/>
          <ac:spMkLst>
            <pc:docMk/>
            <pc:sldMk cId="1529459634" sldId="257"/>
            <ac:spMk id="35" creationId="{393F6874-69C3-2EC3-9DC3-A5AFD7D2C414}"/>
          </ac:spMkLst>
        </pc:spChg>
        <pc:spChg chg="mod topLvl">
          <ac:chgData name="Tomi Lind" userId="73fe6e1701840021" providerId="LiveId" clId="{DFDC7C28-6C66-4F4E-B086-3AA776292A33}" dt="2024-03-20T11:15:54.709" v="981" actId="165"/>
          <ac:spMkLst>
            <pc:docMk/>
            <pc:sldMk cId="1529459634" sldId="257"/>
            <ac:spMk id="36" creationId="{F6088985-D353-3DD8-876B-803F41CE89F3}"/>
          </ac:spMkLst>
        </pc:spChg>
        <pc:spChg chg="mod topLvl">
          <ac:chgData name="Tomi Lind" userId="73fe6e1701840021" providerId="LiveId" clId="{DFDC7C28-6C66-4F4E-B086-3AA776292A33}" dt="2024-03-20T11:15:54.709" v="981" actId="165"/>
          <ac:spMkLst>
            <pc:docMk/>
            <pc:sldMk cId="1529459634" sldId="257"/>
            <ac:spMk id="37" creationId="{0069E417-00E7-7ECE-3B92-E432C6A111F8}"/>
          </ac:spMkLst>
        </pc:spChg>
        <pc:spChg chg="mod topLvl">
          <ac:chgData name="Tomi Lind" userId="73fe6e1701840021" providerId="LiveId" clId="{DFDC7C28-6C66-4F4E-B086-3AA776292A33}" dt="2024-03-20T11:15:54.709" v="981" actId="165"/>
          <ac:spMkLst>
            <pc:docMk/>
            <pc:sldMk cId="1529459634" sldId="257"/>
            <ac:spMk id="38" creationId="{AFA46248-6C00-93D5-3E73-5B865D725D1D}"/>
          </ac:spMkLst>
        </pc:spChg>
        <pc:spChg chg="mod topLvl">
          <ac:chgData name="Tomi Lind" userId="73fe6e1701840021" providerId="LiveId" clId="{DFDC7C28-6C66-4F4E-B086-3AA776292A33}" dt="2024-03-20T11:15:54.709" v="981" actId="165"/>
          <ac:spMkLst>
            <pc:docMk/>
            <pc:sldMk cId="1529459634" sldId="257"/>
            <ac:spMk id="39" creationId="{D6FC7DC6-A1BF-84EF-45DF-282406389CCB}"/>
          </ac:spMkLst>
        </pc:spChg>
        <pc:spChg chg="mod topLvl">
          <ac:chgData name="Tomi Lind" userId="73fe6e1701840021" providerId="LiveId" clId="{DFDC7C28-6C66-4F4E-B086-3AA776292A33}" dt="2024-03-20T11:15:54.709" v="981" actId="165"/>
          <ac:spMkLst>
            <pc:docMk/>
            <pc:sldMk cId="1529459634" sldId="257"/>
            <ac:spMk id="40" creationId="{EDC864D6-4D6D-4BF3-898E-11CF51FCBD0C}"/>
          </ac:spMkLst>
        </pc:spChg>
        <pc:spChg chg="mod topLvl">
          <ac:chgData name="Tomi Lind" userId="73fe6e1701840021" providerId="LiveId" clId="{DFDC7C28-6C66-4F4E-B086-3AA776292A33}" dt="2024-03-20T11:15:54.709" v="981" actId="165"/>
          <ac:spMkLst>
            <pc:docMk/>
            <pc:sldMk cId="1529459634" sldId="257"/>
            <ac:spMk id="41" creationId="{3EDE3DB7-B887-C61F-EB69-0376A05A7253}"/>
          </ac:spMkLst>
        </pc:spChg>
        <pc:grpChg chg="del">
          <ac:chgData name="Tomi Lind" userId="73fe6e1701840021" providerId="LiveId" clId="{DFDC7C28-6C66-4F4E-B086-3AA776292A33}" dt="2024-03-20T11:15:21.342" v="980" actId="478"/>
          <ac:grpSpMkLst>
            <pc:docMk/>
            <pc:sldMk cId="1529459634" sldId="257"/>
            <ac:grpSpMk id="2" creationId="{B72E0438-0DC2-FB57-1138-6BBF3DC17F5F}"/>
          </ac:grpSpMkLst>
        </pc:grpChg>
        <pc:grpChg chg="del">
          <ac:chgData name="Tomi Lind" userId="73fe6e1701840021" providerId="LiveId" clId="{DFDC7C28-6C66-4F4E-B086-3AA776292A33}" dt="2024-03-20T11:15:54.709" v="981" actId="165"/>
          <ac:grpSpMkLst>
            <pc:docMk/>
            <pc:sldMk cId="1529459634" sldId="257"/>
            <ac:grpSpMk id="32" creationId="{83D90ABA-8180-29F9-D95E-854324AC9B1B}"/>
          </ac:grpSpMkLst>
        </pc:grpChg>
      </pc:sldChg>
      <pc:sldChg chg="add del">
        <pc:chgData name="Tomi Lind" userId="73fe6e1701840021" providerId="LiveId" clId="{DFDC7C28-6C66-4F4E-B086-3AA776292A33}" dt="2024-03-19T16:59:23.799" v="7" actId="47"/>
        <pc:sldMkLst>
          <pc:docMk/>
          <pc:sldMk cId="1013395710" sldId="258"/>
        </pc:sldMkLst>
      </pc:sldChg>
      <pc:sldChg chg="addSp delSp add del mod">
        <pc:chgData name="Tomi Lind" userId="73fe6e1701840021" providerId="LiveId" clId="{DFDC7C28-6C66-4F4E-B086-3AA776292A33}" dt="2024-03-19T17:42:22.703" v="973" actId="47"/>
        <pc:sldMkLst>
          <pc:docMk/>
          <pc:sldMk cId="3488012537" sldId="258"/>
        </pc:sldMkLst>
        <pc:grpChg chg="add del">
          <ac:chgData name="Tomi Lind" userId="73fe6e1701840021" providerId="LiveId" clId="{DFDC7C28-6C66-4F4E-B086-3AA776292A33}" dt="2024-03-19T17:36:46.175" v="934" actId="478"/>
          <ac:grpSpMkLst>
            <pc:docMk/>
            <pc:sldMk cId="3488012537" sldId="258"/>
            <ac:grpSpMk id="7" creationId="{FB7E3DC9-FA59-F7C5-A347-FCDC4AFF5EA2}"/>
          </ac:grpSpMkLst>
        </pc:grpChg>
      </pc:sldChg>
      <pc:sldChg chg="delSp modSp add mod">
        <pc:chgData name="Tomi Lind" userId="73fe6e1701840021" providerId="LiveId" clId="{DFDC7C28-6C66-4F4E-B086-3AA776292A33}" dt="2024-03-20T11:16:16.463" v="985" actId="478"/>
        <pc:sldMkLst>
          <pc:docMk/>
          <pc:sldMk cId="4081558524" sldId="258"/>
        </pc:sldMkLst>
        <pc:grpChg chg="mod">
          <ac:chgData name="Tomi Lind" userId="73fe6e1701840021" providerId="LiveId" clId="{DFDC7C28-6C66-4F4E-B086-3AA776292A33}" dt="2024-03-20T11:16:10.640" v="983" actId="167"/>
          <ac:grpSpMkLst>
            <pc:docMk/>
            <pc:sldMk cId="4081558524" sldId="258"/>
            <ac:grpSpMk id="2" creationId="{B72E0438-0DC2-FB57-1138-6BBF3DC17F5F}"/>
          </ac:grpSpMkLst>
        </pc:grpChg>
        <pc:grpChg chg="del">
          <ac:chgData name="Tomi Lind" userId="73fe6e1701840021" providerId="LiveId" clId="{DFDC7C28-6C66-4F4E-B086-3AA776292A33}" dt="2024-03-20T11:16:16.463" v="985" actId="478"/>
          <ac:grpSpMkLst>
            <pc:docMk/>
            <pc:sldMk cId="4081558524" sldId="258"/>
            <ac:grpSpMk id="32" creationId="{83D90ABA-8180-29F9-D95E-854324AC9B1B}"/>
          </ac:grpSpMkLst>
        </pc:grpChg>
        <pc:picChg chg="ord">
          <ac:chgData name="Tomi Lind" userId="73fe6e1701840021" providerId="LiveId" clId="{DFDC7C28-6C66-4F4E-B086-3AA776292A33}" dt="2024-03-20T11:16:13.192" v="984" actId="167"/>
          <ac:picMkLst>
            <pc:docMk/>
            <pc:sldMk cId="4081558524" sldId="258"/>
            <ac:picMk id="42" creationId="{83CBA39E-F1F5-2F2E-8749-08C496776519}"/>
          </ac:picMkLst>
        </pc:picChg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2989268416" sldId="259"/>
        </pc:sldMkLst>
      </pc:sldChg>
      <pc:sldChg chg="add del">
        <pc:chgData name="Tomi Lind" userId="73fe6e1701840021" providerId="LiveId" clId="{DFDC7C28-6C66-4F4E-B086-3AA776292A33}" dt="2024-03-19T17:42:22.703" v="973" actId="47"/>
        <pc:sldMkLst>
          <pc:docMk/>
          <pc:sldMk cId="940540827" sldId="260"/>
        </pc:sldMkLst>
      </pc:sldChg>
      <pc:sldMasterChg chg="add del addSldLayout delSldLayout">
        <pc:chgData name="Tomi Lind" userId="73fe6e1701840021" providerId="LiveId" clId="{DFDC7C28-6C66-4F4E-B086-3AA776292A33}" dt="2024-03-19T17:42:22.703" v="973" actId="47"/>
        <pc:sldMasterMkLst>
          <pc:docMk/>
          <pc:sldMasterMk cId="3891644769" sldId="2147483672"/>
        </pc:sldMasterMkLst>
        <pc:sldLayoutChg chg="add del">
          <pc:chgData name="Tomi Lind" userId="73fe6e1701840021" providerId="LiveId" clId="{DFDC7C28-6C66-4F4E-B086-3AA776292A33}" dt="2024-03-19T17:42:22.703" v="973" actId="47"/>
          <pc:sldLayoutMkLst>
            <pc:docMk/>
            <pc:sldMasterMk cId="3891644769" sldId="2147483672"/>
            <pc:sldLayoutMk cId="1416212830" sldId="214748367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53A0-627E-ECC1-30A4-D4D35EC1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E7EA3-ABA7-A752-FB66-9C4530F7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B862-EA3A-48B7-13D2-0934437D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D448-85F5-45C2-2821-1FB96EEA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78C0-DADA-2081-CAC7-16E741E4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433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9159-5C70-B934-A682-E04818A0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98EFA-F3D7-19D7-EAEB-2D84EDB2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7FBC-5523-214F-D463-2CCAA922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FCF1-EF7F-ADD0-53CA-17B3E183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E906-2C3C-2F5F-2556-4DDE0372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81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12F2-FB62-8D50-E104-CC53E1DF0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38FD0-1A93-BBF4-E25B-9BF455D4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99B2-B11B-5AFF-8F24-0EA7AF22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D584-1F50-2996-B4A7-81A855B3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B149-B0E2-BC6D-669C-B885F91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067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84D-FAA0-A919-DD0B-A38F2526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65BB-9A61-BE53-2BCB-3230C399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67BA-69C9-758F-4B37-5E2CE9F0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3A92-CF12-9366-85D7-392EDA85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6AFF5-7FEA-62F0-4EBE-173AAAA1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64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44B-4C4D-4D05-BBA7-E5141DF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79E4-40D9-42DB-BE79-8511CDB5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5D87-BC3E-C53F-DD76-386F957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F02E-D00D-2595-19DD-05D4D59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FD10-9D7E-A037-262D-64B24D4B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108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9739-8EE9-4E1C-7D7A-74F12E9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ED69-537F-EF74-0DB5-785AB90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C76B4-41E0-AFA7-AD30-6E59DA45F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E7D6-ED34-87F5-FBD8-C564ECF6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AA27-F5E4-FF47-DBA1-655D60E4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12E1A-3CCB-22CF-3B3B-DD95CF69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383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FADB-BE00-156D-65FB-C941308C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A98F2-6FB9-1E7A-AAEF-3FA76276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7C9F0-50DC-E97B-996E-DC99F36E3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5A1E0-B19F-86ED-B220-ACCEF0263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EAAF3-D07B-EF63-BF49-409EDDCB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76D92-93F8-CC79-FD87-C453B6EE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5369A-2B68-D612-33D9-FED7D68B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77B5D-D339-7FC6-B95F-C035DA46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95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8DF9-2465-AB18-A755-D09E8BF4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A03F0-4735-F674-294F-29FB89F9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F1E05-A4E8-6A56-DE67-A3C2644D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6E30E-9E21-696A-6003-3243C12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34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C0AB3-EB20-CA0B-AE55-BAB64A68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8D89C-8307-07D6-2A25-22272B8F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5BF4-053F-9D06-AA66-CA67D9D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156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7ECB-6002-C842-D01D-25D8BB17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6065-CAF2-078E-1E7E-961B021B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53A6-A5D9-7191-A52C-1067E1EC3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7FDD5-0A91-6972-27A8-3C78C706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891A-352E-307A-CB33-892DAC12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1FDFF-D074-E84E-A57E-CD63F833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9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EAA-3D3E-6B4F-7787-CDD25BD5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53ED7-B4A8-D825-E6C1-062E0F49A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FBBA8-9B3A-DEBE-B16D-EC5BE367B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BCE3-4222-320F-B335-F5AC1FFD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DB39-5CCA-99B5-1A24-5FF91B2A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31B6-F336-2311-899C-418F89C5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18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B1260-7B1A-A362-0C3A-A95642F9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B8B65-5DC6-85C5-9601-E0A3DD73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1D33-C3BA-A4F8-F75B-F5468132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B0044-ACBC-402F-885F-7B365F3B83E2}" type="datetimeFigureOut">
              <a:rPr lang="en-FI" smtClean="0"/>
              <a:t>20/03/2024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29DE-A468-5279-DB5C-467D39552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AED7-7474-5430-18BA-EE93DC57C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6392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>
            <a:extLst>
              <a:ext uri="{FF2B5EF4-FFF2-40B4-BE49-F238E27FC236}">
                <a16:creationId xmlns:a16="http://schemas.microsoft.com/office/drawing/2014/main" id="{83CBA39E-F1F5-2F2E-8749-08C496776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" y="2152942"/>
            <a:ext cx="2548509" cy="25491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72E0438-0DC2-FB57-1138-6BBF3DC17F5F}"/>
              </a:ext>
            </a:extLst>
          </p:cNvPr>
          <p:cNvGrpSpPr/>
          <p:nvPr/>
        </p:nvGrpSpPr>
        <p:grpSpPr>
          <a:xfrm>
            <a:off x="2311667" y="2069177"/>
            <a:ext cx="9766352" cy="2739426"/>
            <a:chOff x="2311667" y="2069177"/>
            <a:chExt cx="9766352" cy="2739426"/>
          </a:xfrm>
        </p:grpSpPr>
        <p:sp>
          <p:nvSpPr>
            <p:cNvPr id="43" name="Text Box 3">
              <a:extLst>
                <a:ext uri="{FF2B5EF4-FFF2-40B4-BE49-F238E27FC236}">
                  <a16:creationId xmlns:a16="http://schemas.microsoft.com/office/drawing/2014/main" id="{F06C3112-B20E-E8A1-D26A-F9A8F717D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667" y="2069177"/>
              <a:ext cx="1886056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dirty="0">
                  <a:solidFill>
                    <a:srgbClr val="4D4D4D"/>
                  </a:solidFill>
                  <a:latin typeface="Ubuntu" panose="020B0504030602030204" pitchFamily="34" charset="0"/>
                </a:rPr>
                <a:t>b</a:t>
              </a:r>
              <a:endParaRPr lang="en-FI" altLang="en-FI" sz="25400" b="1" spc="-300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48D83332-967A-FB6E-D4B7-4415B0967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578" y="2069177"/>
              <a:ext cx="2071460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dirty="0">
                  <a:solidFill>
                    <a:srgbClr val="4D4D4D"/>
                  </a:solidFill>
                  <a:latin typeface="Ubuntu" panose="020B0504030602030204" pitchFamily="34" charset="0"/>
                </a:rPr>
                <a:t>t</a:t>
              </a:r>
              <a:endParaRPr lang="en-FI" altLang="en-FI" sz="25400" b="1" spc="-300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Text Box 3">
              <a:extLst>
                <a:ext uri="{FF2B5EF4-FFF2-40B4-BE49-F238E27FC236}">
                  <a16:creationId xmlns:a16="http://schemas.microsoft.com/office/drawing/2014/main" id="{99B6CF1D-F4E3-8AD1-F114-0846E494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2932" y="2071558"/>
              <a:ext cx="1746429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dirty="0">
                  <a:solidFill>
                    <a:srgbClr val="4D4D4D"/>
                  </a:solidFill>
                  <a:latin typeface="Ubuntu" panose="020B0504030602030204" pitchFamily="34" charset="0"/>
                </a:rPr>
                <a:t>c</a:t>
              </a:r>
              <a:endParaRPr lang="en-FI" altLang="en-FI" sz="25400" b="1" spc="-300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Text Box 3">
              <a:extLst>
                <a:ext uri="{FF2B5EF4-FFF2-40B4-BE49-F238E27FC236}">
                  <a16:creationId xmlns:a16="http://schemas.microsoft.com/office/drawing/2014/main" id="{E99D759A-2C14-DF0A-15BD-A9982D85F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045" y="2071558"/>
              <a:ext cx="1708492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dirty="0">
                  <a:solidFill>
                    <a:srgbClr val="4D4D4D"/>
                  </a:solidFill>
                  <a:latin typeface="Ubuntu" panose="020B0504030602030204" pitchFamily="34" charset="0"/>
                </a:rPr>
                <a:t>o</a:t>
              </a:r>
              <a:endParaRPr lang="en-FI" altLang="en-FI" sz="25400" b="1" spc="-300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Text Box 3">
              <a:extLst>
                <a:ext uri="{FF2B5EF4-FFF2-40B4-BE49-F238E27FC236}">
                  <a16:creationId xmlns:a16="http://schemas.microsoft.com/office/drawing/2014/main" id="{B46C1E8E-5A97-B9CC-5BA8-678AB2026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1639" y="2069177"/>
              <a:ext cx="1385856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noProof="1">
                  <a:solidFill>
                    <a:srgbClr val="4D4D4D"/>
                  </a:solidFill>
                  <a:latin typeface="Ubuntu" panose="020B0504030602030204" pitchFamily="34" charset="0"/>
                </a:rPr>
                <a:t>i</a:t>
              </a:r>
              <a:endParaRPr lang="en-US" altLang="en-FI" sz="25400" b="1" spc="-300" noProof="1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FA9167F5-DF24-03EF-B3B0-A1DE13D42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9292" y="2069177"/>
              <a:ext cx="1678727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dirty="0">
                  <a:solidFill>
                    <a:srgbClr val="4D4D4D"/>
                  </a:solidFill>
                  <a:latin typeface="Ubuntu" panose="020B0504030602030204" pitchFamily="34" charset="0"/>
                </a:rPr>
                <a:t>n</a:t>
              </a:r>
              <a:endParaRPr lang="en-FI" altLang="en-FI" sz="25400" b="1" spc="-300" dirty="0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Text Box 3">
              <a:extLst>
                <a:ext uri="{FF2B5EF4-FFF2-40B4-BE49-F238E27FC236}">
                  <a16:creationId xmlns:a16="http://schemas.microsoft.com/office/drawing/2014/main" id="{7B4C0826-2F66-1704-75CC-88F5C40B3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178" y="2069177"/>
              <a:ext cx="1385856" cy="273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5400" b="1" i="1" spc="-300" noProof="1">
                  <a:solidFill>
                    <a:srgbClr val="4D4D4D"/>
                  </a:solidFill>
                  <a:latin typeface="Ubuntu" panose="020B0504030602030204" pitchFamily="34" charset="0"/>
                </a:rPr>
                <a:t>i</a:t>
              </a:r>
              <a:endParaRPr lang="en-US" altLang="en-FI" sz="25400" b="1" spc="-300" noProof="1">
                <a:solidFill>
                  <a:srgbClr val="4D4D4D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55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4210DD2-0DCA-F92E-6C08-6CCEECA7E8BE}"/>
              </a:ext>
            </a:extLst>
          </p:cNvPr>
          <p:cNvSpPr/>
          <p:nvPr/>
        </p:nvSpPr>
        <p:spPr>
          <a:xfrm>
            <a:off x="-3" y="2155698"/>
            <a:ext cx="2546362" cy="2546376"/>
          </a:xfrm>
          <a:custGeom>
            <a:avLst/>
            <a:gdLst>
              <a:gd name="connsiteX0" fmla="*/ 2508628 w 2546362"/>
              <a:gd name="connsiteY0" fmla="*/ 1579606 h 2546376"/>
              <a:gd name="connsiteX1" fmla="*/ 966771 w 2546362"/>
              <a:gd name="connsiteY1" fmla="*/ 2508655 h 2546376"/>
              <a:gd name="connsiteX2" fmla="*/ 37722 w 2546362"/>
              <a:gd name="connsiteY2" fmla="*/ 966826 h 2546376"/>
              <a:gd name="connsiteX3" fmla="*/ 1579550 w 2546362"/>
              <a:gd name="connsiteY3" fmla="*/ 37720 h 2546376"/>
              <a:gd name="connsiteX4" fmla="*/ 1583016 w 2546362"/>
              <a:gd name="connsiteY4" fmla="*/ 38608 h 2546376"/>
              <a:gd name="connsiteX5" fmla="*/ 2508628 w 2546362"/>
              <a:gd name="connsiteY5" fmla="*/ 1579606 h 25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6362" h="2546376">
                <a:moveTo>
                  <a:pt x="2508628" y="1579606"/>
                </a:moveTo>
                <a:cubicBezTo>
                  <a:pt x="2339424" y="2261922"/>
                  <a:pt x="1649116" y="2677859"/>
                  <a:pt x="966771" y="2508655"/>
                </a:cubicBezTo>
                <a:cubicBezTo>
                  <a:pt x="284454" y="2339479"/>
                  <a:pt x="-131483" y="1649143"/>
                  <a:pt x="37722" y="966826"/>
                </a:cubicBezTo>
                <a:cubicBezTo>
                  <a:pt x="206926" y="284481"/>
                  <a:pt x="897233" y="-131485"/>
                  <a:pt x="1579550" y="37720"/>
                </a:cubicBezTo>
                <a:cubicBezTo>
                  <a:pt x="1580696" y="38006"/>
                  <a:pt x="1581870" y="38293"/>
                  <a:pt x="1583016" y="38608"/>
                </a:cubicBezTo>
                <a:cubicBezTo>
                  <a:pt x="2263528" y="209387"/>
                  <a:pt x="2677546" y="898606"/>
                  <a:pt x="2508628" y="1579606"/>
                </a:cubicBezTo>
                <a:close/>
              </a:path>
            </a:pathLst>
          </a:custGeom>
          <a:solidFill>
            <a:srgbClr val="F7931A"/>
          </a:solidFill>
          <a:ln w="2864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46D74E4-D46A-E866-697E-70C9AF2347D4}"/>
              </a:ext>
            </a:extLst>
          </p:cNvPr>
          <p:cNvSpPr/>
          <p:nvPr/>
        </p:nvSpPr>
        <p:spPr>
          <a:xfrm>
            <a:off x="621571" y="2596896"/>
            <a:ext cx="1218339" cy="1613055"/>
          </a:xfrm>
          <a:custGeom>
            <a:avLst/>
            <a:gdLst>
              <a:gd name="connsiteX0" fmla="*/ 940362 w 1218339"/>
              <a:gd name="connsiteY0" fmla="*/ 646746 h 1613055"/>
              <a:gd name="connsiteX1" fmla="*/ 579185 w 1218339"/>
              <a:gd name="connsiteY1" fmla="*/ 704828 h 1613055"/>
              <a:gd name="connsiteX2" fmla="*/ 648779 w 1218339"/>
              <a:gd name="connsiteY2" fmla="*/ 426391 h 1613055"/>
              <a:gd name="connsiteX3" fmla="*/ 939159 w 1218339"/>
              <a:gd name="connsiteY3" fmla="*/ 646746 h 1613055"/>
              <a:gd name="connsiteX4" fmla="*/ 940362 w 1218339"/>
              <a:gd name="connsiteY4" fmla="*/ 646746 h 1613055"/>
              <a:gd name="connsiteX5" fmla="*/ 897001 w 1218339"/>
              <a:gd name="connsiteY5" fmla="*/ 1096679 h 1613055"/>
              <a:gd name="connsiteX6" fmla="*/ 467403 w 1218339"/>
              <a:gd name="connsiteY6" fmla="*/ 1152727 h 1613055"/>
              <a:gd name="connsiteX7" fmla="*/ 544158 w 1218339"/>
              <a:gd name="connsiteY7" fmla="*/ 845249 h 1613055"/>
              <a:gd name="connsiteX8" fmla="*/ 897001 w 1218339"/>
              <a:gd name="connsiteY8" fmla="*/ 1096679 h 1613055"/>
              <a:gd name="connsiteX9" fmla="*/ 1215219 w 1218339"/>
              <a:gd name="connsiteY9" fmla="*/ 649152 h 1613055"/>
              <a:gd name="connsiteX10" fmla="*/ 936782 w 1218339"/>
              <a:gd name="connsiteY10" fmla="*/ 328156 h 1613055"/>
              <a:gd name="connsiteX11" fmla="*/ 994062 w 1218339"/>
              <a:gd name="connsiteY11" fmla="*/ 98636 h 1613055"/>
              <a:gd name="connsiteX12" fmla="*/ 852867 w 1218339"/>
              <a:gd name="connsiteY12" fmla="*/ 63638 h 1613055"/>
              <a:gd name="connsiteX13" fmla="*/ 797191 w 1218339"/>
              <a:gd name="connsiteY13" fmla="*/ 287201 h 1613055"/>
              <a:gd name="connsiteX14" fmla="*/ 685410 w 1218339"/>
              <a:gd name="connsiteY14" fmla="*/ 260938 h 1613055"/>
              <a:gd name="connsiteX15" fmla="*/ 741086 w 1218339"/>
              <a:gd name="connsiteY15" fmla="*/ 34998 h 1613055"/>
              <a:gd name="connsiteX16" fmla="*/ 601466 w 1218339"/>
              <a:gd name="connsiteY16" fmla="*/ 0 h 1613055"/>
              <a:gd name="connsiteX17" fmla="*/ 544187 w 1218339"/>
              <a:gd name="connsiteY17" fmla="*/ 229520 h 1613055"/>
              <a:gd name="connsiteX18" fmla="*/ 455088 w 1218339"/>
              <a:gd name="connsiteY18" fmla="*/ 209644 h 1613055"/>
              <a:gd name="connsiteX19" fmla="*/ 262170 w 1218339"/>
              <a:gd name="connsiteY19" fmla="*/ 161500 h 1613055"/>
              <a:gd name="connsiteX20" fmla="*/ 225167 w 1218339"/>
              <a:gd name="connsiteY20" fmla="*/ 310686 h 1613055"/>
              <a:gd name="connsiteX21" fmla="*/ 326609 w 1218339"/>
              <a:gd name="connsiteY21" fmla="*/ 336146 h 1613055"/>
              <a:gd name="connsiteX22" fmla="*/ 391851 w 1218339"/>
              <a:gd name="connsiteY22" fmla="*/ 415708 h 1613055"/>
              <a:gd name="connsiteX23" fmla="*/ 235105 w 1218339"/>
              <a:gd name="connsiteY23" fmla="*/ 1044210 h 1613055"/>
              <a:gd name="connsiteX24" fmla="*/ 171095 w 1218339"/>
              <a:gd name="connsiteY24" fmla="*/ 1077232 h 1613055"/>
              <a:gd name="connsiteX25" fmla="*/ 171066 w 1218339"/>
              <a:gd name="connsiteY25" fmla="*/ 1077232 h 1613055"/>
              <a:gd name="connsiteX26" fmla="*/ 69223 w 1218339"/>
              <a:gd name="connsiteY26" fmla="*/ 1052172 h 1613055"/>
              <a:gd name="connsiteX27" fmla="*/ 0 w 1218339"/>
              <a:gd name="connsiteY27" fmla="*/ 1211296 h 1613055"/>
              <a:gd name="connsiteX28" fmla="*/ 181777 w 1218339"/>
              <a:gd name="connsiteY28" fmla="*/ 1256260 h 1613055"/>
              <a:gd name="connsiteX29" fmla="*/ 281215 w 1218339"/>
              <a:gd name="connsiteY29" fmla="*/ 1282122 h 1613055"/>
              <a:gd name="connsiteX30" fmla="*/ 223534 w 1218339"/>
              <a:gd name="connsiteY30" fmla="*/ 1514019 h 1613055"/>
              <a:gd name="connsiteX31" fmla="*/ 363154 w 1218339"/>
              <a:gd name="connsiteY31" fmla="*/ 1549017 h 1613055"/>
              <a:gd name="connsiteX32" fmla="*/ 420434 w 1218339"/>
              <a:gd name="connsiteY32" fmla="*/ 1319497 h 1613055"/>
              <a:gd name="connsiteX33" fmla="*/ 531413 w 1218339"/>
              <a:gd name="connsiteY33" fmla="*/ 1348137 h 1613055"/>
              <a:gd name="connsiteX34" fmla="*/ 474935 w 1218339"/>
              <a:gd name="connsiteY34" fmla="*/ 1578459 h 1613055"/>
              <a:gd name="connsiteX35" fmla="*/ 614555 w 1218339"/>
              <a:gd name="connsiteY35" fmla="*/ 1613056 h 1613055"/>
              <a:gd name="connsiteX36" fmla="*/ 672235 w 1218339"/>
              <a:gd name="connsiteY36" fmla="*/ 1381560 h 1613055"/>
              <a:gd name="connsiteX37" fmla="*/ 1165071 w 1218339"/>
              <a:gd name="connsiteY37" fmla="*/ 1193023 h 1613055"/>
              <a:gd name="connsiteX38" fmla="*/ 1036592 w 1218339"/>
              <a:gd name="connsiteY38" fmla="*/ 854500 h 1613055"/>
              <a:gd name="connsiteX39" fmla="*/ 1215191 w 1218339"/>
              <a:gd name="connsiteY39" fmla="*/ 649238 h 1613055"/>
              <a:gd name="connsiteX40" fmla="*/ 1215219 w 1218339"/>
              <a:gd name="connsiteY40" fmla="*/ 649152 h 161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339" h="1613055">
                <a:moveTo>
                  <a:pt x="940362" y="646746"/>
                </a:moveTo>
                <a:cubicBezTo>
                  <a:pt x="900581" y="805869"/>
                  <a:pt x="657944" y="724303"/>
                  <a:pt x="579185" y="704828"/>
                </a:cubicBezTo>
                <a:lnTo>
                  <a:pt x="648779" y="426391"/>
                </a:lnTo>
                <a:cubicBezTo>
                  <a:pt x="726336" y="445493"/>
                  <a:pt x="980143" y="482067"/>
                  <a:pt x="939159" y="646746"/>
                </a:cubicBezTo>
                <a:lnTo>
                  <a:pt x="940362" y="646746"/>
                </a:lnTo>
                <a:close/>
                <a:moveTo>
                  <a:pt x="897001" y="1096679"/>
                </a:moveTo>
                <a:cubicBezTo>
                  <a:pt x="854041" y="1270064"/>
                  <a:pt x="562086" y="1176240"/>
                  <a:pt x="467403" y="1152727"/>
                </a:cubicBezTo>
                <a:lnTo>
                  <a:pt x="544158" y="845249"/>
                </a:lnTo>
                <a:cubicBezTo>
                  <a:pt x="638841" y="869106"/>
                  <a:pt x="941937" y="915646"/>
                  <a:pt x="897001" y="1096679"/>
                </a:cubicBezTo>
                <a:close/>
                <a:moveTo>
                  <a:pt x="1215219" y="649152"/>
                </a:moveTo>
                <a:cubicBezTo>
                  <a:pt x="1240279" y="479690"/>
                  <a:pt x="1111400" y="388615"/>
                  <a:pt x="936782" y="328156"/>
                </a:cubicBezTo>
                <a:lnTo>
                  <a:pt x="994062" y="98636"/>
                </a:lnTo>
                <a:lnTo>
                  <a:pt x="852867" y="63638"/>
                </a:lnTo>
                <a:lnTo>
                  <a:pt x="797191" y="287201"/>
                </a:lnTo>
                <a:cubicBezTo>
                  <a:pt x="760590" y="278065"/>
                  <a:pt x="722814" y="269301"/>
                  <a:pt x="685410" y="260938"/>
                </a:cubicBezTo>
                <a:lnTo>
                  <a:pt x="741086" y="34998"/>
                </a:lnTo>
                <a:lnTo>
                  <a:pt x="601466" y="0"/>
                </a:lnTo>
                <a:lnTo>
                  <a:pt x="544187" y="229520"/>
                </a:lnTo>
                <a:lnTo>
                  <a:pt x="455088" y="209644"/>
                </a:lnTo>
                <a:lnTo>
                  <a:pt x="262170" y="161500"/>
                </a:lnTo>
                <a:lnTo>
                  <a:pt x="225167" y="310686"/>
                </a:lnTo>
                <a:cubicBezTo>
                  <a:pt x="225167" y="310686"/>
                  <a:pt x="328585" y="334542"/>
                  <a:pt x="326609" y="336146"/>
                </a:cubicBezTo>
                <a:cubicBezTo>
                  <a:pt x="366104" y="340929"/>
                  <a:pt x="394915" y="376013"/>
                  <a:pt x="391851" y="415708"/>
                </a:cubicBezTo>
                <a:lnTo>
                  <a:pt x="235105" y="1044210"/>
                </a:lnTo>
                <a:cubicBezTo>
                  <a:pt x="226570" y="1071017"/>
                  <a:pt x="197930" y="1085767"/>
                  <a:pt x="171095" y="1077232"/>
                </a:cubicBezTo>
                <a:lnTo>
                  <a:pt x="171066" y="1077232"/>
                </a:lnTo>
                <a:cubicBezTo>
                  <a:pt x="171066" y="1079208"/>
                  <a:pt x="69223" y="1052172"/>
                  <a:pt x="69223" y="1052172"/>
                </a:cubicBezTo>
                <a:lnTo>
                  <a:pt x="0" y="1211296"/>
                </a:lnTo>
                <a:lnTo>
                  <a:pt x="181777" y="1256260"/>
                </a:lnTo>
                <a:lnTo>
                  <a:pt x="281215" y="1282122"/>
                </a:lnTo>
                <a:lnTo>
                  <a:pt x="223534" y="1514019"/>
                </a:lnTo>
                <a:lnTo>
                  <a:pt x="363154" y="1549017"/>
                </a:lnTo>
                <a:lnTo>
                  <a:pt x="420434" y="1319497"/>
                </a:lnTo>
                <a:cubicBezTo>
                  <a:pt x="458066" y="1329836"/>
                  <a:pt x="495098" y="1339373"/>
                  <a:pt x="531413" y="1348137"/>
                </a:cubicBezTo>
                <a:lnTo>
                  <a:pt x="474935" y="1578459"/>
                </a:lnTo>
                <a:lnTo>
                  <a:pt x="614555" y="1613056"/>
                </a:lnTo>
                <a:lnTo>
                  <a:pt x="672235" y="1381560"/>
                </a:lnTo>
                <a:cubicBezTo>
                  <a:pt x="910892" y="1426553"/>
                  <a:pt x="1089490" y="1408596"/>
                  <a:pt x="1165071" y="1193023"/>
                </a:cubicBezTo>
                <a:cubicBezTo>
                  <a:pt x="1225930" y="1019580"/>
                  <a:pt x="1161892" y="919741"/>
                  <a:pt x="1036592" y="854500"/>
                </a:cubicBezTo>
                <a:cubicBezTo>
                  <a:pt x="1128068" y="833421"/>
                  <a:pt x="1195715" y="774938"/>
                  <a:pt x="1215191" y="649238"/>
                </a:cubicBezTo>
                <a:lnTo>
                  <a:pt x="1215219" y="649152"/>
                </a:lnTo>
                <a:close/>
              </a:path>
            </a:pathLst>
          </a:custGeom>
          <a:solidFill>
            <a:srgbClr val="FFFFFF"/>
          </a:solidFill>
          <a:ln w="2864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3F6874-69C3-2EC3-9DC3-A5AFD7D2C414}"/>
              </a:ext>
            </a:extLst>
          </p:cNvPr>
          <p:cNvSpPr/>
          <p:nvPr/>
        </p:nvSpPr>
        <p:spPr>
          <a:xfrm>
            <a:off x="2607289" y="2154553"/>
            <a:ext cx="1726749" cy="2545790"/>
          </a:xfrm>
          <a:custGeom>
            <a:avLst/>
            <a:gdLst>
              <a:gd name="connsiteX0" fmla="*/ 706833 w 1726749"/>
              <a:gd name="connsiteY0" fmla="*/ 2147963 h 2545790"/>
              <a:gd name="connsiteX1" fmla="*/ 919254 w 1726749"/>
              <a:gd name="connsiteY1" fmla="*/ 2093060 h 2545790"/>
              <a:gd name="connsiteX2" fmla="*/ 1091896 w 1726749"/>
              <a:gd name="connsiteY2" fmla="*/ 1949059 h 2545790"/>
              <a:gd name="connsiteX3" fmla="*/ 1206054 w 1726749"/>
              <a:gd name="connsiteY3" fmla="*/ 1741019 h 2545790"/>
              <a:gd name="connsiteX4" fmla="*/ 1248212 w 1726749"/>
              <a:gd name="connsiteY4" fmla="*/ 1499184 h 2545790"/>
              <a:gd name="connsiteX5" fmla="*/ 1196489 w 1726749"/>
              <a:gd name="connsiteY5" fmla="*/ 1257721 h 2545790"/>
              <a:gd name="connsiteX6" fmla="*/ 1006348 w 1726749"/>
              <a:gd name="connsiteY6" fmla="*/ 1170627 h 2545790"/>
              <a:gd name="connsiteX7" fmla="*/ 887006 w 1726749"/>
              <a:gd name="connsiteY7" fmla="*/ 1186923 h 2545790"/>
              <a:gd name="connsiteX8" fmla="*/ 756523 w 1726749"/>
              <a:gd name="connsiteY8" fmla="*/ 1254542 h 2545790"/>
              <a:gd name="connsiteX9" fmla="*/ 545705 w 1726749"/>
              <a:gd name="connsiteY9" fmla="*/ 2136020 h 2545790"/>
              <a:gd name="connsiteX10" fmla="*/ 579528 w 1726749"/>
              <a:gd name="connsiteY10" fmla="*/ 2142378 h 2545790"/>
              <a:gd name="connsiteX11" fmla="*/ 610144 w 1726749"/>
              <a:gd name="connsiteY11" fmla="*/ 2147161 h 2545790"/>
              <a:gd name="connsiteX12" fmla="*/ 649925 w 1726749"/>
              <a:gd name="connsiteY12" fmla="*/ 2149137 h 2545790"/>
              <a:gd name="connsiteX13" fmla="*/ 706804 w 1726749"/>
              <a:gd name="connsiteY13" fmla="*/ 2147934 h 2545790"/>
              <a:gd name="connsiteX14" fmla="*/ 1125691 w 1726749"/>
              <a:gd name="connsiteY14" fmla="*/ 770069 h 2545790"/>
              <a:gd name="connsiteX15" fmla="*/ 1392987 w 1726749"/>
              <a:gd name="connsiteY15" fmla="*/ 824972 h 2545790"/>
              <a:gd name="connsiteX16" fmla="*/ 1579948 w 1726749"/>
              <a:gd name="connsiteY16" fmla="*/ 973355 h 2545790"/>
              <a:gd name="connsiteX17" fmla="*/ 1691329 w 1726749"/>
              <a:gd name="connsiteY17" fmla="*/ 1193310 h 2545790"/>
              <a:gd name="connsiteX18" fmla="*/ 1726728 w 1726749"/>
              <a:gd name="connsiteY18" fmla="*/ 1464214 h 2545790"/>
              <a:gd name="connsiteX19" fmla="*/ 1418849 w 1726749"/>
              <a:gd name="connsiteY19" fmla="*/ 2227553 h 2545790"/>
              <a:gd name="connsiteX20" fmla="*/ 1083533 w 1726749"/>
              <a:gd name="connsiteY20" fmla="*/ 2459050 h 2545790"/>
              <a:gd name="connsiteX21" fmla="*/ 665075 w 1726749"/>
              <a:gd name="connsiteY21" fmla="*/ 2545771 h 2545790"/>
              <a:gd name="connsiteX22" fmla="*/ 563232 w 1726749"/>
              <a:gd name="connsiteY22" fmla="*/ 2545771 h 2545790"/>
              <a:gd name="connsiteX23" fmla="*/ 397751 w 1726749"/>
              <a:gd name="connsiteY23" fmla="*/ 2531451 h 2545790"/>
              <a:gd name="connsiteX24" fmla="*/ 198875 w 1726749"/>
              <a:gd name="connsiteY24" fmla="*/ 2491670 h 2545790"/>
              <a:gd name="connsiteX25" fmla="*/ 0 w 1726749"/>
              <a:gd name="connsiteY25" fmla="*/ 2420872 h 2545790"/>
              <a:gd name="connsiteX26" fmla="*/ 558879 w 1726749"/>
              <a:gd name="connsiteY26" fmla="*/ 79562 h 2545790"/>
              <a:gd name="connsiteX27" fmla="*/ 1058101 w 1726749"/>
              <a:gd name="connsiteY27" fmla="*/ 0 h 2545790"/>
              <a:gd name="connsiteX28" fmla="*/ 859225 w 1726749"/>
              <a:gd name="connsiteY28" fmla="*/ 830958 h 2545790"/>
              <a:gd name="connsiteX29" fmla="*/ 987704 w 1726749"/>
              <a:gd name="connsiteY29" fmla="*/ 786022 h 2545790"/>
              <a:gd name="connsiteX30" fmla="*/ 1126521 w 1726749"/>
              <a:gd name="connsiteY30" fmla="*/ 769726 h 2545790"/>
              <a:gd name="connsiteX31" fmla="*/ 1125720 w 1726749"/>
              <a:gd name="connsiteY31" fmla="*/ 770127 h 25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6749" h="2545790">
                <a:moveTo>
                  <a:pt x="706833" y="2147963"/>
                </a:moveTo>
                <a:cubicBezTo>
                  <a:pt x="781182" y="2148192"/>
                  <a:pt x="854328" y="2129261"/>
                  <a:pt x="919254" y="2093060"/>
                </a:cubicBezTo>
                <a:cubicBezTo>
                  <a:pt x="986071" y="2057432"/>
                  <a:pt x="1044840" y="2008372"/>
                  <a:pt x="1091896" y="1949059"/>
                </a:cubicBezTo>
                <a:cubicBezTo>
                  <a:pt x="1140927" y="1886338"/>
                  <a:pt x="1179476" y="1816084"/>
                  <a:pt x="1206054" y="1741019"/>
                </a:cubicBezTo>
                <a:cubicBezTo>
                  <a:pt x="1234093" y="1663462"/>
                  <a:pt x="1248327" y="1581638"/>
                  <a:pt x="1248212" y="1499184"/>
                </a:cubicBezTo>
                <a:cubicBezTo>
                  <a:pt x="1252680" y="1415527"/>
                  <a:pt x="1234809" y="1332184"/>
                  <a:pt x="1196489" y="1257721"/>
                </a:cubicBezTo>
                <a:cubicBezTo>
                  <a:pt x="1162292" y="1200040"/>
                  <a:pt x="1098626" y="1170627"/>
                  <a:pt x="1006348" y="1170627"/>
                </a:cubicBezTo>
                <a:cubicBezTo>
                  <a:pt x="966138" y="1172002"/>
                  <a:pt x="926157" y="1177472"/>
                  <a:pt x="887006" y="1186923"/>
                </a:cubicBezTo>
                <a:cubicBezTo>
                  <a:pt x="838404" y="1197777"/>
                  <a:pt x="793440" y="1221090"/>
                  <a:pt x="756523" y="1254542"/>
                </a:cubicBezTo>
                <a:lnTo>
                  <a:pt x="545705" y="2136020"/>
                </a:lnTo>
                <a:lnTo>
                  <a:pt x="579528" y="2142378"/>
                </a:lnTo>
                <a:cubicBezTo>
                  <a:pt x="589581" y="2144841"/>
                  <a:pt x="599862" y="2146445"/>
                  <a:pt x="610144" y="2147161"/>
                </a:cubicBezTo>
                <a:cubicBezTo>
                  <a:pt x="623347" y="2148794"/>
                  <a:pt x="636636" y="2149452"/>
                  <a:pt x="649925" y="2149137"/>
                </a:cubicBezTo>
                <a:lnTo>
                  <a:pt x="706804" y="2147934"/>
                </a:lnTo>
                <a:close/>
                <a:moveTo>
                  <a:pt x="1125691" y="770069"/>
                </a:moveTo>
                <a:cubicBezTo>
                  <a:pt x="1217768" y="767950"/>
                  <a:pt x="1309187" y="786738"/>
                  <a:pt x="1392987" y="824972"/>
                </a:cubicBezTo>
                <a:cubicBezTo>
                  <a:pt x="1465732" y="859655"/>
                  <a:pt x="1529656" y="910376"/>
                  <a:pt x="1579948" y="973355"/>
                </a:cubicBezTo>
                <a:cubicBezTo>
                  <a:pt x="1631443" y="1038482"/>
                  <a:pt x="1669304" y="1113261"/>
                  <a:pt x="1691329" y="1193310"/>
                </a:cubicBezTo>
                <a:cubicBezTo>
                  <a:pt x="1715443" y="1281578"/>
                  <a:pt x="1727329" y="1372710"/>
                  <a:pt x="1726728" y="1464214"/>
                </a:cubicBezTo>
                <a:cubicBezTo>
                  <a:pt x="1726613" y="1748895"/>
                  <a:pt x="1616263" y="2022434"/>
                  <a:pt x="1418849" y="2227553"/>
                </a:cubicBezTo>
                <a:cubicBezTo>
                  <a:pt x="1323134" y="2325731"/>
                  <a:pt x="1209262" y="2404319"/>
                  <a:pt x="1083533" y="2459050"/>
                </a:cubicBezTo>
                <a:cubicBezTo>
                  <a:pt x="951704" y="2517074"/>
                  <a:pt x="809106" y="2546659"/>
                  <a:pt x="665075" y="2545771"/>
                </a:cubicBezTo>
                <a:lnTo>
                  <a:pt x="563232" y="2545771"/>
                </a:lnTo>
                <a:cubicBezTo>
                  <a:pt x="507871" y="2543967"/>
                  <a:pt x="452596" y="2539213"/>
                  <a:pt x="397751" y="2531451"/>
                </a:cubicBezTo>
                <a:cubicBezTo>
                  <a:pt x="330762" y="2521742"/>
                  <a:pt x="264375" y="2508482"/>
                  <a:pt x="198875" y="2491670"/>
                </a:cubicBezTo>
                <a:cubicBezTo>
                  <a:pt x="130197" y="2475374"/>
                  <a:pt x="63523" y="2451632"/>
                  <a:pt x="0" y="2420872"/>
                </a:cubicBezTo>
                <a:lnTo>
                  <a:pt x="558879" y="79562"/>
                </a:lnTo>
                <a:lnTo>
                  <a:pt x="1058101" y="0"/>
                </a:lnTo>
                <a:lnTo>
                  <a:pt x="859225" y="830958"/>
                </a:lnTo>
                <a:cubicBezTo>
                  <a:pt x="900638" y="812227"/>
                  <a:pt x="943627" y="797191"/>
                  <a:pt x="987704" y="786022"/>
                </a:cubicBezTo>
                <a:cubicBezTo>
                  <a:pt x="1033127" y="774967"/>
                  <a:pt x="1079781" y="769468"/>
                  <a:pt x="1126521" y="769726"/>
                </a:cubicBezTo>
                <a:lnTo>
                  <a:pt x="1125720" y="770127"/>
                </a:lnTo>
                <a:close/>
              </a:path>
            </a:pathLst>
          </a:custGeom>
          <a:solidFill>
            <a:srgbClr val="4D4D4D">
              <a:alpha val="46000"/>
            </a:srgbClr>
          </a:solidFill>
          <a:ln w="2864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6088985-D353-3DD8-876B-803F41CE89F3}"/>
              </a:ext>
            </a:extLst>
          </p:cNvPr>
          <p:cNvSpPr/>
          <p:nvPr/>
        </p:nvSpPr>
        <p:spPr>
          <a:xfrm>
            <a:off x="4372594" y="2187113"/>
            <a:ext cx="1040387" cy="2467845"/>
          </a:xfrm>
          <a:custGeom>
            <a:avLst/>
            <a:gdLst>
              <a:gd name="connsiteX0" fmla="*/ 709238 w 1040387"/>
              <a:gd name="connsiteY0" fmla="*/ 566844 h 2467845"/>
              <a:gd name="connsiteX1" fmla="*/ 528635 w 1040387"/>
              <a:gd name="connsiteY1" fmla="*/ 507588 h 2467845"/>
              <a:gd name="connsiteX2" fmla="*/ 449074 w 1040387"/>
              <a:gd name="connsiteY2" fmla="*/ 325410 h 2467845"/>
              <a:gd name="connsiteX3" fmla="*/ 476510 w 1040387"/>
              <a:gd name="connsiteY3" fmla="*/ 198506 h 2467845"/>
              <a:gd name="connsiteX4" fmla="*/ 549313 w 1040387"/>
              <a:gd name="connsiteY4" fmla="*/ 95088 h 2467845"/>
              <a:gd name="connsiteX5" fmla="*/ 653934 w 1040387"/>
              <a:gd name="connsiteY5" fmla="*/ 25865 h 2467845"/>
              <a:gd name="connsiteX6" fmla="*/ 781210 w 1040387"/>
              <a:gd name="connsiteY6" fmla="*/ 3 h 2467845"/>
              <a:gd name="connsiteX7" fmla="*/ 960210 w 1040387"/>
              <a:gd name="connsiteY7" fmla="*/ 59660 h 2467845"/>
              <a:gd name="connsiteX8" fmla="*/ 1039771 w 1040387"/>
              <a:gd name="connsiteY8" fmla="*/ 241839 h 2467845"/>
              <a:gd name="connsiteX9" fmla="*/ 1012735 w 1040387"/>
              <a:gd name="connsiteY9" fmla="*/ 369114 h 2467845"/>
              <a:gd name="connsiteX10" fmla="*/ 940333 w 1040387"/>
              <a:gd name="connsiteY10" fmla="*/ 472132 h 2467845"/>
              <a:gd name="connsiteX11" fmla="*/ 835712 w 1040387"/>
              <a:gd name="connsiteY11" fmla="*/ 541355 h 2467845"/>
              <a:gd name="connsiteX12" fmla="*/ 708436 w 1040387"/>
              <a:gd name="connsiteY12" fmla="*/ 566815 h 2467845"/>
              <a:gd name="connsiteX13" fmla="*/ 709238 w 1040387"/>
              <a:gd name="connsiteY13" fmla="*/ 566815 h 2467845"/>
              <a:gd name="connsiteX14" fmla="*/ 477341 w 1040387"/>
              <a:gd name="connsiteY14" fmla="*/ 2467845 h 2467845"/>
              <a:gd name="connsiteX15" fmla="*/ 0 w 1040387"/>
              <a:gd name="connsiteY15" fmla="*/ 2467845 h 2467845"/>
              <a:gd name="connsiteX16" fmla="*/ 403335 w 1040387"/>
              <a:gd name="connsiteY16" fmla="*/ 773280 h 2467845"/>
              <a:gd name="connsiteX17" fmla="*/ 883455 w 1040387"/>
              <a:gd name="connsiteY17" fmla="*/ 773280 h 2467845"/>
              <a:gd name="connsiteX18" fmla="*/ 477312 w 1040387"/>
              <a:gd name="connsiteY18" fmla="*/ 2467845 h 24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40387" h="2467845">
                <a:moveTo>
                  <a:pt x="709238" y="566844"/>
                </a:moveTo>
                <a:cubicBezTo>
                  <a:pt x="644169" y="567474"/>
                  <a:pt x="580731" y="546624"/>
                  <a:pt x="528635" y="507588"/>
                </a:cubicBezTo>
                <a:cubicBezTo>
                  <a:pt x="473417" y="463912"/>
                  <a:pt x="443575" y="395606"/>
                  <a:pt x="449074" y="325410"/>
                </a:cubicBezTo>
                <a:cubicBezTo>
                  <a:pt x="448844" y="281619"/>
                  <a:pt x="458181" y="238287"/>
                  <a:pt x="476510" y="198506"/>
                </a:cubicBezTo>
                <a:cubicBezTo>
                  <a:pt x="494067" y="159757"/>
                  <a:pt x="518726" y="124673"/>
                  <a:pt x="549313" y="95088"/>
                </a:cubicBezTo>
                <a:cubicBezTo>
                  <a:pt x="579872" y="66047"/>
                  <a:pt x="615271" y="42620"/>
                  <a:pt x="653934" y="25865"/>
                </a:cubicBezTo>
                <a:cubicBezTo>
                  <a:pt x="694145" y="8595"/>
                  <a:pt x="737477" y="-197"/>
                  <a:pt x="781210" y="3"/>
                </a:cubicBezTo>
                <a:cubicBezTo>
                  <a:pt x="845822" y="-197"/>
                  <a:pt x="908658" y="20767"/>
                  <a:pt x="960210" y="59660"/>
                </a:cubicBezTo>
                <a:cubicBezTo>
                  <a:pt x="1015313" y="103422"/>
                  <a:pt x="1045127" y="171671"/>
                  <a:pt x="1039771" y="241839"/>
                </a:cubicBezTo>
                <a:cubicBezTo>
                  <a:pt x="1040115" y="285744"/>
                  <a:pt x="1030893" y="329190"/>
                  <a:pt x="1012735" y="369114"/>
                </a:cubicBezTo>
                <a:cubicBezTo>
                  <a:pt x="995179" y="407664"/>
                  <a:pt x="970635" y="442576"/>
                  <a:pt x="940333" y="472132"/>
                </a:cubicBezTo>
                <a:cubicBezTo>
                  <a:pt x="909860" y="501287"/>
                  <a:pt x="874462" y="524715"/>
                  <a:pt x="835712" y="541355"/>
                </a:cubicBezTo>
                <a:cubicBezTo>
                  <a:pt x="795502" y="558624"/>
                  <a:pt x="752169" y="567302"/>
                  <a:pt x="708436" y="566815"/>
                </a:cubicBezTo>
                <a:lnTo>
                  <a:pt x="709238" y="566815"/>
                </a:lnTo>
                <a:close/>
                <a:moveTo>
                  <a:pt x="477341" y="2467845"/>
                </a:moveTo>
                <a:lnTo>
                  <a:pt x="0" y="2467845"/>
                </a:lnTo>
                <a:lnTo>
                  <a:pt x="403335" y="773280"/>
                </a:lnTo>
                <a:lnTo>
                  <a:pt x="883455" y="773280"/>
                </a:lnTo>
                <a:lnTo>
                  <a:pt x="477312" y="2467845"/>
                </a:lnTo>
                <a:close/>
              </a:path>
            </a:pathLst>
          </a:custGeom>
          <a:solidFill>
            <a:srgbClr val="4D4D4D">
              <a:alpha val="46000"/>
            </a:srgbClr>
          </a:solidFill>
          <a:ln w="2864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069E417-00E7-7ECE-3B92-E432C6A111F8}"/>
              </a:ext>
            </a:extLst>
          </p:cNvPr>
          <p:cNvSpPr/>
          <p:nvPr/>
        </p:nvSpPr>
        <p:spPr>
          <a:xfrm>
            <a:off x="5311339" y="2461229"/>
            <a:ext cx="1272139" cy="2231291"/>
          </a:xfrm>
          <a:custGeom>
            <a:avLst/>
            <a:gdLst>
              <a:gd name="connsiteX0" fmla="*/ 362394 w 1272139"/>
              <a:gd name="connsiteY0" fmla="*/ 77156 h 2231291"/>
              <a:gd name="connsiteX1" fmla="*/ 861588 w 1272139"/>
              <a:gd name="connsiteY1" fmla="*/ 0 h 2231291"/>
              <a:gd name="connsiteX2" fmla="*/ 737491 w 1272139"/>
              <a:gd name="connsiteY2" fmla="*/ 499222 h 2231291"/>
              <a:gd name="connsiteX3" fmla="*/ 1272140 w 1272139"/>
              <a:gd name="connsiteY3" fmla="*/ 499222 h 2231291"/>
              <a:gd name="connsiteX4" fmla="*/ 1175824 w 1272139"/>
              <a:gd name="connsiteY4" fmla="*/ 892218 h 2231291"/>
              <a:gd name="connsiteX5" fmla="*/ 645585 w 1272139"/>
              <a:gd name="connsiteY5" fmla="*/ 892218 h 2231291"/>
              <a:gd name="connsiteX6" fmla="*/ 503990 w 1272139"/>
              <a:gd name="connsiteY6" fmla="*/ 1483317 h 2231291"/>
              <a:gd name="connsiteX7" fmla="*/ 481307 w 1272139"/>
              <a:gd name="connsiteY7" fmla="*/ 1621791 h 2231291"/>
              <a:gd name="connsiteX8" fmla="*/ 497603 w 1272139"/>
              <a:gd name="connsiteY8" fmla="*/ 1733114 h 2231291"/>
              <a:gd name="connsiteX9" fmla="*/ 566825 w 1272139"/>
              <a:gd name="connsiteY9" fmla="*/ 1805115 h 2231291"/>
              <a:gd name="connsiteX10" fmla="*/ 710025 w 1272139"/>
              <a:gd name="connsiteY10" fmla="*/ 1831378 h 2231291"/>
              <a:gd name="connsiteX11" fmla="*/ 859984 w 1272139"/>
              <a:gd name="connsiteY11" fmla="*/ 1816657 h 2231291"/>
              <a:gd name="connsiteX12" fmla="*/ 1006362 w 1272139"/>
              <a:gd name="connsiteY12" fmla="*/ 1776876 h 2231291"/>
              <a:gd name="connsiteX13" fmla="*/ 1042162 w 1272139"/>
              <a:gd name="connsiteY13" fmla="*/ 2144412 h 2231291"/>
              <a:gd name="connsiteX14" fmla="*/ 832518 w 1272139"/>
              <a:gd name="connsiteY14" fmla="*/ 2205272 h 2231291"/>
              <a:gd name="connsiteX15" fmla="*/ 565221 w 1272139"/>
              <a:gd name="connsiteY15" fmla="*/ 2231133 h 2231291"/>
              <a:gd name="connsiteX16" fmla="*/ 220340 w 1272139"/>
              <a:gd name="connsiteY16" fmla="*/ 2165090 h 2231291"/>
              <a:gd name="connsiteX17" fmla="*/ 46124 w 1272139"/>
              <a:gd name="connsiteY17" fmla="*/ 1984487 h 2231291"/>
              <a:gd name="connsiteX18" fmla="*/ 1188 w 1272139"/>
              <a:gd name="connsiteY18" fmla="*/ 1721945 h 2231291"/>
              <a:gd name="connsiteX19" fmla="*/ 46124 w 1272139"/>
              <a:gd name="connsiteY19" fmla="*/ 1409283 h 2231291"/>
              <a:gd name="connsiteX20" fmla="*/ 362366 w 1272139"/>
              <a:gd name="connsiteY20" fmla="*/ 75552 h 2231291"/>
              <a:gd name="connsiteX21" fmla="*/ 362366 w 1272139"/>
              <a:gd name="connsiteY21" fmla="*/ 77156 h 223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72139" h="2231291">
                <a:moveTo>
                  <a:pt x="362394" y="77156"/>
                </a:moveTo>
                <a:lnTo>
                  <a:pt x="861588" y="0"/>
                </a:lnTo>
                <a:lnTo>
                  <a:pt x="737491" y="499222"/>
                </a:lnTo>
                <a:lnTo>
                  <a:pt x="1272140" y="499222"/>
                </a:lnTo>
                <a:lnTo>
                  <a:pt x="1175824" y="892218"/>
                </a:lnTo>
                <a:lnTo>
                  <a:pt x="645585" y="892218"/>
                </a:lnTo>
                <a:lnTo>
                  <a:pt x="503990" y="1483317"/>
                </a:lnTo>
                <a:cubicBezTo>
                  <a:pt x="491732" y="1528568"/>
                  <a:pt x="484142" y="1574965"/>
                  <a:pt x="481307" y="1621791"/>
                </a:cubicBezTo>
                <a:cubicBezTo>
                  <a:pt x="478386" y="1659653"/>
                  <a:pt x="483999" y="1697687"/>
                  <a:pt x="497603" y="1733114"/>
                </a:cubicBezTo>
                <a:cubicBezTo>
                  <a:pt x="510921" y="1764905"/>
                  <a:pt x="535580" y="1790594"/>
                  <a:pt x="566825" y="1805115"/>
                </a:cubicBezTo>
                <a:cubicBezTo>
                  <a:pt x="611790" y="1824991"/>
                  <a:pt x="660879" y="1834041"/>
                  <a:pt x="710025" y="1831378"/>
                </a:cubicBezTo>
                <a:cubicBezTo>
                  <a:pt x="760374" y="1831549"/>
                  <a:pt x="810608" y="1826595"/>
                  <a:pt x="859984" y="1816657"/>
                </a:cubicBezTo>
                <a:cubicBezTo>
                  <a:pt x="909673" y="1806948"/>
                  <a:pt x="958619" y="1793659"/>
                  <a:pt x="1006362" y="1776876"/>
                </a:cubicBezTo>
                <a:lnTo>
                  <a:pt x="1042162" y="2144412"/>
                </a:lnTo>
                <a:cubicBezTo>
                  <a:pt x="973626" y="2169042"/>
                  <a:pt x="903602" y="2189405"/>
                  <a:pt x="832518" y="2205272"/>
                </a:cubicBezTo>
                <a:cubicBezTo>
                  <a:pt x="744679" y="2223916"/>
                  <a:pt x="655008" y="2232594"/>
                  <a:pt x="565221" y="2231133"/>
                </a:cubicBezTo>
                <a:cubicBezTo>
                  <a:pt x="416838" y="2231133"/>
                  <a:pt x="302279" y="2208852"/>
                  <a:pt x="220340" y="2165090"/>
                </a:cubicBezTo>
                <a:cubicBezTo>
                  <a:pt x="143700" y="2126111"/>
                  <a:pt x="82296" y="2062530"/>
                  <a:pt x="46124" y="1984487"/>
                </a:cubicBezTo>
                <a:cubicBezTo>
                  <a:pt x="10811" y="1901689"/>
                  <a:pt x="-4597" y="1811759"/>
                  <a:pt x="1188" y="1721945"/>
                </a:cubicBezTo>
                <a:cubicBezTo>
                  <a:pt x="6544" y="1616578"/>
                  <a:pt x="21580" y="1511928"/>
                  <a:pt x="46124" y="1409283"/>
                </a:cubicBezTo>
                <a:lnTo>
                  <a:pt x="362366" y="75552"/>
                </a:lnTo>
                <a:lnTo>
                  <a:pt x="362366" y="77156"/>
                </a:lnTo>
                <a:close/>
              </a:path>
            </a:pathLst>
          </a:custGeom>
          <a:solidFill>
            <a:srgbClr val="4D4D4D">
              <a:alpha val="46000"/>
            </a:srgbClr>
          </a:solidFill>
          <a:ln w="2864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A46248-6C00-93D5-3E73-5B865D725D1D}"/>
              </a:ext>
            </a:extLst>
          </p:cNvPr>
          <p:cNvSpPr/>
          <p:nvPr/>
        </p:nvSpPr>
        <p:spPr>
          <a:xfrm>
            <a:off x="6564727" y="2914987"/>
            <a:ext cx="1482908" cy="1785309"/>
          </a:xfrm>
          <a:custGeom>
            <a:avLst/>
            <a:gdLst>
              <a:gd name="connsiteX0" fmla="*/ 1225 w 1482908"/>
              <a:gd name="connsiteY0" fmla="*/ 1063326 h 1785309"/>
              <a:gd name="connsiteX1" fmla="*/ 72022 w 1482908"/>
              <a:gd name="connsiteY1" fmla="*/ 650854 h 1785309"/>
              <a:gd name="connsiteX2" fmla="*/ 274878 w 1482908"/>
              <a:gd name="connsiteY2" fmla="*/ 312359 h 1785309"/>
              <a:gd name="connsiteX3" fmla="*/ 595474 w 1482908"/>
              <a:gd name="connsiteY3" fmla="*/ 83985 h 1785309"/>
              <a:gd name="connsiteX4" fmla="*/ 1015907 w 1482908"/>
              <a:gd name="connsiteY4" fmla="*/ 99 h 1785309"/>
              <a:gd name="connsiteX5" fmla="*/ 1275270 w 1482908"/>
              <a:gd name="connsiteY5" fmla="*/ 27507 h 1785309"/>
              <a:gd name="connsiteX6" fmla="*/ 1482909 w 1482908"/>
              <a:gd name="connsiteY6" fmla="*/ 99909 h 1785309"/>
              <a:gd name="connsiteX7" fmla="*/ 1317055 w 1482908"/>
              <a:gd name="connsiteY7" fmla="*/ 472628 h 1785309"/>
              <a:gd name="connsiteX8" fmla="*/ 1183393 w 1482908"/>
              <a:gd name="connsiteY8" fmla="*/ 426088 h 1785309"/>
              <a:gd name="connsiteX9" fmla="*/ 1014332 w 1482908"/>
              <a:gd name="connsiteY9" fmla="*/ 405009 h 1785309"/>
              <a:gd name="connsiteX10" fmla="*/ 637631 w 1482908"/>
              <a:gd name="connsiteY10" fmla="*/ 570491 h 1785309"/>
              <a:gd name="connsiteX11" fmla="*/ 497611 w 1482908"/>
              <a:gd name="connsiteY11" fmla="*/ 1012032 h 1785309"/>
              <a:gd name="connsiteX12" fmla="*/ 568408 w 1482908"/>
              <a:gd name="connsiteY12" fmla="*/ 1277781 h 1785309"/>
              <a:gd name="connsiteX13" fmla="*/ 829347 w 1482908"/>
              <a:gd name="connsiteY13" fmla="*/ 1379167 h 1785309"/>
              <a:gd name="connsiteX14" fmla="*/ 1009950 w 1482908"/>
              <a:gd name="connsiteY14" fmla="*/ 1359691 h 1785309"/>
              <a:gd name="connsiteX15" fmla="*/ 1164691 w 1482908"/>
              <a:gd name="connsiteY15" fmla="*/ 1311548 h 1785309"/>
              <a:gd name="connsiteX16" fmla="*/ 1200090 w 1482908"/>
              <a:gd name="connsiteY16" fmla="*/ 1695036 h 1785309"/>
              <a:gd name="connsiteX17" fmla="*/ 1001215 w 1482908"/>
              <a:gd name="connsiteY17" fmla="*/ 1757843 h 1785309"/>
              <a:gd name="connsiteX18" fmla="*/ 740276 w 1482908"/>
              <a:gd name="connsiteY18" fmla="*/ 1784936 h 1785309"/>
              <a:gd name="connsiteX19" fmla="*/ 398975 w 1482908"/>
              <a:gd name="connsiteY19" fmla="*/ 1727227 h 1785309"/>
              <a:gd name="connsiteX20" fmla="*/ 170658 w 1482908"/>
              <a:gd name="connsiteY20" fmla="*/ 1570939 h 1785309"/>
              <a:gd name="connsiteX21" fmla="*/ 39802 w 1482908"/>
              <a:gd name="connsiteY21" fmla="*/ 1340187 h 1785309"/>
              <a:gd name="connsiteX22" fmla="*/ 21 w 1482908"/>
              <a:gd name="connsiteY22" fmla="*/ 1061751 h 1785309"/>
              <a:gd name="connsiteX23" fmla="*/ 1225 w 1482908"/>
              <a:gd name="connsiteY23" fmla="*/ 1063354 h 17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82908" h="1785309">
                <a:moveTo>
                  <a:pt x="1225" y="1063326"/>
                </a:moveTo>
                <a:cubicBezTo>
                  <a:pt x="222" y="922761"/>
                  <a:pt x="24165" y="783056"/>
                  <a:pt x="72022" y="650854"/>
                </a:cubicBezTo>
                <a:cubicBezTo>
                  <a:pt x="116901" y="525841"/>
                  <a:pt x="185837" y="410852"/>
                  <a:pt x="274878" y="312359"/>
                </a:cubicBezTo>
                <a:cubicBezTo>
                  <a:pt x="364664" y="214669"/>
                  <a:pt x="473840" y="136911"/>
                  <a:pt x="595474" y="83985"/>
                </a:cubicBezTo>
                <a:cubicBezTo>
                  <a:pt x="728133" y="26705"/>
                  <a:pt x="871418" y="-1906"/>
                  <a:pt x="1015907" y="99"/>
                </a:cubicBezTo>
                <a:cubicBezTo>
                  <a:pt x="1103144" y="-932"/>
                  <a:pt x="1190209" y="8261"/>
                  <a:pt x="1275270" y="27507"/>
                </a:cubicBezTo>
                <a:cubicBezTo>
                  <a:pt x="1346783" y="44462"/>
                  <a:pt x="1416350" y="68720"/>
                  <a:pt x="1482909" y="99909"/>
                </a:cubicBezTo>
                <a:lnTo>
                  <a:pt x="1317055" y="472628"/>
                </a:lnTo>
                <a:cubicBezTo>
                  <a:pt x="1274096" y="455129"/>
                  <a:pt x="1229532" y="440064"/>
                  <a:pt x="1183393" y="426088"/>
                </a:cubicBezTo>
                <a:cubicBezTo>
                  <a:pt x="1128376" y="410766"/>
                  <a:pt x="1071411" y="403663"/>
                  <a:pt x="1014332" y="405009"/>
                </a:cubicBezTo>
                <a:cubicBezTo>
                  <a:pt x="870101" y="399797"/>
                  <a:pt x="731370" y="460771"/>
                  <a:pt x="637631" y="570491"/>
                </a:cubicBezTo>
                <a:cubicBezTo>
                  <a:pt x="544552" y="679981"/>
                  <a:pt x="497840" y="827161"/>
                  <a:pt x="497611" y="1012032"/>
                </a:cubicBezTo>
                <a:cubicBezTo>
                  <a:pt x="493229" y="1105799"/>
                  <a:pt x="517974" y="1198592"/>
                  <a:pt x="568408" y="1277781"/>
                </a:cubicBezTo>
                <a:cubicBezTo>
                  <a:pt x="615579" y="1345400"/>
                  <a:pt x="702615" y="1379167"/>
                  <a:pt x="829347" y="1379167"/>
                </a:cubicBezTo>
                <a:cubicBezTo>
                  <a:pt x="890092" y="1379224"/>
                  <a:pt x="950637" y="1372694"/>
                  <a:pt x="1009950" y="1359691"/>
                </a:cubicBezTo>
                <a:cubicBezTo>
                  <a:pt x="1062848" y="1348407"/>
                  <a:pt x="1114686" y="1332312"/>
                  <a:pt x="1164691" y="1311548"/>
                </a:cubicBezTo>
                <a:lnTo>
                  <a:pt x="1200090" y="1695036"/>
                </a:lnTo>
                <a:cubicBezTo>
                  <a:pt x="1135020" y="1719666"/>
                  <a:pt x="1068633" y="1740659"/>
                  <a:pt x="1001215" y="1757843"/>
                </a:cubicBezTo>
                <a:cubicBezTo>
                  <a:pt x="915610" y="1777146"/>
                  <a:pt x="828029" y="1786254"/>
                  <a:pt x="740276" y="1784936"/>
                </a:cubicBezTo>
                <a:cubicBezTo>
                  <a:pt x="623798" y="1788316"/>
                  <a:pt x="507864" y="1768698"/>
                  <a:pt x="398975" y="1727227"/>
                </a:cubicBezTo>
                <a:cubicBezTo>
                  <a:pt x="312425" y="1692344"/>
                  <a:pt x="234496" y="1639016"/>
                  <a:pt x="170658" y="1570939"/>
                </a:cubicBezTo>
                <a:cubicBezTo>
                  <a:pt x="110085" y="1504953"/>
                  <a:pt x="65320" y="1426021"/>
                  <a:pt x="39802" y="1340187"/>
                </a:cubicBezTo>
                <a:cubicBezTo>
                  <a:pt x="12794" y="1249857"/>
                  <a:pt x="-609" y="1156004"/>
                  <a:pt x="21" y="1061751"/>
                </a:cubicBezTo>
                <a:lnTo>
                  <a:pt x="1225" y="1063354"/>
                </a:lnTo>
                <a:close/>
              </a:path>
            </a:pathLst>
          </a:custGeom>
          <a:solidFill>
            <a:srgbClr val="4D4D4D">
              <a:alpha val="46000"/>
            </a:srgbClr>
          </a:solidFill>
          <a:ln w="2864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6FC7DC6-A1BF-84EF-45DF-282406389CCB}"/>
              </a:ext>
            </a:extLst>
          </p:cNvPr>
          <p:cNvSpPr/>
          <p:nvPr/>
        </p:nvSpPr>
        <p:spPr>
          <a:xfrm>
            <a:off x="8014082" y="2916925"/>
            <a:ext cx="1619305" cy="1783578"/>
          </a:xfrm>
          <a:custGeom>
            <a:avLst/>
            <a:gdLst>
              <a:gd name="connsiteX0" fmla="*/ 907071 w 1619305"/>
              <a:gd name="connsiteY0" fmla="*/ 404675 h 1783578"/>
              <a:gd name="connsiteX1" fmla="*/ 720109 w 1619305"/>
              <a:gd name="connsiteY1" fmla="*/ 465535 h 1783578"/>
              <a:gd name="connsiteX2" fmla="*/ 585273 w 1619305"/>
              <a:gd name="connsiteY2" fmla="*/ 620276 h 1783578"/>
              <a:gd name="connsiteX3" fmla="*/ 500957 w 1619305"/>
              <a:gd name="connsiteY3" fmla="*/ 824794 h 1783578"/>
              <a:gd name="connsiteX4" fmla="*/ 473921 w 1619305"/>
              <a:gd name="connsiteY4" fmla="*/ 1035555 h 1783578"/>
              <a:gd name="connsiteX5" fmla="*/ 525244 w 1619305"/>
              <a:gd name="connsiteY5" fmla="*/ 1286956 h 1783578"/>
              <a:gd name="connsiteX6" fmla="*/ 712205 w 1619305"/>
              <a:gd name="connsiteY6" fmla="*/ 1377257 h 1783578"/>
              <a:gd name="connsiteX7" fmla="*/ 899166 w 1619305"/>
              <a:gd name="connsiteY7" fmla="*/ 1315997 h 1783578"/>
              <a:gd name="connsiteX8" fmla="*/ 1034403 w 1619305"/>
              <a:gd name="connsiteY8" fmla="*/ 1161313 h 1783578"/>
              <a:gd name="connsiteX9" fmla="*/ 1116772 w 1619305"/>
              <a:gd name="connsiteY9" fmla="*/ 956795 h 1783578"/>
              <a:gd name="connsiteX10" fmla="*/ 1143780 w 1619305"/>
              <a:gd name="connsiteY10" fmla="*/ 745576 h 1783578"/>
              <a:gd name="connsiteX11" fmla="*/ 1092457 w 1619305"/>
              <a:gd name="connsiteY11" fmla="*/ 494175 h 1783578"/>
              <a:gd name="connsiteX12" fmla="*/ 905495 w 1619305"/>
              <a:gd name="connsiteY12" fmla="*/ 404274 h 1783578"/>
              <a:gd name="connsiteX13" fmla="*/ 907099 w 1619305"/>
              <a:gd name="connsiteY13" fmla="*/ 404675 h 1783578"/>
              <a:gd name="connsiteX14" fmla="*/ 668415 w 1619305"/>
              <a:gd name="connsiteY14" fmla="*/ 1783371 h 1783578"/>
              <a:gd name="connsiteX15" fmla="*/ 371677 w 1619305"/>
              <a:gd name="connsiteY15" fmla="*/ 1731647 h 1783578"/>
              <a:gd name="connsiteX16" fmla="*/ 164037 w 1619305"/>
              <a:gd name="connsiteY16" fmla="*/ 1586844 h 1783578"/>
              <a:gd name="connsiteX17" fmla="*/ 39941 w 1619305"/>
              <a:gd name="connsiteY17" fmla="*/ 1366088 h 1783578"/>
              <a:gd name="connsiteX18" fmla="*/ 160 w 1619305"/>
              <a:gd name="connsiteY18" fmla="*/ 1084472 h 1783578"/>
              <a:gd name="connsiteX19" fmla="*/ 62653 w 1619305"/>
              <a:gd name="connsiteY19" fmla="*/ 697833 h 1783578"/>
              <a:gd name="connsiteX20" fmla="*/ 246377 w 1619305"/>
              <a:gd name="connsiteY20" fmla="*/ 351377 h 1783578"/>
              <a:gd name="connsiteX21" fmla="*/ 545893 w 1619305"/>
              <a:gd name="connsiteY21" fmla="*/ 98400 h 1783578"/>
              <a:gd name="connsiteX22" fmla="*/ 951634 w 1619305"/>
              <a:gd name="connsiteY22" fmla="*/ 137 h 1783578"/>
              <a:gd name="connsiteX23" fmla="*/ 1246797 w 1619305"/>
              <a:gd name="connsiteY23" fmla="*/ 51861 h 1783578"/>
              <a:gd name="connsiteX24" fmla="*/ 1455610 w 1619305"/>
              <a:gd name="connsiteY24" fmla="*/ 194659 h 1783578"/>
              <a:gd name="connsiteX25" fmla="*/ 1579335 w 1619305"/>
              <a:gd name="connsiteY25" fmla="*/ 415415 h 1783578"/>
              <a:gd name="connsiteX26" fmla="*/ 1619116 w 1619305"/>
              <a:gd name="connsiteY26" fmla="*/ 697432 h 1783578"/>
              <a:gd name="connsiteX27" fmla="*/ 1558256 w 1619305"/>
              <a:gd name="connsiteY27" fmla="*/ 1084071 h 1783578"/>
              <a:gd name="connsiteX28" fmla="*/ 1377653 w 1619305"/>
              <a:gd name="connsiteY28" fmla="*/ 1432131 h 1783578"/>
              <a:gd name="connsiteX29" fmla="*/ 1079712 w 1619305"/>
              <a:gd name="connsiteY29" fmla="*/ 1684735 h 1783578"/>
              <a:gd name="connsiteX30" fmla="*/ 668415 w 1619305"/>
              <a:gd name="connsiteY30" fmla="*/ 1783371 h 178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19305" h="1783578">
                <a:moveTo>
                  <a:pt x="907071" y="404675"/>
                </a:moveTo>
                <a:cubicBezTo>
                  <a:pt x="839767" y="403730"/>
                  <a:pt x="773981" y="425124"/>
                  <a:pt x="720109" y="465535"/>
                </a:cubicBezTo>
                <a:cubicBezTo>
                  <a:pt x="665494" y="507808"/>
                  <a:pt x="619670" y="560419"/>
                  <a:pt x="585273" y="620276"/>
                </a:cubicBezTo>
                <a:cubicBezTo>
                  <a:pt x="547440" y="684000"/>
                  <a:pt x="519029" y="752908"/>
                  <a:pt x="500957" y="824794"/>
                </a:cubicBezTo>
                <a:cubicBezTo>
                  <a:pt x="483458" y="893701"/>
                  <a:pt x="474351" y="964442"/>
                  <a:pt x="473921" y="1035555"/>
                </a:cubicBezTo>
                <a:cubicBezTo>
                  <a:pt x="469625" y="1122362"/>
                  <a:pt x="487296" y="1208798"/>
                  <a:pt x="525244" y="1286956"/>
                </a:cubicBezTo>
                <a:cubicBezTo>
                  <a:pt x="559869" y="1347014"/>
                  <a:pt x="621904" y="1377257"/>
                  <a:pt x="712205" y="1377257"/>
                </a:cubicBezTo>
                <a:cubicBezTo>
                  <a:pt x="779623" y="1378403"/>
                  <a:pt x="845495" y="1356837"/>
                  <a:pt x="899166" y="1315997"/>
                </a:cubicBezTo>
                <a:cubicBezTo>
                  <a:pt x="953897" y="1273724"/>
                  <a:pt x="999807" y="1221113"/>
                  <a:pt x="1034403" y="1161313"/>
                </a:cubicBezTo>
                <a:cubicBezTo>
                  <a:pt x="1071693" y="1097503"/>
                  <a:pt x="1099417" y="1028624"/>
                  <a:pt x="1116772" y="956795"/>
                </a:cubicBezTo>
                <a:cubicBezTo>
                  <a:pt x="1134070" y="887744"/>
                  <a:pt x="1143178" y="816832"/>
                  <a:pt x="1143780" y="745576"/>
                </a:cubicBezTo>
                <a:cubicBezTo>
                  <a:pt x="1148247" y="658826"/>
                  <a:pt x="1130519" y="572305"/>
                  <a:pt x="1092457" y="494175"/>
                </a:cubicBezTo>
                <a:cubicBezTo>
                  <a:pt x="1057860" y="434518"/>
                  <a:pt x="995396" y="404274"/>
                  <a:pt x="905495" y="404274"/>
                </a:cubicBezTo>
                <a:lnTo>
                  <a:pt x="907099" y="404675"/>
                </a:lnTo>
                <a:close/>
                <a:moveTo>
                  <a:pt x="668415" y="1783371"/>
                </a:moveTo>
                <a:cubicBezTo>
                  <a:pt x="567058" y="1785719"/>
                  <a:pt x="466274" y="1768135"/>
                  <a:pt x="371677" y="1731647"/>
                </a:cubicBezTo>
                <a:cubicBezTo>
                  <a:pt x="292086" y="1700258"/>
                  <a:pt x="221002" y="1650711"/>
                  <a:pt x="164037" y="1586844"/>
                </a:cubicBezTo>
                <a:cubicBezTo>
                  <a:pt x="108018" y="1522519"/>
                  <a:pt x="65831" y="1447396"/>
                  <a:pt x="39941" y="1366088"/>
                </a:cubicBezTo>
                <a:cubicBezTo>
                  <a:pt x="11817" y="1274927"/>
                  <a:pt x="-1645" y="1179843"/>
                  <a:pt x="160" y="1084472"/>
                </a:cubicBezTo>
                <a:cubicBezTo>
                  <a:pt x="475" y="953129"/>
                  <a:pt x="21525" y="822617"/>
                  <a:pt x="62653" y="697833"/>
                </a:cubicBezTo>
                <a:cubicBezTo>
                  <a:pt x="102548" y="572247"/>
                  <a:pt x="164839" y="454910"/>
                  <a:pt x="246377" y="351377"/>
                </a:cubicBezTo>
                <a:cubicBezTo>
                  <a:pt x="328288" y="247872"/>
                  <a:pt x="430159" y="161838"/>
                  <a:pt x="545893" y="98400"/>
                </a:cubicBezTo>
                <a:cubicBezTo>
                  <a:pt x="670477" y="31412"/>
                  <a:pt x="810182" y="-2441"/>
                  <a:pt x="951634" y="137"/>
                </a:cubicBezTo>
                <a:cubicBezTo>
                  <a:pt x="1052389" y="-1696"/>
                  <a:pt x="1152629" y="15889"/>
                  <a:pt x="1246797" y="51861"/>
                </a:cubicBezTo>
                <a:cubicBezTo>
                  <a:pt x="1326473" y="82734"/>
                  <a:pt x="1397959" y="131623"/>
                  <a:pt x="1455610" y="194659"/>
                </a:cubicBezTo>
                <a:cubicBezTo>
                  <a:pt x="1511286" y="259156"/>
                  <a:pt x="1553387" y="334250"/>
                  <a:pt x="1579335" y="415415"/>
                </a:cubicBezTo>
                <a:cubicBezTo>
                  <a:pt x="1607660" y="506662"/>
                  <a:pt x="1621092" y="601890"/>
                  <a:pt x="1619116" y="697432"/>
                </a:cubicBezTo>
                <a:cubicBezTo>
                  <a:pt x="1618714" y="828660"/>
                  <a:pt x="1598180" y="959086"/>
                  <a:pt x="1558256" y="1084071"/>
                </a:cubicBezTo>
                <a:cubicBezTo>
                  <a:pt x="1519048" y="1209829"/>
                  <a:pt x="1457902" y="1327624"/>
                  <a:pt x="1377653" y="1432131"/>
                </a:cubicBezTo>
                <a:cubicBezTo>
                  <a:pt x="1296946" y="1536065"/>
                  <a:pt x="1195474" y="1622100"/>
                  <a:pt x="1079712" y="1684735"/>
                </a:cubicBezTo>
                <a:cubicBezTo>
                  <a:pt x="953210" y="1752068"/>
                  <a:pt x="811700" y="1786034"/>
                  <a:pt x="668415" y="1783371"/>
                </a:cubicBezTo>
                <a:close/>
              </a:path>
            </a:pathLst>
          </a:custGeom>
          <a:solidFill>
            <a:srgbClr val="4D4D4D">
              <a:alpha val="46000"/>
            </a:srgbClr>
          </a:solidFill>
          <a:ln w="2864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DC864D6-4D6D-4BF3-898E-11CF51FCBD0C}"/>
              </a:ext>
            </a:extLst>
          </p:cNvPr>
          <p:cNvSpPr/>
          <p:nvPr/>
        </p:nvSpPr>
        <p:spPr>
          <a:xfrm>
            <a:off x="9678162" y="2187105"/>
            <a:ext cx="1040009" cy="2467853"/>
          </a:xfrm>
          <a:custGeom>
            <a:avLst/>
            <a:gdLst>
              <a:gd name="connsiteX0" fmla="*/ 708809 w 1040009"/>
              <a:gd name="connsiteY0" fmla="*/ 566852 h 2467853"/>
              <a:gd name="connsiteX1" fmla="*/ 528635 w 1040009"/>
              <a:gd name="connsiteY1" fmla="*/ 507596 h 2467853"/>
              <a:gd name="connsiteX2" fmla="*/ 449074 w 1040009"/>
              <a:gd name="connsiteY2" fmla="*/ 325418 h 2467853"/>
              <a:gd name="connsiteX3" fmla="*/ 476481 w 1040009"/>
              <a:gd name="connsiteY3" fmla="*/ 198514 h 2467853"/>
              <a:gd name="connsiteX4" fmla="*/ 547280 w 1040009"/>
              <a:gd name="connsiteY4" fmla="*/ 95096 h 2467853"/>
              <a:gd name="connsiteX5" fmla="*/ 652302 w 1040009"/>
              <a:gd name="connsiteY5" fmla="*/ 25873 h 2467853"/>
              <a:gd name="connsiteX6" fmla="*/ 779234 w 1040009"/>
              <a:gd name="connsiteY6" fmla="*/ 11 h 2467853"/>
              <a:gd name="connsiteX7" fmla="*/ 959837 w 1040009"/>
              <a:gd name="connsiteY7" fmla="*/ 59668 h 2467853"/>
              <a:gd name="connsiteX8" fmla="*/ 1039399 w 1040009"/>
              <a:gd name="connsiteY8" fmla="*/ 241847 h 2467853"/>
              <a:gd name="connsiteX9" fmla="*/ 1011503 w 1040009"/>
              <a:gd name="connsiteY9" fmla="*/ 369122 h 2467853"/>
              <a:gd name="connsiteX10" fmla="*/ 939532 w 1040009"/>
              <a:gd name="connsiteY10" fmla="*/ 472140 h 2467853"/>
              <a:gd name="connsiteX11" fmla="*/ 834910 w 1040009"/>
              <a:gd name="connsiteY11" fmla="*/ 541363 h 2467853"/>
              <a:gd name="connsiteX12" fmla="*/ 708780 w 1040009"/>
              <a:gd name="connsiteY12" fmla="*/ 566823 h 2467853"/>
              <a:gd name="connsiteX13" fmla="*/ 477341 w 1040009"/>
              <a:gd name="connsiteY13" fmla="*/ 2467853 h 2467853"/>
              <a:gd name="connsiteX14" fmla="*/ 0 w 1040009"/>
              <a:gd name="connsiteY14" fmla="*/ 2467853 h 2467853"/>
              <a:gd name="connsiteX15" fmla="*/ 402562 w 1040009"/>
              <a:gd name="connsiteY15" fmla="*/ 773288 h 2467853"/>
              <a:gd name="connsiteX16" fmla="*/ 883083 w 1040009"/>
              <a:gd name="connsiteY16" fmla="*/ 773288 h 2467853"/>
              <a:gd name="connsiteX17" fmla="*/ 477341 w 1040009"/>
              <a:gd name="connsiteY17" fmla="*/ 2467853 h 246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0009" h="2467853">
                <a:moveTo>
                  <a:pt x="708809" y="566852"/>
                </a:moveTo>
                <a:cubicBezTo>
                  <a:pt x="643854" y="567539"/>
                  <a:pt x="580473" y="546690"/>
                  <a:pt x="528635" y="507596"/>
                </a:cubicBezTo>
                <a:cubicBezTo>
                  <a:pt x="473389" y="463920"/>
                  <a:pt x="443546" y="395614"/>
                  <a:pt x="449074" y="325418"/>
                </a:cubicBezTo>
                <a:cubicBezTo>
                  <a:pt x="448844" y="281627"/>
                  <a:pt x="458181" y="238295"/>
                  <a:pt x="476481" y="198514"/>
                </a:cubicBezTo>
                <a:cubicBezTo>
                  <a:pt x="493551" y="159965"/>
                  <a:pt x="517523" y="124939"/>
                  <a:pt x="547280" y="95096"/>
                </a:cubicBezTo>
                <a:cubicBezTo>
                  <a:pt x="578039" y="66141"/>
                  <a:pt x="613552" y="42713"/>
                  <a:pt x="652302" y="25873"/>
                </a:cubicBezTo>
                <a:cubicBezTo>
                  <a:pt x="692398" y="8632"/>
                  <a:pt x="735587" y="-160"/>
                  <a:pt x="779234" y="11"/>
                </a:cubicBezTo>
                <a:cubicBezTo>
                  <a:pt x="844304" y="-561"/>
                  <a:pt x="907856" y="20460"/>
                  <a:pt x="959837" y="59668"/>
                </a:cubicBezTo>
                <a:cubicBezTo>
                  <a:pt x="1014940" y="103430"/>
                  <a:pt x="1044726" y="171679"/>
                  <a:pt x="1039399" y="241847"/>
                </a:cubicBezTo>
                <a:cubicBezTo>
                  <a:pt x="1039485" y="285809"/>
                  <a:pt x="1029976" y="329256"/>
                  <a:pt x="1011503" y="369122"/>
                </a:cubicBezTo>
                <a:cubicBezTo>
                  <a:pt x="994262" y="407700"/>
                  <a:pt x="969804" y="442670"/>
                  <a:pt x="939532" y="472140"/>
                </a:cubicBezTo>
                <a:cubicBezTo>
                  <a:pt x="909058" y="501295"/>
                  <a:pt x="873660" y="524723"/>
                  <a:pt x="834910" y="541363"/>
                </a:cubicBezTo>
                <a:cubicBezTo>
                  <a:pt x="795044" y="558461"/>
                  <a:pt x="752140" y="567138"/>
                  <a:pt x="708780" y="566823"/>
                </a:cubicBezTo>
                <a:close/>
                <a:moveTo>
                  <a:pt x="477341" y="2467853"/>
                </a:moveTo>
                <a:lnTo>
                  <a:pt x="0" y="2467853"/>
                </a:lnTo>
                <a:lnTo>
                  <a:pt x="402562" y="773288"/>
                </a:lnTo>
                <a:lnTo>
                  <a:pt x="883083" y="773288"/>
                </a:lnTo>
                <a:lnTo>
                  <a:pt x="477341" y="2467853"/>
                </a:lnTo>
                <a:close/>
              </a:path>
            </a:pathLst>
          </a:custGeom>
          <a:solidFill>
            <a:srgbClr val="4D4D4D">
              <a:alpha val="46000"/>
            </a:srgbClr>
          </a:solidFill>
          <a:ln w="2864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EDE3DB7-B887-C61F-EB69-0376A05A7253}"/>
              </a:ext>
            </a:extLst>
          </p:cNvPr>
          <p:cNvSpPr/>
          <p:nvPr/>
        </p:nvSpPr>
        <p:spPr>
          <a:xfrm>
            <a:off x="10514647" y="2920212"/>
            <a:ext cx="1678726" cy="1735118"/>
          </a:xfrm>
          <a:custGeom>
            <a:avLst/>
            <a:gdLst>
              <a:gd name="connsiteX0" fmla="*/ 390247 w 1678726"/>
              <a:gd name="connsiteY0" fmla="*/ 117366 h 1735118"/>
              <a:gd name="connsiteX1" fmla="*/ 509589 w 1678726"/>
              <a:gd name="connsiteY1" fmla="*/ 80392 h 1735118"/>
              <a:gd name="connsiteX2" fmla="*/ 657915 w 1678726"/>
              <a:gd name="connsiteY2" fmla="*/ 40611 h 1735118"/>
              <a:gd name="connsiteX3" fmla="*/ 841325 w 1678726"/>
              <a:gd name="connsiteY3" fmla="*/ 11570 h 1735118"/>
              <a:gd name="connsiteX4" fmla="*/ 1071647 w 1678726"/>
              <a:gd name="connsiteY4" fmla="*/ 28 h 1735118"/>
              <a:gd name="connsiteX5" fmla="*/ 1591948 w 1678726"/>
              <a:gd name="connsiteY5" fmla="*/ 219209 h 1735118"/>
              <a:gd name="connsiteX6" fmla="*/ 1678727 w 1678726"/>
              <a:gd name="connsiteY6" fmla="*/ 539547 h 1735118"/>
              <a:gd name="connsiteX7" fmla="*/ 1678727 w 1678726"/>
              <a:gd name="connsiteY7" fmla="*/ 548625 h 1735118"/>
              <a:gd name="connsiteX8" fmla="*/ 1642068 w 1678726"/>
              <a:gd name="connsiteY8" fmla="*/ 818642 h 1735118"/>
              <a:gd name="connsiteX9" fmla="*/ 1422886 w 1678726"/>
              <a:gd name="connsiteY9" fmla="*/ 1733515 h 1735118"/>
              <a:gd name="connsiteX10" fmla="*/ 943970 w 1678726"/>
              <a:gd name="connsiteY10" fmla="*/ 1733515 h 1735118"/>
              <a:gd name="connsiteX11" fmla="*/ 1156765 w 1678726"/>
              <a:gd name="connsiteY11" fmla="*/ 837688 h 1735118"/>
              <a:gd name="connsiteX12" fmla="*/ 1187409 w 1678726"/>
              <a:gd name="connsiteY12" fmla="*/ 675042 h 1735118"/>
              <a:gd name="connsiteX13" fmla="*/ 1187409 w 1678726"/>
              <a:gd name="connsiteY13" fmla="*/ 536625 h 1735118"/>
              <a:gd name="connsiteX14" fmla="*/ 1127753 w 1678726"/>
              <a:gd name="connsiteY14" fmla="*/ 439966 h 1735118"/>
              <a:gd name="connsiteX15" fmla="*/ 984152 w 1678726"/>
              <a:gd name="connsiteY15" fmla="*/ 402963 h 1735118"/>
              <a:gd name="connsiteX16" fmla="*/ 794413 w 1678726"/>
              <a:gd name="connsiteY16" fmla="*/ 422467 h 1735118"/>
              <a:gd name="connsiteX17" fmla="*/ 481751 w 1678726"/>
              <a:gd name="connsiteY17" fmla="*/ 1735119 h 1735118"/>
              <a:gd name="connsiteX18" fmla="*/ 0 w 1678726"/>
              <a:gd name="connsiteY18" fmla="*/ 1735119 h 1735118"/>
              <a:gd name="connsiteX19" fmla="*/ 390247 w 1678726"/>
              <a:gd name="connsiteY19" fmla="*/ 117366 h 173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8726" h="1735118">
                <a:moveTo>
                  <a:pt x="390247" y="117366"/>
                </a:moveTo>
                <a:cubicBezTo>
                  <a:pt x="426448" y="107027"/>
                  <a:pt x="466630" y="94282"/>
                  <a:pt x="509589" y="80392"/>
                </a:cubicBezTo>
                <a:cubicBezTo>
                  <a:pt x="552549" y="66473"/>
                  <a:pt x="602669" y="53728"/>
                  <a:pt x="657915" y="40611"/>
                </a:cubicBezTo>
                <a:cubicBezTo>
                  <a:pt x="718546" y="27752"/>
                  <a:pt x="779750" y="18071"/>
                  <a:pt x="841325" y="11570"/>
                </a:cubicBezTo>
                <a:cubicBezTo>
                  <a:pt x="917822" y="3494"/>
                  <a:pt x="994720" y="-373"/>
                  <a:pt x="1071647" y="28"/>
                </a:cubicBezTo>
                <a:cubicBezTo>
                  <a:pt x="1323048" y="28"/>
                  <a:pt x="1496462" y="73060"/>
                  <a:pt x="1591948" y="219209"/>
                </a:cubicBezTo>
                <a:cubicBezTo>
                  <a:pt x="1649114" y="306733"/>
                  <a:pt x="1678040" y="413502"/>
                  <a:pt x="1678727" y="539547"/>
                </a:cubicBezTo>
                <a:lnTo>
                  <a:pt x="1678727" y="548625"/>
                </a:lnTo>
                <a:cubicBezTo>
                  <a:pt x="1678297" y="630593"/>
                  <a:pt x="1666068" y="720608"/>
                  <a:pt x="1642068" y="818642"/>
                </a:cubicBezTo>
                <a:lnTo>
                  <a:pt x="1422886" y="1733515"/>
                </a:lnTo>
                <a:lnTo>
                  <a:pt x="943970" y="1733515"/>
                </a:lnTo>
                <a:lnTo>
                  <a:pt x="1156765" y="837688"/>
                </a:lnTo>
                <a:cubicBezTo>
                  <a:pt x="1169481" y="782040"/>
                  <a:pt x="1179849" y="727940"/>
                  <a:pt x="1187409" y="675042"/>
                </a:cubicBezTo>
                <a:cubicBezTo>
                  <a:pt x="1195687" y="629247"/>
                  <a:pt x="1195687" y="582363"/>
                  <a:pt x="1187409" y="536625"/>
                </a:cubicBezTo>
                <a:cubicBezTo>
                  <a:pt x="1179505" y="498391"/>
                  <a:pt x="1158369" y="464195"/>
                  <a:pt x="1127753" y="439966"/>
                </a:cubicBezTo>
                <a:cubicBezTo>
                  <a:pt x="1085308" y="412128"/>
                  <a:pt x="1034787" y="399125"/>
                  <a:pt x="984152" y="402963"/>
                </a:cubicBezTo>
                <a:cubicBezTo>
                  <a:pt x="920400" y="403077"/>
                  <a:pt x="856819" y="409607"/>
                  <a:pt x="794413" y="422467"/>
                </a:cubicBezTo>
                <a:lnTo>
                  <a:pt x="481751" y="1735119"/>
                </a:lnTo>
                <a:lnTo>
                  <a:pt x="0" y="1735119"/>
                </a:lnTo>
                <a:lnTo>
                  <a:pt x="390247" y="117366"/>
                </a:lnTo>
                <a:close/>
              </a:path>
            </a:pathLst>
          </a:custGeom>
          <a:solidFill>
            <a:srgbClr val="4D4D4D">
              <a:alpha val="46000"/>
            </a:srgbClr>
          </a:solidFill>
          <a:ln w="2864" cap="flat">
            <a:noFill/>
            <a:prstDash val="solid"/>
            <a:miter/>
          </a:ln>
        </p:spPr>
        <p:txBody>
          <a:bodyPr rtlCol="0" anchor="ctr"/>
          <a:lstStyle/>
          <a:p>
            <a:endParaRPr lang="en-FI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83CBA39E-F1F5-2F2E-8749-08C496776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" y="2152942"/>
            <a:ext cx="2548509" cy="25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5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Ubuntu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 Lind</dc:creator>
  <cp:lastModifiedBy>Tomi Lind</cp:lastModifiedBy>
  <cp:revision>1</cp:revision>
  <dcterms:created xsi:type="dcterms:W3CDTF">2024-03-19T16:57:49Z</dcterms:created>
  <dcterms:modified xsi:type="dcterms:W3CDTF">2024-03-20T11:16:30Z</dcterms:modified>
</cp:coreProperties>
</file>