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</p:sldIdLst>
  <p:sldSz cx="972026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9EF1C-EBB3-4E83-9F51-0353B7CA028B}" v="4" dt="2024-03-15T20:11:16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4B49EF1C-EBB3-4E83-9F51-0353B7CA028B}"/>
    <pc:docChg chg="undo redo custSel modSld">
      <pc:chgData name="Tomi Lind" userId="73fe6e1701840021" providerId="LiveId" clId="{4B49EF1C-EBB3-4E83-9F51-0353B7CA028B}" dt="2024-03-15T20:11:19.673" v="22" actId="255"/>
      <pc:docMkLst>
        <pc:docMk/>
      </pc:docMkLst>
      <pc:sldChg chg="modSp mod">
        <pc:chgData name="Tomi Lind" userId="73fe6e1701840021" providerId="LiveId" clId="{4B49EF1C-EBB3-4E83-9F51-0353B7CA028B}" dt="2024-03-15T20:11:19.673" v="22" actId="255"/>
        <pc:sldMkLst>
          <pc:docMk/>
          <pc:sldMk cId="110841472" sldId="263"/>
        </pc:sldMkLst>
        <pc:spChg chg="mod">
          <ac:chgData name="Tomi Lind" userId="73fe6e1701840021" providerId="LiveId" clId="{4B49EF1C-EBB3-4E83-9F51-0353B7CA028B}" dt="2024-03-15T20:11:16.418" v="20" actId="14100"/>
          <ac:spMkLst>
            <pc:docMk/>
            <pc:sldMk cId="110841472" sldId="263"/>
            <ac:spMk id="3" creationId="{C404225F-4EB9-154C-370B-F266805E2500}"/>
          </ac:spMkLst>
        </pc:spChg>
        <pc:spChg chg="mod">
          <ac:chgData name="Tomi Lind" userId="73fe6e1701840021" providerId="LiveId" clId="{4B49EF1C-EBB3-4E83-9F51-0353B7CA028B}" dt="2024-03-15T20:11:19.673" v="22" actId="255"/>
          <ac:spMkLst>
            <pc:docMk/>
            <pc:sldMk cId="110841472" sldId="263"/>
            <ac:spMk id="4" creationId="{6A27C49D-2631-B0BB-B113-6105C713D41F}"/>
          </ac:spMkLst>
        </pc:spChg>
        <pc:grpChg chg="mod">
          <ac:chgData name="Tomi Lind" userId="73fe6e1701840021" providerId="LiveId" clId="{4B49EF1C-EBB3-4E83-9F51-0353B7CA028B}" dt="2024-03-15T20:11:16.418" v="20" actId="14100"/>
          <ac:grpSpMkLst>
            <pc:docMk/>
            <pc:sldMk cId="110841472" sldId="263"/>
            <ac:grpSpMk id="38" creationId="{903AFFB8-7333-CA7E-3061-936D3CC39B6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30264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23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5746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5"/>
            <a:ext cx="2095932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5"/>
            <a:ext cx="6166292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348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292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09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82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2838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020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5"/>
            <a:ext cx="838372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6999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999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62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66513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928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66513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9763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5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2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916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0777" y="126788"/>
            <a:ext cx="6795089" cy="2778867"/>
            <a:chOff x="2523951" y="345068"/>
            <a:chExt cx="6795089" cy="2778868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450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160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0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855" y="2342927"/>
              <a:ext cx="6408420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7600" b="1" i="1" dirty="0" err="1">
                  <a:solidFill>
                    <a:srgbClr val="4D4D4D"/>
                  </a:solidFill>
                  <a:latin typeface="Ubuntu" panose="020B0504030602030204" pitchFamily="34" charset="0"/>
                </a:rPr>
                <a:t>salamaverkko</a:t>
              </a:r>
              <a:endParaRPr lang="en-FI" altLang="en-FI" sz="7600" b="1" dirty="0">
                <a:latin typeface="Ubuntu" panose="020B0504030602030204" pitchFamily="34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72D4F2BF-45F1-F1D5-A779-2C48D034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05435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tlindi</dc:creator>
  <cp:lastModifiedBy>Tomi Lind</cp:lastModifiedBy>
  <cp:revision>2</cp:revision>
  <dcterms:created xsi:type="dcterms:W3CDTF">2024-03-08T20:34:14Z</dcterms:created>
  <dcterms:modified xsi:type="dcterms:W3CDTF">2024-03-15T20:11:25Z</dcterms:modified>
</cp:coreProperties>
</file>