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3_7FE08D01.xml" ContentType="application/vnd.ms-powerpoint.comments+xml"/>
  <Override PartName="/ppt/comments/modernComment_102_A3AF38F7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8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4E5DEDA-0EC4-0FE9-748E-7D2FABCFC97D}" name="Tomi Lind" initials="TL" userId="73fe6e1701840021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A08BDC-6BCB-4026-B13C-94B8AAAF7A4E}" v="6" dt="2024-03-19T18:47:02.107"/>
    <p1510:client id="{23A3D864-7499-4BA9-A017-C0F3D14C89AF}" v="46" dt="2024-03-19T19:25:42.374"/>
    <p1510:client id="{B1718D3F-5807-4FBD-81EE-25BC667A33B1}" v="38" dt="2024-03-19T19:05:42.705"/>
    <p1510:client id="{DFDC7C28-6C66-4F4E-B086-3AA776292A33}" v="767" dt="2024-03-19T17:44:17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microsoft.com/office/2018/10/relationships/authors" Target="author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i Lind" userId="73fe6e1701840021" providerId="LiveId" clId="{B1718D3F-5807-4FBD-81EE-25BC667A33B1}"/>
    <pc:docChg chg="undo redo custSel addSld delSld modSld">
      <pc:chgData name="Tomi Lind" userId="73fe6e1701840021" providerId="LiveId" clId="{B1718D3F-5807-4FBD-81EE-25BC667A33B1}" dt="2024-03-19T19:06:41.519" v="87" actId="207"/>
      <pc:docMkLst>
        <pc:docMk/>
      </pc:docMkLst>
      <pc:sldChg chg="addSp delSp modSp mod addCm">
        <pc:chgData name="Tomi Lind" userId="73fe6e1701840021" providerId="LiveId" clId="{B1718D3F-5807-4FBD-81EE-25BC667A33B1}" dt="2024-03-19T19:06:41.519" v="87" actId="207"/>
        <pc:sldMkLst>
          <pc:docMk/>
          <pc:sldMk cId="1223590295" sldId="256"/>
        </pc:sldMkLst>
        <pc:spChg chg="mod">
          <ac:chgData name="Tomi Lind" userId="73fe6e1701840021" providerId="LiveId" clId="{B1718D3F-5807-4FBD-81EE-25BC667A33B1}" dt="2024-03-19T18:51:28.219" v="53" actId="1076"/>
          <ac:spMkLst>
            <pc:docMk/>
            <pc:sldMk cId="1223590295" sldId="256"/>
            <ac:spMk id="3" creationId="{84E61474-ECE3-6ABB-97EC-EB451064CABC}"/>
          </ac:spMkLst>
        </pc:spChg>
        <pc:spChg chg="mod">
          <ac:chgData name="Tomi Lind" userId="73fe6e1701840021" providerId="LiveId" clId="{B1718D3F-5807-4FBD-81EE-25BC667A33B1}" dt="2024-03-19T18:58:21.784" v="69" actId="27803"/>
          <ac:spMkLst>
            <pc:docMk/>
            <pc:sldMk cId="1223590295" sldId="256"/>
            <ac:spMk id="5" creationId="{2CE4B1CB-9868-119C-7AA7-69EF67ADAF6F}"/>
          </ac:spMkLst>
        </pc:spChg>
        <pc:spChg chg="mod">
          <ac:chgData name="Tomi Lind" userId="73fe6e1701840021" providerId="LiveId" clId="{B1718D3F-5807-4FBD-81EE-25BC667A33B1}" dt="2024-03-19T18:58:21.784" v="69" actId="27803"/>
          <ac:spMkLst>
            <pc:docMk/>
            <pc:sldMk cId="1223590295" sldId="256"/>
            <ac:spMk id="6" creationId="{DC50B43A-C659-156A-0678-875E85B3252C}"/>
          </ac:spMkLst>
        </pc:spChg>
        <pc:spChg chg="add del mod">
          <ac:chgData name="Tomi Lind" userId="73fe6e1701840021" providerId="LiveId" clId="{B1718D3F-5807-4FBD-81EE-25BC667A33B1}" dt="2024-03-19T19:03:58.173" v="74"/>
          <ac:spMkLst>
            <pc:docMk/>
            <pc:sldMk cId="1223590295" sldId="256"/>
            <ac:spMk id="8" creationId="{1E0731AD-738A-F864-91B4-3E3F23C87C75}"/>
          </ac:spMkLst>
        </pc:spChg>
        <pc:spChg chg="add del mod ord">
          <ac:chgData name="Tomi Lind" userId="73fe6e1701840021" providerId="LiveId" clId="{B1718D3F-5807-4FBD-81EE-25BC667A33B1}" dt="2024-03-19T19:05:42.704" v="80"/>
          <ac:spMkLst>
            <pc:docMk/>
            <pc:sldMk cId="1223590295" sldId="256"/>
            <ac:spMk id="9" creationId="{31370FEC-EBB2-0529-24D2-56D4C391DC67}"/>
          </ac:spMkLst>
        </pc:spChg>
        <pc:spChg chg="mod">
          <ac:chgData name="Tomi Lind" userId="73fe6e1701840021" providerId="LiveId" clId="{B1718D3F-5807-4FBD-81EE-25BC667A33B1}" dt="2024-03-19T19:05:39.216" v="79"/>
          <ac:spMkLst>
            <pc:docMk/>
            <pc:sldMk cId="1223590295" sldId="256"/>
            <ac:spMk id="10" creationId="{663C1799-0DAA-A560-8C68-9CCD884F1D11}"/>
          </ac:spMkLst>
        </pc:spChg>
        <pc:spChg chg="del">
          <ac:chgData name="Tomi Lind" userId="73fe6e1701840021" providerId="LiveId" clId="{B1718D3F-5807-4FBD-81EE-25BC667A33B1}" dt="2024-03-19T19:05:42.704" v="80"/>
          <ac:spMkLst>
            <pc:docMk/>
            <pc:sldMk cId="1223590295" sldId="256"/>
            <ac:spMk id="11" creationId="{DF06BFF8-A56B-E556-A77D-97465DC6EBAF}"/>
          </ac:spMkLst>
        </pc:spChg>
        <pc:spChg chg="mod">
          <ac:chgData name="Tomi Lind" userId="73fe6e1701840021" providerId="LiveId" clId="{B1718D3F-5807-4FBD-81EE-25BC667A33B1}" dt="2024-03-19T18:58:39.298" v="71" actId="338"/>
          <ac:spMkLst>
            <pc:docMk/>
            <pc:sldMk cId="1223590295" sldId="256"/>
            <ac:spMk id="33" creationId="{64210DD2-0DCA-F92E-6C08-6CCEECA7E8BE}"/>
          </ac:spMkLst>
        </pc:spChg>
        <pc:spChg chg="mod">
          <ac:chgData name="Tomi Lind" userId="73fe6e1701840021" providerId="LiveId" clId="{B1718D3F-5807-4FBD-81EE-25BC667A33B1}" dt="2024-03-19T18:58:39.298" v="71" actId="338"/>
          <ac:spMkLst>
            <pc:docMk/>
            <pc:sldMk cId="1223590295" sldId="256"/>
            <ac:spMk id="34" creationId="{946D74E4-D46A-E866-697E-70C9AF2347D4}"/>
          </ac:spMkLst>
        </pc:spChg>
        <pc:spChg chg="mod">
          <ac:chgData name="Tomi Lind" userId="73fe6e1701840021" providerId="LiveId" clId="{B1718D3F-5807-4FBD-81EE-25BC667A33B1}" dt="2024-03-19T19:06:41.519" v="87" actId="207"/>
          <ac:spMkLst>
            <pc:docMk/>
            <pc:sldMk cId="1223590295" sldId="256"/>
            <ac:spMk id="35" creationId="{393F6874-69C3-2EC3-9DC3-A5AFD7D2C414}"/>
          </ac:spMkLst>
        </pc:spChg>
        <pc:spChg chg="mod">
          <ac:chgData name="Tomi Lind" userId="73fe6e1701840021" providerId="LiveId" clId="{B1718D3F-5807-4FBD-81EE-25BC667A33B1}" dt="2024-03-19T19:06:41.519" v="87" actId="207"/>
          <ac:spMkLst>
            <pc:docMk/>
            <pc:sldMk cId="1223590295" sldId="256"/>
            <ac:spMk id="36" creationId="{F6088985-D353-3DD8-876B-803F41CE89F3}"/>
          </ac:spMkLst>
        </pc:spChg>
        <pc:spChg chg="mod">
          <ac:chgData name="Tomi Lind" userId="73fe6e1701840021" providerId="LiveId" clId="{B1718D3F-5807-4FBD-81EE-25BC667A33B1}" dt="2024-03-19T19:06:41.519" v="87" actId="207"/>
          <ac:spMkLst>
            <pc:docMk/>
            <pc:sldMk cId="1223590295" sldId="256"/>
            <ac:spMk id="37" creationId="{0069E417-00E7-7ECE-3B92-E432C6A111F8}"/>
          </ac:spMkLst>
        </pc:spChg>
        <pc:spChg chg="mod">
          <ac:chgData name="Tomi Lind" userId="73fe6e1701840021" providerId="LiveId" clId="{B1718D3F-5807-4FBD-81EE-25BC667A33B1}" dt="2024-03-19T19:06:41.519" v="87" actId="207"/>
          <ac:spMkLst>
            <pc:docMk/>
            <pc:sldMk cId="1223590295" sldId="256"/>
            <ac:spMk id="38" creationId="{AFA46248-6C00-93D5-3E73-5B865D725D1D}"/>
          </ac:spMkLst>
        </pc:spChg>
        <pc:spChg chg="mod">
          <ac:chgData name="Tomi Lind" userId="73fe6e1701840021" providerId="LiveId" clId="{B1718D3F-5807-4FBD-81EE-25BC667A33B1}" dt="2024-03-19T19:06:41.519" v="87" actId="207"/>
          <ac:spMkLst>
            <pc:docMk/>
            <pc:sldMk cId="1223590295" sldId="256"/>
            <ac:spMk id="39" creationId="{D6FC7DC6-A1BF-84EF-45DF-282406389CCB}"/>
          </ac:spMkLst>
        </pc:spChg>
        <pc:spChg chg="mod">
          <ac:chgData name="Tomi Lind" userId="73fe6e1701840021" providerId="LiveId" clId="{B1718D3F-5807-4FBD-81EE-25BC667A33B1}" dt="2024-03-19T19:06:41.519" v="87" actId="207"/>
          <ac:spMkLst>
            <pc:docMk/>
            <pc:sldMk cId="1223590295" sldId="256"/>
            <ac:spMk id="40" creationId="{EDC864D6-4D6D-4BF3-898E-11CF51FCBD0C}"/>
          </ac:spMkLst>
        </pc:spChg>
        <pc:spChg chg="mod">
          <ac:chgData name="Tomi Lind" userId="73fe6e1701840021" providerId="LiveId" clId="{B1718D3F-5807-4FBD-81EE-25BC667A33B1}" dt="2024-03-19T19:06:41.519" v="87" actId="207"/>
          <ac:spMkLst>
            <pc:docMk/>
            <pc:sldMk cId="1223590295" sldId="256"/>
            <ac:spMk id="41" creationId="{3EDE3DB7-B887-C61F-EB69-0376A05A7253}"/>
          </ac:spMkLst>
        </pc:spChg>
        <pc:spChg chg="add del mod topLvl">
          <ac:chgData name="Tomi Lind" userId="73fe6e1701840021" providerId="LiveId" clId="{B1718D3F-5807-4FBD-81EE-25BC667A33B1}" dt="2024-03-19T19:05:42.704" v="80"/>
          <ac:spMkLst>
            <pc:docMk/>
            <pc:sldMk cId="1223590295" sldId="256"/>
            <ac:spMk id="43" creationId="{F06C3112-B20E-E8A1-D26A-F9A8F717D7A6}"/>
          </ac:spMkLst>
        </pc:spChg>
        <pc:spChg chg="add del mod topLvl">
          <ac:chgData name="Tomi Lind" userId="73fe6e1701840021" providerId="LiveId" clId="{B1718D3F-5807-4FBD-81EE-25BC667A33B1}" dt="2024-03-19T19:05:42.704" v="80"/>
          <ac:spMkLst>
            <pc:docMk/>
            <pc:sldMk cId="1223590295" sldId="256"/>
            <ac:spMk id="44" creationId="{48D83332-967A-FB6E-D4B7-4415B09677EE}"/>
          </ac:spMkLst>
        </pc:spChg>
        <pc:spChg chg="add del mod topLvl">
          <ac:chgData name="Tomi Lind" userId="73fe6e1701840021" providerId="LiveId" clId="{B1718D3F-5807-4FBD-81EE-25BC667A33B1}" dt="2024-03-19T19:05:42.704" v="80"/>
          <ac:spMkLst>
            <pc:docMk/>
            <pc:sldMk cId="1223590295" sldId="256"/>
            <ac:spMk id="45" creationId="{99B6CF1D-F4E3-8AD1-F114-0846E494166A}"/>
          </ac:spMkLst>
        </pc:spChg>
        <pc:spChg chg="add del mod topLvl">
          <ac:chgData name="Tomi Lind" userId="73fe6e1701840021" providerId="LiveId" clId="{B1718D3F-5807-4FBD-81EE-25BC667A33B1}" dt="2024-03-19T19:05:42.704" v="80"/>
          <ac:spMkLst>
            <pc:docMk/>
            <pc:sldMk cId="1223590295" sldId="256"/>
            <ac:spMk id="46" creationId="{E99D759A-2C14-DF0A-15BD-A9982D85F97A}"/>
          </ac:spMkLst>
        </pc:spChg>
        <pc:spChg chg="add del mod topLvl">
          <ac:chgData name="Tomi Lind" userId="73fe6e1701840021" providerId="LiveId" clId="{B1718D3F-5807-4FBD-81EE-25BC667A33B1}" dt="2024-03-19T19:05:42.704" v="80"/>
          <ac:spMkLst>
            <pc:docMk/>
            <pc:sldMk cId="1223590295" sldId="256"/>
            <ac:spMk id="47" creationId="{B46C1E8E-5A97-B9CC-5BA8-678AB2026376}"/>
          </ac:spMkLst>
        </pc:spChg>
        <pc:spChg chg="add del mod topLvl">
          <ac:chgData name="Tomi Lind" userId="73fe6e1701840021" providerId="LiveId" clId="{B1718D3F-5807-4FBD-81EE-25BC667A33B1}" dt="2024-03-19T19:05:42.704" v="80"/>
          <ac:spMkLst>
            <pc:docMk/>
            <pc:sldMk cId="1223590295" sldId="256"/>
            <ac:spMk id="48" creationId="{FA9167F5-DF24-03EF-B3B0-A1DE13D421E1}"/>
          </ac:spMkLst>
        </pc:spChg>
        <pc:spChg chg="add del mod topLvl">
          <ac:chgData name="Tomi Lind" userId="73fe6e1701840021" providerId="LiveId" clId="{B1718D3F-5807-4FBD-81EE-25BC667A33B1}" dt="2024-03-19T19:05:42.704" v="80"/>
          <ac:spMkLst>
            <pc:docMk/>
            <pc:sldMk cId="1223590295" sldId="256"/>
            <ac:spMk id="49" creationId="{7B4C0826-2F66-1704-75CC-88F5C40B3361}"/>
          </ac:spMkLst>
        </pc:spChg>
        <pc:grpChg chg="mod">
          <ac:chgData name="Tomi Lind" userId="73fe6e1701840021" providerId="LiveId" clId="{B1718D3F-5807-4FBD-81EE-25BC667A33B1}" dt="2024-03-19T18:58:21.784" v="69" actId="27803"/>
          <ac:grpSpMkLst>
            <pc:docMk/>
            <pc:sldMk cId="1223590295" sldId="256"/>
            <ac:grpSpMk id="2" creationId="{20D0BE05-DA09-AAE2-940E-5E70E406C9D7}"/>
          </ac:grpSpMkLst>
        </pc:grpChg>
        <pc:grpChg chg="add del mod">
          <ac:chgData name="Tomi Lind" userId="73fe6e1701840021" providerId="LiveId" clId="{B1718D3F-5807-4FBD-81EE-25BC667A33B1}" dt="2024-03-19T18:58:11.235" v="68" actId="165"/>
          <ac:grpSpMkLst>
            <pc:docMk/>
            <pc:sldMk cId="1223590295" sldId="256"/>
            <ac:grpSpMk id="4" creationId="{F2222A0B-55CC-B66A-E022-BD46F27CDBD4}"/>
          </ac:grpSpMkLst>
        </pc:grpChg>
        <pc:grpChg chg="add mod">
          <ac:chgData name="Tomi Lind" userId="73fe6e1701840021" providerId="LiveId" clId="{B1718D3F-5807-4FBD-81EE-25BC667A33B1}" dt="2024-03-19T18:58:39.298" v="71" actId="338"/>
          <ac:grpSpMkLst>
            <pc:docMk/>
            <pc:sldMk cId="1223590295" sldId="256"/>
            <ac:grpSpMk id="7" creationId="{3E96ACD7-B094-6072-0E24-69E6BCEAF12E}"/>
          </ac:grpSpMkLst>
        </pc:grpChg>
        <pc:grpChg chg="mod topLvl">
          <ac:chgData name="Tomi Lind" userId="73fe6e1701840021" providerId="LiveId" clId="{B1718D3F-5807-4FBD-81EE-25BC667A33B1}" dt="2024-03-19T18:58:39.298" v="71" actId="338"/>
          <ac:grpSpMkLst>
            <pc:docMk/>
            <pc:sldMk cId="1223590295" sldId="256"/>
            <ac:grpSpMk id="32" creationId="{83D90ABA-8180-29F9-D95E-854324AC9B1B}"/>
          </ac:grpSpMkLst>
        </pc:grpChg>
        <pc:picChg chg="del mod topLvl">
          <ac:chgData name="Tomi Lind" userId="73fe6e1701840021" providerId="LiveId" clId="{B1718D3F-5807-4FBD-81EE-25BC667A33B1}" dt="2024-03-19T18:58:21.784" v="69" actId="27803"/>
          <ac:picMkLst>
            <pc:docMk/>
            <pc:sldMk cId="1223590295" sldId="256"/>
            <ac:picMk id="42" creationId="{83CBA39E-F1F5-2F2E-8749-08C49677651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Tomi Lind" userId="73fe6e1701840021" providerId="LiveId" clId="{B1718D3F-5807-4FBD-81EE-25BC667A33B1}" dt="2024-03-19T18:55:09.012" v="61"/>
              <pc2:cmMkLst xmlns:pc2="http://schemas.microsoft.com/office/powerpoint/2019/9/main/command">
                <pc:docMk/>
                <pc:sldMk cId="1223590295" sldId="256"/>
                <pc2:cmMk id="{812AF819-334C-4EAC-90B2-A52BD951E721}"/>
              </pc2:cmMkLst>
            </pc226:cmChg>
          </p:ext>
        </pc:extLst>
      </pc:sldChg>
      <pc:sldChg chg="modSp add del mod addCm">
        <pc:chgData name="Tomi Lind" userId="73fe6e1701840021" providerId="LiveId" clId="{B1718D3F-5807-4FBD-81EE-25BC667A33B1}" dt="2024-03-19T18:56:17.605" v="65" actId="47"/>
        <pc:sldMkLst>
          <pc:docMk/>
          <pc:sldMk cId="3643399770" sldId="257"/>
        </pc:sldMkLst>
        <pc:spChg chg="mod">
          <ac:chgData name="Tomi Lind" userId="73fe6e1701840021" providerId="LiveId" clId="{B1718D3F-5807-4FBD-81EE-25BC667A33B1}" dt="2024-03-19T18:52:47.147" v="60" actId="1076"/>
          <ac:spMkLst>
            <pc:docMk/>
            <pc:sldMk cId="3643399770" sldId="257"/>
            <ac:spMk id="3" creationId="{84E61474-ECE3-6ABB-97EC-EB451064CABC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Tomi Lind" userId="73fe6e1701840021" providerId="LiveId" clId="{B1718D3F-5807-4FBD-81EE-25BC667A33B1}" dt="2024-03-19T18:55:23.053" v="62"/>
              <pc2:cmMkLst xmlns:pc2="http://schemas.microsoft.com/office/powerpoint/2019/9/main/command">
                <pc:docMk/>
                <pc:sldMk cId="3643399770" sldId="257"/>
                <pc2:cmMk id="{3CDDC3A4-F8FC-4DAC-AA68-42032211A0AD}"/>
              </pc2:cmMkLst>
            </pc226:cmChg>
          </p:ext>
        </pc:extLst>
      </pc:sldChg>
      <pc:sldChg chg="add addCm">
        <pc:chgData name="Tomi Lind" userId="73fe6e1701840021" providerId="LiveId" clId="{B1718D3F-5807-4FBD-81EE-25BC667A33B1}" dt="2024-03-19T18:56:13.858" v="64"/>
        <pc:sldMkLst>
          <pc:docMk/>
          <pc:sldMk cId="2746169591" sldId="25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Tomi Lind" userId="73fe6e1701840021" providerId="LiveId" clId="{B1718D3F-5807-4FBD-81EE-25BC667A33B1}" dt="2024-03-19T18:56:13.858" v="64"/>
              <pc2:cmMkLst xmlns:pc2="http://schemas.microsoft.com/office/powerpoint/2019/9/main/command">
                <pc:docMk/>
                <pc:sldMk cId="2746169591" sldId="258"/>
                <pc2:cmMk id="{3A9A64B5-0FDE-44E9-85D7-E9A56F601202}"/>
              </pc2:cmMkLst>
            </pc226:cmChg>
          </p:ext>
        </pc:extLst>
      </pc:sldChg>
    </pc:docChg>
  </pc:docChgLst>
  <pc:docChgLst>
    <pc:chgData name="Tomi Lind" userId="73fe6e1701840021" providerId="LiveId" clId="{23A3D864-7499-4BA9-A017-C0F3D14C89AF}"/>
    <pc:docChg chg="undo custSel addSld delSld modSld sldOrd">
      <pc:chgData name="Tomi Lind" userId="73fe6e1701840021" providerId="LiveId" clId="{23A3D864-7499-4BA9-A017-C0F3D14C89AF}" dt="2024-03-19T19:27:37.997" v="70"/>
      <pc:docMkLst>
        <pc:docMk/>
      </pc:docMkLst>
      <pc:sldChg chg="del">
        <pc:chgData name="Tomi Lind" userId="73fe6e1701840021" providerId="LiveId" clId="{23A3D864-7499-4BA9-A017-C0F3D14C89AF}" dt="2024-03-19T19:08:20.661" v="0" actId="47"/>
        <pc:sldMkLst>
          <pc:docMk/>
          <pc:sldMk cId="1223590295" sldId="256"/>
        </pc:sldMkLst>
      </pc:sldChg>
      <pc:sldChg chg="addSp delSp modSp mod modCm">
        <pc:chgData name="Tomi Lind" userId="73fe6e1701840021" providerId="LiveId" clId="{23A3D864-7499-4BA9-A017-C0F3D14C89AF}" dt="2024-03-19T19:27:37.997" v="70"/>
        <pc:sldMkLst>
          <pc:docMk/>
          <pc:sldMk cId="2746169591" sldId="258"/>
        </pc:sldMkLst>
        <pc:spChg chg="add mod topLvl">
          <ac:chgData name="Tomi Lind" userId="73fe6e1701840021" providerId="LiveId" clId="{23A3D864-7499-4BA9-A017-C0F3D14C89AF}" dt="2024-03-19T19:21:00.442" v="17" actId="571"/>
          <ac:spMkLst>
            <pc:docMk/>
            <pc:sldMk cId="2746169591" sldId="258"/>
            <ac:spMk id="2" creationId="{86E68606-4E41-04DF-BC4A-FD1A15C953B2}"/>
          </ac:spMkLst>
        </pc:spChg>
        <pc:spChg chg="add del">
          <ac:chgData name="Tomi Lind" userId="73fe6e1701840021" providerId="LiveId" clId="{23A3D864-7499-4BA9-A017-C0F3D14C89AF}" dt="2024-03-19T19:24:38.058" v="48" actId="21"/>
          <ac:spMkLst>
            <pc:docMk/>
            <pc:sldMk cId="2746169591" sldId="258"/>
            <ac:spMk id="3" creationId="{84E61474-ECE3-6ABB-97EC-EB451064CABC}"/>
          </ac:spMkLst>
        </pc:spChg>
        <pc:spChg chg="add mod topLvl">
          <ac:chgData name="Tomi Lind" userId="73fe6e1701840021" providerId="LiveId" clId="{23A3D864-7499-4BA9-A017-C0F3D14C89AF}" dt="2024-03-19T19:21:00.442" v="17" actId="571"/>
          <ac:spMkLst>
            <pc:docMk/>
            <pc:sldMk cId="2746169591" sldId="258"/>
            <ac:spMk id="5" creationId="{0965C5C8-48C4-4C2C-4E31-3308CCDE0916}"/>
          </ac:spMkLst>
        </pc:spChg>
        <pc:spChg chg="add mod topLvl">
          <ac:chgData name="Tomi Lind" userId="73fe6e1701840021" providerId="LiveId" clId="{23A3D864-7499-4BA9-A017-C0F3D14C89AF}" dt="2024-03-19T19:21:00.442" v="17" actId="571"/>
          <ac:spMkLst>
            <pc:docMk/>
            <pc:sldMk cId="2746169591" sldId="258"/>
            <ac:spMk id="6" creationId="{9768FBE6-BD4D-3C6F-CF49-88B146F35D37}"/>
          </ac:spMkLst>
        </pc:spChg>
        <pc:spChg chg="add mod">
          <ac:chgData name="Tomi Lind" userId="73fe6e1701840021" providerId="LiveId" clId="{23A3D864-7499-4BA9-A017-C0F3D14C89AF}" dt="2024-03-19T19:21:55.763" v="32" actId="571"/>
          <ac:spMkLst>
            <pc:docMk/>
            <pc:sldMk cId="2746169591" sldId="258"/>
            <ac:spMk id="7" creationId="{77A71B6D-3A2E-85A3-B88E-7CFF9DC0D59C}"/>
          </ac:spMkLst>
        </pc:spChg>
        <pc:spChg chg="add mod">
          <ac:chgData name="Tomi Lind" userId="73fe6e1701840021" providerId="LiveId" clId="{23A3D864-7499-4BA9-A017-C0F3D14C89AF}" dt="2024-03-19T19:21:55.763" v="32" actId="571"/>
          <ac:spMkLst>
            <pc:docMk/>
            <pc:sldMk cId="2746169591" sldId="258"/>
            <ac:spMk id="8" creationId="{0C0F9FAF-880C-A161-EDBA-85A1BB8C3386}"/>
          </ac:spMkLst>
        </pc:spChg>
        <pc:spChg chg="add mod">
          <ac:chgData name="Tomi Lind" userId="73fe6e1701840021" providerId="LiveId" clId="{23A3D864-7499-4BA9-A017-C0F3D14C89AF}" dt="2024-03-19T19:21:55.763" v="32" actId="571"/>
          <ac:spMkLst>
            <pc:docMk/>
            <pc:sldMk cId="2746169591" sldId="258"/>
            <ac:spMk id="9" creationId="{ABF81ACB-E6DA-9F70-BF41-12AE6E43C159}"/>
          </ac:spMkLst>
        </pc:spChg>
        <pc:spChg chg="add mod">
          <ac:chgData name="Tomi Lind" userId="73fe6e1701840021" providerId="LiveId" clId="{23A3D864-7499-4BA9-A017-C0F3D14C89AF}" dt="2024-03-19T19:21:55.763" v="32" actId="571"/>
          <ac:spMkLst>
            <pc:docMk/>
            <pc:sldMk cId="2746169591" sldId="258"/>
            <ac:spMk id="10" creationId="{AFABC602-DB3D-DEFF-8665-D10C0172710B}"/>
          </ac:spMkLst>
        </pc:spChg>
        <pc:spChg chg="add mod">
          <ac:chgData name="Tomi Lind" userId="73fe6e1701840021" providerId="LiveId" clId="{23A3D864-7499-4BA9-A017-C0F3D14C89AF}" dt="2024-03-19T19:21:55.763" v="32" actId="571"/>
          <ac:spMkLst>
            <pc:docMk/>
            <pc:sldMk cId="2746169591" sldId="258"/>
            <ac:spMk id="11" creationId="{53C7149F-C9C2-0406-9436-9F1679C184AA}"/>
          </ac:spMkLst>
        </pc:spChg>
        <pc:spChg chg="add mod">
          <ac:chgData name="Tomi Lind" userId="73fe6e1701840021" providerId="LiveId" clId="{23A3D864-7499-4BA9-A017-C0F3D14C89AF}" dt="2024-03-19T19:21:55.763" v="32" actId="571"/>
          <ac:spMkLst>
            <pc:docMk/>
            <pc:sldMk cId="2746169591" sldId="258"/>
            <ac:spMk id="12" creationId="{36F87ECD-52F7-8BEB-3462-D451489207CB}"/>
          </ac:spMkLst>
        </pc:spChg>
        <pc:spChg chg="add mod">
          <ac:chgData name="Tomi Lind" userId="73fe6e1701840021" providerId="LiveId" clId="{23A3D864-7499-4BA9-A017-C0F3D14C89AF}" dt="2024-03-19T19:21:55.763" v="32" actId="571"/>
          <ac:spMkLst>
            <pc:docMk/>
            <pc:sldMk cId="2746169591" sldId="258"/>
            <ac:spMk id="13" creationId="{FEF37527-8B94-DB44-47BA-5D2349339C08}"/>
          </ac:spMkLst>
        </pc:spChg>
        <pc:spChg chg="add mod">
          <ac:chgData name="Tomi Lind" userId="73fe6e1701840021" providerId="LiveId" clId="{23A3D864-7499-4BA9-A017-C0F3D14C89AF}" dt="2024-03-19T19:21:55.763" v="32" actId="571"/>
          <ac:spMkLst>
            <pc:docMk/>
            <pc:sldMk cId="2746169591" sldId="258"/>
            <ac:spMk id="14" creationId="{3ED0E361-6AA6-5DCA-1D4D-D9B6D82B58E9}"/>
          </ac:spMkLst>
        </pc:spChg>
        <pc:spChg chg="add mod">
          <ac:chgData name="Tomi Lind" userId="73fe6e1701840021" providerId="LiveId" clId="{23A3D864-7499-4BA9-A017-C0F3D14C89AF}" dt="2024-03-19T19:21:55.763" v="32" actId="571"/>
          <ac:spMkLst>
            <pc:docMk/>
            <pc:sldMk cId="2746169591" sldId="258"/>
            <ac:spMk id="15" creationId="{F8B31759-D4E4-E6C2-C82A-BC2BA4C1F5DD}"/>
          </ac:spMkLst>
        </pc:spChg>
        <pc:spChg chg="add del mod topLvl">
          <ac:chgData name="Tomi Lind" userId="73fe6e1701840021" providerId="LiveId" clId="{23A3D864-7499-4BA9-A017-C0F3D14C89AF}" dt="2024-03-19T19:24:40.633" v="56" actId="165"/>
          <ac:spMkLst>
            <pc:docMk/>
            <pc:sldMk cId="2746169591" sldId="258"/>
            <ac:spMk id="33" creationId="{64210DD2-0DCA-F92E-6C08-6CCEECA7E8BE}"/>
          </ac:spMkLst>
        </pc:spChg>
        <pc:spChg chg="add del mod topLvl">
          <ac:chgData name="Tomi Lind" userId="73fe6e1701840021" providerId="LiveId" clId="{23A3D864-7499-4BA9-A017-C0F3D14C89AF}" dt="2024-03-19T19:24:40.633" v="56" actId="165"/>
          <ac:spMkLst>
            <pc:docMk/>
            <pc:sldMk cId="2746169591" sldId="258"/>
            <ac:spMk id="34" creationId="{946D74E4-D46A-E866-697E-70C9AF2347D4}"/>
          </ac:spMkLst>
        </pc:spChg>
        <pc:spChg chg="add del mod ord topLvl">
          <ac:chgData name="Tomi Lind" userId="73fe6e1701840021" providerId="LiveId" clId="{23A3D864-7499-4BA9-A017-C0F3D14C89AF}" dt="2024-03-19T19:24:40.633" v="56" actId="165"/>
          <ac:spMkLst>
            <pc:docMk/>
            <pc:sldMk cId="2746169591" sldId="258"/>
            <ac:spMk id="35" creationId="{393F6874-69C3-2EC3-9DC3-A5AFD7D2C414}"/>
          </ac:spMkLst>
        </pc:spChg>
        <pc:spChg chg="add del mod topLvl">
          <ac:chgData name="Tomi Lind" userId="73fe6e1701840021" providerId="LiveId" clId="{23A3D864-7499-4BA9-A017-C0F3D14C89AF}" dt="2024-03-19T19:24:40.633" v="56" actId="165"/>
          <ac:spMkLst>
            <pc:docMk/>
            <pc:sldMk cId="2746169591" sldId="258"/>
            <ac:spMk id="36" creationId="{F6088985-D353-3DD8-876B-803F41CE89F3}"/>
          </ac:spMkLst>
        </pc:spChg>
        <pc:spChg chg="add del mod ord topLvl">
          <ac:chgData name="Tomi Lind" userId="73fe6e1701840021" providerId="LiveId" clId="{23A3D864-7499-4BA9-A017-C0F3D14C89AF}" dt="2024-03-19T19:24:40.633" v="56" actId="165"/>
          <ac:spMkLst>
            <pc:docMk/>
            <pc:sldMk cId="2746169591" sldId="258"/>
            <ac:spMk id="37" creationId="{0069E417-00E7-7ECE-3B92-E432C6A111F8}"/>
          </ac:spMkLst>
        </pc:spChg>
        <pc:spChg chg="add del mod ord topLvl">
          <ac:chgData name="Tomi Lind" userId="73fe6e1701840021" providerId="LiveId" clId="{23A3D864-7499-4BA9-A017-C0F3D14C89AF}" dt="2024-03-19T19:24:40.633" v="56" actId="165"/>
          <ac:spMkLst>
            <pc:docMk/>
            <pc:sldMk cId="2746169591" sldId="258"/>
            <ac:spMk id="38" creationId="{AFA46248-6C00-93D5-3E73-5B865D725D1D}"/>
          </ac:spMkLst>
        </pc:spChg>
        <pc:spChg chg="add del mod ord topLvl">
          <ac:chgData name="Tomi Lind" userId="73fe6e1701840021" providerId="LiveId" clId="{23A3D864-7499-4BA9-A017-C0F3D14C89AF}" dt="2024-03-19T19:24:40.633" v="56" actId="165"/>
          <ac:spMkLst>
            <pc:docMk/>
            <pc:sldMk cId="2746169591" sldId="258"/>
            <ac:spMk id="39" creationId="{D6FC7DC6-A1BF-84EF-45DF-282406389CCB}"/>
          </ac:spMkLst>
        </pc:spChg>
        <pc:spChg chg="add del mod ord topLvl">
          <ac:chgData name="Tomi Lind" userId="73fe6e1701840021" providerId="LiveId" clId="{23A3D864-7499-4BA9-A017-C0F3D14C89AF}" dt="2024-03-19T19:24:40.633" v="56" actId="165"/>
          <ac:spMkLst>
            <pc:docMk/>
            <pc:sldMk cId="2746169591" sldId="258"/>
            <ac:spMk id="40" creationId="{EDC864D6-4D6D-4BF3-898E-11CF51FCBD0C}"/>
          </ac:spMkLst>
        </pc:spChg>
        <pc:spChg chg="add del mod ord topLvl">
          <ac:chgData name="Tomi Lind" userId="73fe6e1701840021" providerId="LiveId" clId="{23A3D864-7499-4BA9-A017-C0F3D14C89AF}" dt="2024-03-19T19:24:40.633" v="56" actId="165"/>
          <ac:spMkLst>
            <pc:docMk/>
            <pc:sldMk cId="2746169591" sldId="258"/>
            <ac:spMk id="41" creationId="{3EDE3DB7-B887-C61F-EB69-0376A05A7253}"/>
          </ac:spMkLst>
        </pc:spChg>
        <pc:spChg chg="add del mod topLvl">
          <ac:chgData name="Tomi Lind" userId="73fe6e1701840021" providerId="LiveId" clId="{23A3D864-7499-4BA9-A017-C0F3D14C89AF}" dt="2024-03-19T19:24:40.633" v="56" actId="165"/>
          <ac:spMkLst>
            <pc:docMk/>
            <pc:sldMk cId="2746169591" sldId="258"/>
            <ac:spMk id="43" creationId="{F06C3112-B20E-E8A1-D26A-F9A8F717D7A6}"/>
          </ac:spMkLst>
        </pc:spChg>
        <pc:spChg chg="add del mod topLvl">
          <ac:chgData name="Tomi Lind" userId="73fe6e1701840021" providerId="LiveId" clId="{23A3D864-7499-4BA9-A017-C0F3D14C89AF}" dt="2024-03-19T19:24:40.633" v="56" actId="165"/>
          <ac:spMkLst>
            <pc:docMk/>
            <pc:sldMk cId="2746169591" sldId="258"/>
            <ac:spMk id="44" creationId="{48D83332-967A-FB6E-D4B7-4415B09677EE}"/>
          </ac:spMkLst>
        </pc:spChg>
        <pc:spChg chg="add del mod topLvl">
          <ac:chgData name="Tomi Lind" userId="73fe6e1701840021" providerId="LiveId" clId="{23A3D864-7499-4BA9-A017-C0F3D14C89AF}" dt="2024-03-19T19:24:40.633" v="56" actId="165"/>
          <ac:spMkLst>
            <pc:docMk/>
            <pc:sldMk cId="2746169591" sldId="258"/>
            <ac:spMk id="45" creationId="{99B6CF1D-F4E3-8AD1-F114-0846E494166A}"/>
          </ac:spMkLst>
        </pc:spChg>
        <pc:spChg chg="add del mod topLvl">
          <ac:chgData name="Tomi Lind" userId="73fe6e1701840021" providerId="LiveId" clId="{23A3D864-7499-4BA9-A017-C0F3D14C89AF}" dt="2024-03-19T19:24:40.633" v="56" actId="165"/>
          <ac:spMkLst>
            <pc:docMk/>
            <pc:sldMk cId="2746169591" sldId="258"/>
            <ac:spMk id="46" creationId="{E99D759A-2C14-DF0A-15BD-A9982D85F97A}"/>
          </ac:spMkLst>
        </pc:spChg>
        <pc:spChg chg="add del mod topLvl">
          <ac:chgData name="Tomi Lind" userId="73fe6e1701840021" providerId="LiveId" clId="{23A3D864-7499-4BA9-A017-C0F3D14C89AF}" dt="2024-03-19T19:24:40.633" v="56" actId="165"/>
          <ac:spMkLst>
            <pc:docMk/>
            <pc:sldMk cId="2746169591" sldId="258"/>
            <ac:spMk id="47" creationId="{B46C1E8E-5A97-B9CC-5BA8-678AB2026376}"/>
          </ac:spMkLst>
        </pc:spChg>
        <pc:spChg chg="add del mod topLvl">
          <ac:chgData name="Tomi Lind" userId="73fe6e1701840021" providerId="LiveId" clId="{23A3D864-7499-4BA9-A017-C0F3D14C89AF}" dt="2024-03-19T19:24:40.633" v="56" actId="165"/>
          <ac:spMkLst>
            <pc:docMk/>
            <pc:sldMk cId="2746169591" sldId="258"/>
            <ac:spMk id="48" creationId="{FA9167F5-DF24-03EF-B3B0-A1DE13D421E1}"/>
          </ac:spMkLst>
        </pc:spChg>
        <pc:spChg chg="add del mod topLvl">
          <ac:chgData name="Tomi Lind" userId="73fe6e1701840021" providerId="LiveId" clId="{23A3D864-7499-4BA9-A017-C0F3D14C89AF}" dt="2024-03-19T19:24:40.633" v="56" actId="165"/>
          <ac:spMkLst>
            <pc:docMk/>
            <pc:sldMk cId="2746169591" sldId="258"/>
            <ac:spMk id="49" creationId="{7B4C0826-2F66-1704-75CC-88F5C40B3361}"/>
          </ac:spMkLst>
        </pc:spChg>
        <pc:grpChg chg="add del mod">
          <ac:chgData name="Tomi Lind" userId="73fe6e1701840021" providerId="LiveId" clId="{23A3D864-7499-4BA9-A017-C0F3D14C89AF}" dt="2024-03-19T19:24:40.633" v="56" actId="165"/>
          <ac:grpSpMkLst>
            <pc:docMk/>
            <pc:sldMk cId="2746169591" sldId="258"/>
            <ac:grpSpMk id="4" creationId="{F2222A0B-55CC-B66A-E022-BD46F27CDBD4}"/>
          </ac:grpSpMkLst>
        </pc:grpChg>
        <pc:grpChg chg="add del mod topLvl">
          <ac:chgData name="Tomi Lind" userId="73fe6e1701840021" providerId="LiveId" clId="{23A3D864-7499-4BA9-A017-C0F3D14C89AF}" dt="2024-03-19T19:24:40.633" v="56" actId="165"/>
          <ac:grpSpMkLst>
            <pc:docMk/>
            <pc:sldMk cId="2746169591" sldId="258"/>
            <ac:grpSpMk id="32" creationId="{83D90ABA-8180-29F9-D95E-854324AC9B1B}"/>
          </ac:grpSpMkLst>
        </pc:grpChg>
        <pc:picChg chg="mod topLvl">
          <ac:chgData name="Tomi Lind" userId="73fe6e1701840021" providerId="LiveId" clId="{23A3D864-7499-4BA9-A017-C0F3D14C89AF}" dt="2024-03-19T19:24:40.633" v="56" actId="165"/>
          <ac:picMkLst>
            <pc:docMk/>
            <pc:sldMk cId="2746169591" sldId="258"/>
            <ac:picMk id="42" creationId="{83CBA39E-F1F5-2F2E-8749-08C49677651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Tomi Lind" userId="73fe6e1701840021" providerId="LiveId" clId="{23A3D864-7499-4BA9-A017-C0F3D14C89AF}" dt="2024-03-19T19:27:37.997" v="70"/>
              <pc2:cmMkLst xmlns:pc2="http://schemas.microsoft.com/office/powerpoint/2019/9/main/command">
                <pc:docMk/>
                <pc:sldMk cId="2746169591" sldId="258"/>
                <pc2:cmMk id="{3A9A64B5-0FDE-44E9-85D7-E9A56F601202}"/>
              </pc2:cmMkLst>
            </pc226:cmChg>
          </p:ext>
        </pc:extLst>
      </pc:sldChg>
      <pc:sldChg chg="add del">
        <pc:chgData name="Tomi Lind" userId="73fe6e1701840021" providerId="LiveId" clId="{23A3D864-7499-4BA9-A017-C0F3D14C89AF}" dt="2024-03-19T19:24:49.546" v="58" actId="2890"/>
        <pc:sldMkLst>
          <pc:docMk/>
          <pc:sldMk cId="1455212477" sldId="259"/>
        </pc:sldMkLst>
      </pc:sldChg>
      <pc:sldChg chg="addSp modSp new ord addCm modCm">
        <pc:chgData name="Tomi Lind" userId="73fe6e1701840021" providerId="LiveId" clId="{23A3D864-7499-4BA9-A017-C0F3D14C89AF}" dt="2024-03-19T19:27:23.881" v="69"/>
        <pc:sldMkLst>
          <pc:docMk/>
          <pc:sldMk cId="2145422593" sldId="259"/>
        </pc:sldMkLst>
        <pc:spChg chg="add mod">
          <ac:chgData name="Tomi Lind" userId="73fe6e1701840021" providerId="LiveId" clId="{23A3D864-7499-4BA9-A017-C0F3D14C89AF}" dt="2024-03-19T19:25:26.770" v="63" actId="164"/>
          <ac:spMkLst>
            <pc:docMk/>
            <pc:sldMk cId="2145422593" sldId="259"/>
            <ac:spMk id="2" creationId="{F4BCB7E6-7062-3423-4B7B-35F7EAC71289}"/>
          </ac:spMkLst>
        </pc:spChg>
        <pc:spChg chg="add mod">
          <ac:chgData name="Tomi Lind" userId="73fe6e1701840021" providerId="LiveId" clId="{23A3D864-7499-4BA9-A017-C0F3D14C89AF}" dt="2024-03-19T19:25:26.770" v="63" actId="164"/>
          <ac:spMkLst>
            <pc:docMk/>
            <pc:sldMk cId="2145422593" sldId="259"/>
            <ac:spMk id="3" creationId="{D3C3A5F0-9728-6EAC-CA55-127C1FF40B50}"/>
          </ac:spMkLst>
        </pc:spChg>
        <pc:spChg chg="add mod">
          <ac:chgData name="Tomi Lind" userId="73fe6e1701840021" providerId="LiveId" clId="{23A3D864-7499-4BA9-A017-C0F3D14C89AF}" dt="2024-03-19T19:25:26.770" v="63" actId="164"/>
          <ac:spMkLst>
            <pc:docMk/>
            <pc:sldMk cId="2145422593" sldId="259"/>
            <ac:spMk id="4" creationId="{580563F3-3406-E71C-C1EC-BDBF3C9F5FC9}"/>
          </ac:spMkLst>
        </pc:spChg>
        <pc:spChg chg="add mod">
          <ac:chgData name="Tomi Lind" userId="73fe6e1701840021" providerId="LiveId" clId="{23A3D864-7499-4BA9-A017-C0F3D14C89AF}" dt="2024-03-19T19:25:26.770" v="63" actId="164"/>
          <ac:spMkLst>
            <pc:docMk/>
            <pc:sldMk cId="2145422593" sldId="259"/>
            <ac:spMk id="5" creationId="{008DC9BE-2C71-8E01-3A26-9E2E811E8853}"/>
          </ac:spMkLst>
        </pc:spChg>
        <pc:spChg chg="add mod">
          <ac:chgData name="Tomi Lind" userId="73fe6e1701840021" providerId="LiveId" clId="{23A3D864-7499-4BA9-A017-C0F3D14C89AF}" dt="2024-03-19T19:25:26.770" v="63" actId="164"/>
          <ac:spMkLst>
            <pc:docMk/>
            <pc:sldMk cId="2145422593" sldId="259"/>
            <ac:spMk id="6" creationId="{5E4B3D32-3B39-8906-2F68-8507ECDEC568}"/>
          </ac:spMkLst>
        </pc:spChg>
        <pc:spChg chg="add mod">
          <ac:chgData name="Tomi Lind" userId="73fe6e1701840021" providerId="LiveId" clId="{23A3D864-7499-4BA9-A017-C0F3D14C89AF}" dt="2024-03-19T19:25:26.770" v="63" actId="164"/>
          <ac:spMkLst>
            <pc:docMk/>
            <pc:sldMk cId="2145422593" sldId="259"/>
            <ac:spMk id="7" creationId="{923E8A48-9E19-EF6A-9A23-49E61F940C7F}"/>
          </ac:spMkLst>
        </pc:spChg>
        <pc:spChg chg="add mod">
          <ac:chgData name="Tomi Lind" userId="73fe6e1701840021" providerId="LiveId" clId="{23A3D864-7499-4BA9-A017-C0F3D14C89AF}" dt="2024-03-19T19:25:31.773" v="64" actId="164"/>
          <ac:spMkLst>
            <pc:docMk/>
            <pc:sldMk cId="2145422593" sldId="259"/>
            <ac:spMk id="8" creationId="{2B32AC88-90F2-3616-47DF-F1B07B38982C}"/>
          </ac:spMkLst>
        </pc:spChg>
        <pc:spChg chg="add mod">
          <ac:chgData name="Tomi Lind" userId="73fe6e1701840021" providerId="LiveId" clId="{23A3D864-7499-4BA9-A017-C0F3D14C89AF}" dt="2024-03-19T19:25:31.773" v="64" actId="164"/>
          <ac:spMkLst>
            <pc:docMk/>
            <pc:sldMk cId="2145422593" sldId="259"/>
            <ac:spMk id="9" creationId="{C0A1E8C7-A6B7-11EA-EED3-4F4FA2E560C8}"/>
          </ac:spMkLst>
        </pc:spChg>
        <pc:spChg chg="add mod">
          <ac:chgData name="Tomi Lind" userId="73fe6e1701840021" providerId="LiveId" clId="{23A3D864-7499-4BA9-A017-C0F3D14C89AF}" dt="2024-03-19T19:25:26.770" v="63" actId="164"/>
          <ac:spMkLst>
            <pc:docMk/>
            <pc:sldMk cId="2145422593" sldId="259"/>
            <ac:spMk id="10" creationId="{72D83ECE-F47C-7CC2-D004-4C775CC6A1B0}"/>
          </ac:spMkLst>
        </pc:spChg>
        <pc:spChg chg="add mod">
          <ac:chgData name="Tomi Lind" userId="73fe6e1701840021" providerId="LiveId" clId="{23A3D864-7499-4BA9-A017-C0F3D14C89AF}" dt="2024-03-19T19:25:42.372" v="66" actId="164"/>
          <ac:spMkLst>
            <pc:docMk/>
            <pc:sldMk cId="2145422593" sldId="259"/>
            <ac:spMk id="11" creationId="{F535DF97-BB6C-67DB-08DC-919110B7685F}"/>
          </ac:spMkLst>
        </pc:spChg>
        <pc:grpChg chg="add mod">
          <ac:chgData name="Tomi Lind" userId="73fe6e1701840021" providerId="LiveId" clId="{23A3D864-7499-4BA9-A017-C0F3D14C89AF}" dt="2024-03-19T19:25:37.163" v="65" actId="164"/>
          <ac:grpSpMkLst>
            <pc:docMk/>
            <pc:sldMk cId="2145422593" sldId="259"/>
            <ac:grpSpMk id="12" creationId="{17BF5485-D30D-EFA1-80CF-E219924FB93A}"/>
          </ac:grpSpMkLst>
        </pc:grpChg>
        <pc:grpChg chg="add mod">
          <ac:chgData name="Tomi Lind" userId="73fe6e1701840021" providerId="LiveId" clId="{23A3D864-7499-4BA9-A017-C0F3D14C89AF}" dt="2024-03-19T19:25:37.163" v="65" actId="164"/>
          <ac:grpSpMkLst>
            <pc:docMk/>
            <pc:sldMk cId="2145422593" sldId="259"/>
            <ac:grpSpMk id="13" creationId="{EC1CB08D-ED40-A70D-B649-3367FC0C2894}"/>
          </ac:grpSpMkLst>
        </pc:grpChg>
        <pc:grpChg chg="add mod">
          <ac:chgData name="Tomi Lind" userId="73fe6e1701840021" providerId="LiveId" clId="{23A3D864-7499-4BA9-A017-C0F3D14C89AF}" dt="2024-03-19T19:25:42.372" v="66" actId="164"/>
          <ac:grpSpMkLst>
            <pc:docMk/>
            <pc:sldMk cId="2145422593" sldId="259"/>
            <ac:grpSpMk id="14" creationId="{9D232EBB-25CB-B0FF-6C79-5B8B03EE4E48}"/>
          </ac:grpSpMkLst>
        </pc:grpChg>
        <pc:grpChg chg="add mod">
          <ac:chgData name="Tomi Lind" userId="73fe6e1701840021" providerId="LiveId" clId="{23A3D864-7499-4BA9-A017-C0F3D14C89AF}" dt="2024-03-19T19:25:42.372" v="66" actId="164"/>
          <ac:grpSpMkLst>
            <pc:docMk/>
            <pc:sldMk cId="2145422593" sldId="259"/>
            <ac:grpSpMk id="15" creationId="{B1EBB9F1-2740-A415-EEA9-8D4D5A51DB5B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Tomi Lind" userId="73fe6e1701840021" providerId="LiveId" clId="{23A3D864-7499-4BA9-A017-C0F3D14C89AF}" dt="2024-03-19T19:27:23.881" v="69"/>
              <pc2:cmMkLst xmlns:pc2="http://schemas.microsoft.com/office/powerpoint/2019/9/main/command">
                <pc:docMk/>
                <pc:sldMk cId="2145422593" sldId="259"/>
                <pc2:cmMk id="{F7E82F4E-A8CB-41E4-AA26-2B0E4028323B}"/>
              </pc2:cmMkLst>
            </pc226:cmChg>
          </p:ext>
        </pc:extLst>
      </pc:sldChg>
      <pc:sldChg chg="addSp delSp modSp add del mod">
        <pc:chgData name="Tomi Lind" userId="73fe6e1701840021" providerId="LiveId" clId="{23A3D864-7499-4BA9-A017-C0F3D14C89AF}" dt="2024-03-19T19:24:37.962" v="47" actId="2890"/>
        <pc:sldMkLst>
          <pc:docMk/>
          <pc:sldMk cId="3462098898" sldId="259"/>
        </pc:sldMkLst>
        <pc:spChg chg="add mod">
          <ac:chgData name="Tomi Lind" userId="73fe6e1701840021" providerId="LiveId" clId="{23A3D864-7499-4BA9-A017-C0F3D14C89AF}" dt="2024-03-19T19:23:43.296" v="43"/>
          <ac:spMkLst>
            <pc:docMk/>
            <pc:sldMk cId="3462098898" sldId="259"/>
            <ac:spMk id="2" creationId="{A3F6B332-E8C2-38DE-31C4-D6A8860135DC}"/>
          </ac:spMkLst>
        </pc:spChg>
        <pc:spChg chg="add mod">
          <ac:chgData name="Tomi Lind" userId="73fe6e1701840021" providerId="LiveId" clId="{23A3D864-7499-4BA9-A017-C0F3D14C89AF}" dt="2024-03-19T19:23:29.376" v="41"/>
          <ac:spMkLst>
            <pc:docMk/>
            <pc:sldMk cId="3462098898" sldId="259"/>
            <ac:spMk id="3" creationId="{84E61474-ECE3-6ABB-97EC-EB451064CABC}"/>
          </ac:spMkLst>
        </pc:spChg>
        <pc:spChg chg="add mod">
          <ac:chgData name="Tomi Lind" userId="73fe6e1701840021" providerId="LiveId" clId="{23A3D864-7499-4BA9-A017-C0F3D14C89AF}" dt="2024-03-19T19:23:43.296" v="43"/>
          <ac:spMkLst>
            <pc:docMk/>
            <pc:sldMk cId="3462098898" sldId="259"/>
            <ac:spMk id="4" creationId="{A60B8616-1648-A8E9-0A01-67A4A7ACCFED}"/>
          </ac:spMkLst>
        </pc:spChg>
        <pc:spChg chg="add mod">
          <ac:chgData name="Tomi Lind" userId="73fe6e1701840021" providerId="LiveId" clId="{23A3D864-7499-4BA9-A017-C0F3D14C89AF}" dt="2024-03-19T19:23:43.296" v="43"/>
          <ac:spMkLst>
            <pc:docMk/>
            <pc:sldMk cId="3462098898" sldId="259"/>
            <ac:spMk id="5" creationId="{4C928FEB-9334-4CCD-B124-32691093A7B2}"/>
          </ac:spMkLst>
        </pc:spChg>
        <pc:spChg chg="add mod">
          <ac:chgData name="Tomi Lind" userId="73fe6e1701840021" providerId="LiveId" clId="{23A3D864-7499-4BA9-A017-C0F3D14C89AF}" dt="2024-03-19T19:23:43.296" v="43"/>
          <ac:spMkLst>
            <pc:docMk/>
            <pc:sldMk cId="3462098898" sldId="259"/>
            <ac:spMk id="6" creationId="{4F04F85F-E6AF-9551-380B-28F501B1BA6F}"/>
          </ac:spMkLst>
        </pc:spChg>
        <pc:spChg chg="add mod">
          <ac:chgData name="Tomi Lind" userId="73fe6e1701840021" providerId="LiveId" clId="{23A3D864-7499-4BA9-A017-C0F3D14C89AF}" dt="2024-03-19T19:23:43.296" v="43"/>
          <ac:spMkLst>
            <pc:docMk/>
            <pc:sldMk cId="3462098898" sldId="259"/>
            <ac:spMk id="7" creationId="{26FB42EF-AEB6-683B-5977-77B324DC3293}"/>
          </ac:spMkLst>
        </pc:spChg>
        <pc:spChg chg="add mod">
          <ac:chgData name="Tomi Lind" userId="73fe6e1701840021" providerId="LiveId" clId="{23A3D864-7499-4BA9-A017-C0F3D14C89AF}" dt="2024-03-19T19:23:43.296" v="43"/>
          <ac:spMkLst>
            <pc:docMk/>
            <pc:sldMk cId="3462098898" sldId="259"/>
            <ac:spMk id="8" creationId="{3C3EDF8B-67A0-9035-DB68-974BE69210F3}"/>
          </ac:spMkLst>
        </pc:spChg>
        <pc:spChg chg="add mod">
          <ac:chgData name="Tomi Lind" userId="73fe6e1701840021" providerId="LiveId" clId="{23A3D864-7499-4BA9-A017-C0F3D14C89AF}" dt="2024-03-19T19:23:43.296" v="43"/>
          <ac:spMkLst>
            <pc:docMk/>
            <pc:sldMk cId="3462098898" sldId="259"/>
            <ac:spMk id="9" creationId="{50DE2B39-3B31-BE3D-8A74-F350568A2E09}"/>
          </ac:spMkLst>
        </pc:spChg>
        <pc:spChg chg="add mod">
          <ac:chgData name="Tomi Lind" userId="73fe6e1701840021" providerId="LiveId" clId="{23A3D864-7499-4BA9-A017-C0F3D14C89AF}" dt="2024-03-19T19:23:43.296" v="43"/>
          <ac:spMkLst>
            <pc:docMk/>
            <pc:sldMk cId="3462098898" sldId="259"/>
            <ac:spMk id="10" creationId="{842623F8-193E-0030-089D-DE26CC7F117C}"/>
          </ac:spMkLst>
        </pc:spChg>
        <pc:spChg chg="add mod">
          <ac:chgData name="Tomi Lind" userId="73fe6e1701840021" providerId="LiveId" clId="{23A3D864-7499-4BA9-A017-C0F3D14C89AF}" dt="2024-03-19T19:23:43.296" v="43"/>
          <ac:spMkLst>
            <pc:docMk/>
            <pc:sldMk cId="3462098898" sldId="259"/>
            <ac:spMk id="11" creationId="{7AABF6E7-2DB0-6440-4E33-58FD53F61E5C}"/>
          </ac:spMkLst>
        </pc:spChg>
        <pc:spChg chg="add mod">
          <ac:chgData name="Tomi Lind" userId="73fe6e1701840021" providerId="LiveId" clId="{23A3D864-7499-4BA9-A017-C0F3D14C89AF}" dt="2024-03-19T19:23:43.296" v="43"/>
          <ac:spMkLst>
            <pc:docMk/>
            <pc:sldMk cId="3462098898" sldId="259"/>
            <ac:spMk id="12" creationId="{7CD97D32-65E3-16B1-0BB0-06DA12F58132}"/>
          </ac:spMkLst>
        </pc:spChg>
        <pc:spChg chg="add mod">
          <ac:chgData name="Tomi Lind" userId="73fe6e1701840021" providerId="LiveId" clId="{23A3D864-7499-4BA9-A017-C0F3D14C89AF}" dt="2024-03-19T19:23:29.376" v="41"/>
          <ac:spMkLst>
            <pc:docMk/>
            <pc:sldMk cId="3462098898" sldId="259"/>
            <ac:spMk id="33" creationId="{64210DD2-0DCA-F92E-6C08-6CCEECA7E8BE}"/>
          </ac:spMkLst>
        </pc:spChg>
        <pc:spChg chg="add mod">
          <ac:chgData name="Tomi Lind" userId="73fe6e1701840021" providerId="LiveId" clId="{23A3D864-7499-4BA9-A017-C0F3D14C89AF}" dt="2024-03-19T19:23:29.376" v="41"/>
          <ac:spMkLst>
            <pc:docMk/>
            <pc:sldMk cId="3462098898" sldId="259"/>
            <ac:spMk id="34" creationId="{946D74E4-D46A-E866-697E-70C9AF2347D4}"/>
          </ac:spMkLst>
        </pc:spChg>
        <pc:spChg chg="add del">
          <ac:chgData name="Tomi Lind" userId="73fe6e1701840021" providerId="LiveId" clId="{23A3D864-7499-4BA9-A017-C0F3D14C89AF}" dt="2024-03-19T19:24:37.690" v="46" actId="478"/>
          <ac:spMkLst>
            <pc:docMk/>
            <pc:sldMk cId="3462098898" sldId="259"/>
            <ac:spMk id="35" creationId="{393F6874-69C3-2EC3-9DC3-A5AFD7D2C414}"/>
          </ac:spMkLst>
        </pc:spChg>
        <pc:spChg chg="add del">
          <ac:chgData name="Tomi Lind" userId="73fe6e1701840021" providerId="LiveId" clId="{23A3D864-7499-4BA9-A017-C0F3D14C89AF}" dt="2024-03-19T19:24:37.690" v="46" actId="478"/>
          <ac:spMkLst>
            <pc:docMk/>
            <pc:sldMk cId="3462098898" sldId="259"/>
            <ac:spMk id="36" creationId="{F6088985-D353-3DD8-876B-803F41CE89F3}"/>
          </ac:spMkLst>
        </pc:spChg>
        <pc:spChg chg="add del">
          <ac:chgData name="Tomi Lind" userId="73fe6e1701840021" providerId="LiveId" clId="{23A3D864-7499-4BA9-A017-C0F3D14C89AF}" dt="2024-03-19T19:24:37.690" v="46" actId="478"/>
          <ac:spMkLst>
            <pc:docMk/>
            <pc:sldMk cId="3462098898" sldId="259"/>
            <ac:spMk id="37" creationId="{0069E417-00E7-7ECE-3B92-E432C6A111F8}"/>
          </ac:spMkLst>
        </pc:spChg>
        <pc:spChg chg="add del">
          <ac:chgData name="Tomi Lind" userId="73fe6e1701840021" providerId="LiveId" clId="{23A3D864-7499-4BA9-A017-C0F3D14C89AF}" dt="2024-03-19T19:24:37.690" v="46" actId="478"/>
          <ac:spMkLst>
            <pc:docMk/>
            <pc:sldMk cId="3462098898" sldId="259"/>
            <ac:spMk id="38" creationId="{AFA46248-6C00-93D5-3E73-5B865D725D1D}"/>
          </ac:spMkLst>
        </pc:spChg>
        <pc:spChg chg="add del">
          <ac:chgData name="Tomi Lind" userId="73fe6e1701840021" providerId="LiveId" clId="{23A3D864-7499-4BA9-A017-C0F3D14C89AF}" dt="2024-03-19T19:24:37.690" v="46" actId="478"/>
          <ac:spMkLst>
            <pc:docMk/>
            <pc:sldMk cId="3462098898" sldId="259"/>
            <ac:spMk id="39" creationId="{D6FC7DC6-A1BF-84EF-45DF-282406389CCB}"/>
          </ac:spMkLst>
        </pc:spChg>
        <pc:spChg chg="add del">
          <ac:chgData name="Tomi Lind" userId="73fe6e1701840021" providerId="LiveId" clId="{23A3D864-7499-4BA9-A017-C0F3D14C89AF}" dt="2024-03-19T19:24:37.690" v="46" actId="478"/>
          <ac:spMkLst>
            <pc:docMk/>
            <pc:sldMk cId="3462098898" sldId="259"/>
            <ac:spMk id="40" creationId="{EDC864D6-4D6D-4BF3-898E-11CF51FCBD0C}"/>
          </ac:spMkLst>
        </pc:spChg>
        <pc:spChg chg="add del">
          <ac:chgData name="Tomi Lind" userId="73fe6e1701840021" providerId="LiveId" clId="{23A3D864-7499-4BA9-A017-C0F3D14C89AF}" dt="2024-03-19T19:24:37.690" v="46" actId="478"/>
          <ac:spMkLst>
            <pc:docMk/>
            <pc:sldMk cId="3462098898" sldId="259"/>
            <ac:spMk id="41" creationId="{3EDE3DB7-B887-C61F-EB69-0376A05A7253}"/>
          </ac:spMkLst>
        </pc:spChg>
        <pc:spChg chg="add mod">
          <ac:chgData name="Tomi Lind" userId="73fe6e1701840021" providerId="LiveId" clId="{23A3D864-7499-4BA9-A017-C0F3D14C89AF}" dt="2024-03-19T19:23:29.376" v="41"/>
          <ac:spMkLst>
            <pc:docMk/>
            <pc:sldMk cId="3462098898" sldId="259"/>
            <ac:spMk id="43" creationId="{F06C3112-B20E-E8A1-D26A-F9A8F717D7A6}"/>
          </ac:spMkLst>
        </pc:spChg>
        <pc:spChg chg="add mod">
          <ac:chgData name="Tomi Lind" userId="73fe6e1701840021" providerId="LiveId" clId="{23A3D864-7499-4BA9-A017-C0F3D14C89AF}" dt="2024-03-19T19:23:29.376" v="41"/>
          <ac:spMkLst>
            <pc:docMk/>
            <pc:sldMk cId="3462098898" sldId="259"/>
            <ac:spMk id="44" creationId="{48D83332-967A-FB6E-D4B7-4415B09677EE}"/>
          </ac:spMkLst>
        </pc:spChg>
        <pc:spChg chg="add mod">
          <ac:chgData name="Tomi Lind" userId="73fe6e1701840021" providerId="LiveId" clId="{23A3D864-7499-4BA9-A017-C0F3D14C89AF}" dt="2024-03-19T19:23:29.376" v="41"/>
          <ac:spMkLst>
            <pc:docMk/>
            <pc:sldMk cId="3462098898" sldId="259"/>
            <ac:spMk id="45" creationId="{99B6CF1D-F4E3-8AD1-F114-0846E494166A}"/>
          </ac:spMkLst>
        </pc:spChg>
        <pc:spChg chg="add mod">
          <ac:chgData name="Tomi Lind" userId="73fe6e1701840021" providerId="LiveId" clId="{23A3D864-7499-4BA9-A017-C0F3D14C89AF}" dt="2024-03-19T19:23:29.376" v="41"/>
          <ac:spMkLst>
            <pc:docMk/>
            <pc:sldMk cId="3462098898" sldId="259"/>
            <ac:spMk id="46" creationId="{E99D759A-2C14-DF0A-15BD-A9982D85F97A}"/>
          </ac:spMkLst>
        </pc:spChg>
        <pc:spChg chg="add mod">
          <ac:chgData name="Tomi Lind" userId="73fe6e1701840021" providerId="LiveId" clId="{23A3D864-7499-4BA9-A017-C0F3D14C89AF}" dt="2024-03-19T19:23:29.376" v="41"/>
          <ac:spMkLst>
            <pc:docMk/>
            <pc:sldMk cId="3462098898" sldId="259"/>
            <ac:spMk id="47" creationId="{B46C1E8E-5A97-B9CC-5BA8-678AB2026376}"/>
          </ac:spMkLst>
        </pc:spChg>
        <pc:spChg chg="add mod">
          <ac:chgData name="Tomi Lind" userId="73fe6e1701840021" providerId="LiveId" clId="{23A3D864-7499-4BA9-A017-C0F3D14C89AF}" dt="2024-03-19T19:23:29.376" v="41"/>
          <ac:spMkLst>
            <pc:docMk/>
            <pc:sldMk cId="3462098898" sldId="259"/>
            <ac:spMk id="48" creationId="{FA9167F5-DF24-03EF-B3B0-A1DE13D421E1}"/>
          </ac:spMkLst>
        </pc:spChg>
        <pc:spChg chg="add mod">
          <ac:chgData name="Tomi Lind" userId="73fe6e1701840021" providerId="LiveId" clId="{23A3D864-7499-4BA9-A017-C0F3D14C89AF}" dt="2024-03-19T19:23:29.376" v="41"/>
          <ac:spMkLst>
            <pc:docMk/>
            <pc:sldMk cId="3462098898" sldId="259"/>
            <ac:spMk id="49" creationId="{7B4C0826-2F66-1704-75CC-88F5C40B3361}"/>
          </ac:spMkLst>
        </pc:spChg>
        <pc:picChg chg="add del">
          <ac:chgData name="Tomi Lind" userId="73fe6e1701840021" providerId="LiveId" clId="{23A3D864-7499-4BA9-A017-C0F3D14C89AF}" dt="2024-03-19T19:24:37.690" v="46" actId="478"/>
          <ac:picMkLst>
            <pc:docMk/>
            <pc:sldMk cId="3462098898" sldId="259"/>
            <ac:picMk id="42" creationId="{83CBA39E-F1F5-2F2E-8749-08C496776519}"/>
          </ac:picMkLst>
        </pc:picChg>
      </pc:sldChg>
    </pc:docChg>
  </pc:docChgLst>
  <pc:docChgLst>
    <pc:chgData name="Tomi Lind" userId="73fe6e1701840021" providerId="LiveId" clId="{0EA08BDC-6BCB-4026-B13C-94B8AAAF7A4E}"/>
    <pc:docChg chg="modSld">
      <pc:chgData name="Tomi Lind" userId="73fe6e1701840021" providerId="LiveId" clId="{0EA08BDC-6BCB-4026-B13C-94B8AAAF7A4E}" dt="2024-03-19T18:47:02.105" v="4" actId="1076"/>
      <pc:docMkLst>
        <pc:docMk/>
      </pc:docMkLst>
      <pc:sldChg chg="addSp modSp">
        <pc:chgData name="Tomi Lind" userId="73fe6e1701840021" providerId="LiveId" clId="{0EA08BDC-6BCB-4026-B13C-94B8AAAF7A4E}" dt="2024-03-19T18:47:02.105" v="4" actId="1076"/>
        <pc:sldMkLst>
          <pc:docMk/>
          <pc:sldMk cId="1223590295" sldId="256"/>
        </pc:sldMkLst>
        <pc:spChg chg="add mod">
          <ac:chgData name="Tomi Lind" userId="73fe6e1701840021" providerId="LiveId" clId="{0EA08BDC-6BCB-4026-B13C-94B8AAAF7A4E}" dt="2024-03-19T18:41:43.010" v="2" actId="14100"/>
          <ac:spMkLst>
            <pc:docMk/>
            <pc:sldMk cId="1223590295" sldId="256"/>
            <ac:spMk id="2" creationId="{A5A752B2-8650-C491-2E5C-9466733E7DAB}"/>
          </ac:spMkLst>
        </pc:spChg>
        <pc:spChg chg="add mod">
          <ac:chgData name="Tomi Lind" userId="73fe6e1701840021" providerId="LiveId" clId="{0EA08BDC-6BCB-4026-B13C-94B8AAAF7A4E}" dt="2024-03-19T18:47:02.105" v="4" actId="1076"/>
          <ac:spMkLst>
            <pc:docMk/>
            <pc:sldMk cId="1223590295" sldId="256"/>
            <ac:spMk id="3" creationId="{84E61474-ECE3-6ABB-97EC-EB451064CABC}"/>
          </ac:spMkLst>
        </pc:spChg>
      </pc:sldChg>
    </pc:docChg>
  </pc:docChgLst>
  <pc:docChgLst>
    <pc:chgData name="Tomi Lind" userId="73fe6e1701840021" providerId="LiveId" clId="{DFDC7C28-6C66-4F4E-B086-3AA776292A33}"/>
    <pc:docChg chg="undo redo custSel addSld delSld modSld addMainMaster delMainMaster">
      <pc:chgData name="Tomi Lind" userId="73fe6e1701840021" providerId="LiveId" clId="{DFDC7C28-6C66-4F4E-B086-3AA776292A33}" dt="2024-03-19T17:44:17.586" v="976" actId="164"/>
      <pc:docMkLst>
        <pc:docMk/>
      </pc:docMkLst>
      <pc:sldChg chg="addSp delSp modSp new mod modClrScheme chgLayout">
        <pc:chgData name="Tomi Lind" userId="73fe6e1701840021" providerId="LiveId" clId="{DFDC7C28-6C66-4F4E-B086-3AA776292A33}" dt="2024-03-19T17:44:17.586" v="976" actId="164"/>
        <pc:sldMkLst>
          <pc:docMk/>
          <pc:sldMk cId="1223590295" sldId="256"/>
        </pc:sldMkLst>
        <pc:spChg chg="del">
          <ac:chgData name="Tomi Lind" userId="73fe6e1701840021" providerId="LiveId" clId="{DFDC7C28-6C66-4F4E-B086-3AA776292A33}" dt="2024-03-19T16:57:58.205" v="1" actId="700"/>
          <ac:spMkLst>
            <pc:docMk/>
            <pc:sldMk cId="1223590295" sldId="256"/>
            <ac:spMk id="2" creationId="{B2787D60-513B-CB3C-BF87-7213227483B7}"/>
          </ac:spMkLst>
        </pc:spChg>
        <pc:spChg chg="del">
          <ac:chgData name="Tomi Lind" userId="73fe6e1701840021" providerId="LiveId" clId="{DFDC7C28-6C66-4F4E-B086-3AA776292A33}" dt="2024-03-19T16:57:58.205" v="1" actId="700"/>
          <ac:spMkLst>
            <pc:docMk/>
            <pc:sldMk cId="1223590295" sldId="256"/>
            <ac:spMk id="3" creationId="{9E254B0E-0787-8819-4782-002BB1A229E3}"/>
          </ac:spMkLst>
        </pc:spChg>
        <pc:spChg chg="add del mod">
          <ac:chgData name="Tomi Lind" userId="73fe6e1701840021" providerId="LiveId" clId="{DFDC7C28-6C66-4F4E-B086-3AA776292A33}" dt="2024-03-19T17:09:52.355" v="327" actId="478"/>
          <ac:spMkLst>
            <pc:docMk/>
            <pc:sldMk cId="1223590295" sldId="256"/>
            <ac:spMk id="6" creationId="{3C9ED3A0-7763-5901-856B-55BE678E2885}"/>
          </ac:spMkLst>
        </pc:spChg>
        <pc:spChg chg="mod">
          <ac:chgData name="Tomi Lind" userId="73fe6e1701840021" providerId="LiveId" clId="{DFDC7C28-6C66-4F4E-B086-3AA776292A33}" dt="2024-03-19T17:01:28.991" v="35" actId="27803"/>
          <ac:spMkLst>
            <pc:docMk/>
            <pc:sldMk cId="1223590295" sldId="256"/>
            <ac:spMk id="8" creationId="{279F6897-777A-37C4-60B1-A8D623ED8F3D}"/>
          </ac:spMkLst>
        </pc:spChg>
        <pc:spChg chg="mod">
          <ac:chgData name="Tomi Lind" userId="73fe6e1701840021" providerId="LiveId" clId="{DFDC7C28-6C66-4F4E-B086-3AA776292A33}" dt="2024-03-19T17:01:28.991" v="35" actId="27803"/>
          <ac:spMkLst>
            <pc:docMk/>
            <pc:sldMk cId="1223590295" sldId="256"/>
            <ac:spMk id="9" creationId="{5B60762D-CA17-A3AE-745D-79590FFB2993}"/>
          </ac:spMkLst>
        </pc:spChg>
        <pc:spChg chg="mod">
          <ac:chgData name="Tomi Lind" userId="73fe6e1701840021" providerId="LiveId" clId="{DFDC7C28-6C66-4F4E-B086-3AA776292A33}" dt="2024-03-19T17:01:59.641" v="50" actId="207"/>
          <ac:spMkLst>
            <pc:docMk/>
            <pc:sldMk cId="1223590295" sldId="256"/>
            <ac:spMk id="10" creationId="{69A6A79C-BBC9-9204-9E76-7DC4D2A4CDD8}"/>
          </ac:spMkLst>
        </pc:spChg>
        <pc:spChg chg="mod">
          <ac:chgData name="Tomi Lind" userId="73fe6e1701840021" providerId="LiveId" clId="{DFDC7C28-6C66-4F4E-B086-3AA776292A33}" dt="2024-03-19T17:01:59.641" v="50" actId="207"/>
          <ac:spMkLst>
            <pc:docMk/>
            <pc:sldMk cId="1223590295" sldId="256"/>
            <ac:spMk id="11" creationId="{B82AFD9B-11F9-B9EE-81DB-9DF6740D483C}"/>
          </ac:spMkLst>
        </pc:spChg>
        <pc:spChg chg="mod">
          <ac:chgData name="Tomi Lind" userId="73fe6e1701840021" providerId="LiveId" clId="{DFDC7C28-6C66-4F4E-B086-3AA776292A33}" dt="2024-03-19T17:01:59.641" v="50" actId="207"/>
          <ac:spMkLst>
            <pc:docMk/>
            <pc:sldMk cId="1223590295" sldId="256"/>
            <ac:spMk id="12" creationId="{4BC431B5-0874-E92D-8535-30CC28903EB8}"/>
          </ac:spMkLst>
        </pc:spChg>
        <pc:spChg chg="mod">
          <ac:chgData name="Tomi Lind" userId="73fe6e1701840021" providerId="LiveId" clId="{DFDC7C28-6C66-4F4E-B086-3AA776292A33}" dt="2024-03-19T17:01:59.641" v="50" actId="207"/>
          <ac:spMkLst>
            <pc:docMk/>
            <pc:sldMk cId="1223590295" sldId="256"/>
            <ac:spMk id="13" creationId="{57F81A4E-B882-8351-6F4E-D6136F6909AD}"/>
          </ac:spMkLst>
        </pc:spChg>
        <pc:spChg chg="mod">
          <ac:chgData name="Tomi Lind" userId="73fe6e1701840021" providerId="LiveId" clId="{DFDC7C28-6C66-4F4E-B086-3AA776292A33}" dt="2024-03-19T17:01:59.641" v="50" actId="207"/>
          <ac:spMkLst>
            <pc:docMk/>
            <pc:sldMk cId="1223590295" sldId="256"/>
            <ac:spMk id="14" creationId="{7C24C77E-BE91-24FF-3C24-92427FB5802C}"/>
          </ac:spMkLst>
        </pc:spChg>
        <pc:spChg chg="mod">
          <ac:chgData name="Tomi Lind" userId="73fe6e1701840021" providerId="LiveId" clId="{DFDC7C28-6C66-4F4E-B086-3AA776292A33}" dt="2024-03-19T17:01:59.641" v="50" actId="207"/>
          <ac:spMkLst>
            <pc:docMk/>
            <pc:sldMk cId="1223590295" sldId="256"/>
            <ac:spMk id="15" creationId="{3D9C3385-70C8-DFDB-CFA3-A786DFE023A9}"/>
          </ac:spMkLst>
        </pc:spChg>
        <pc:spChg chg="mod">
          <ac:chgData name="Tomi Lind" userId="73fe6e1701840021" providerId="LiveId" clId="{DFDC7C28-6C66-4F4E-B086-3AA776292A33}" dt="2024-03-19T17:01:59.641" v="50" actId="207"/>
          <ac:spMkLst>
            <pc:docMk/>
            <pc:sldMk cId="1223590295" sldId="256"/>
            <ac:spMk id="16" creationId="{C386E5CC-9FA7-F7FF-2A24-F63DFB96AAFB}"/>
          </ac:spMkLst>
        </pc:spChg>
        <pc:spChg chg="add del mod">
          <ac:chgData name="Tomi Lind" userId="73fe6e1701840021" providerId="LiveId" clId="{DFDC7C28-6C66-4F4E-B086-3AA776292A33}" dt="2024-03-19T17:38:33.062" v="967" actId="478"/>
          <ac:spMkLst>
            <pc:docMk/>
            <pc:sldMk cId="1223590295" sldId="256"/>
            <ac:spMk id="17" creationId="{BD360EA3-10B3-0DA1-8558-3BD4DDE14315}"/>
          </ac:spMkLst>
        </pc:spChg>
        <pc:spChg chg="add del mod">
          <ac:chgData name="Tomi Lind" userId="73fe6e1701840021" providerId="LiveId" clId="{DFDC7C28-6C66-4F4E-B086-3AA776292A33}" dt="2024-03-19T17:38:33.062" v="967" actId="478"/>
          <ac:spMkLst>
            <pc:docMk/>
            <pc:sldMk cId="1223590295" sldId="256"/>
            <ac:spMk id="18" creationId="{1CCAC05D-0D6E-4B2B-7429-0FACD4BFD524}"/>
          </ac:spMkLst>
        </pc:spChg>
        <pc:spChg chg="add del mod">
          <ac:chgData name="Tomi Lind" userId="73fe6e1701840021" providerId="LiveId" clId="{DFDC7C28-6C66-4F4E-B086-3AA776292A33}" dt="2024-03-19T17:38:33.062" v="967" actId="478"/>
          <ac:spMkLst>
            <pc:docMk/>
            <pc:sldMk cId="1223590295" sldId="256"/>
            <ac:spMk id="19" creationId="{C68C0B07-A6D3-2E9F-05BE-945D0D3A52E3}"/>
          </ac:spMkLst>
        </pc:spChg>
        <pc:spChg chg="add del mod">
          <ac:chgData name="Tomi Lind" userId="73fe6e1701840021" providerId="LiveId" clId="{DFDC7C28-6C66-4F4E-B086-3AA776292A33}" dt="2024-03-19T17:38:33.062" v="967" actId="478"/>
          <ac:spMkLst>
            <pc:docMk/>
            <pc:sldMk cId="1223590295" sldId="256"/>
            <ac:spMk id="20" creationId="{4D7CF8F2-3849-5310-565D-021032CED00A}"/>
          </ac:spMkLst>
        </pc:spChg>
        <pc:spChg chg="add del mod">
          <ac:chgData name="Tomi Lind" userId="73fe6e1701840021" providerId="LiveId" clId="{DFDC7C28-6C66-4F4E-B086-3AA776292A33}" dt="2024-03-19T17:38:33.062" v="967" actId="478"/>
          <ac:spMkLst>
            <pc:docMk/>
            <pc:sldMk cId="1223590295" sldId="256"/>
            <ac:spMk id="21" creationId="{2BF0F22F-25D0-95E7-6146-243E845EEC3F}"/>
          </ac:spMkLst>
        </pc:spChg>
        <pc:spChg chg="add del mod">
          <ac:chgData name="Tomi Lind" userId="73fe6e1701840021" providerId="LiveId" clId="{DFDC7C28-6C66-4F4E-B086-3AA776292A33}" dt="2024-03-19T17:38:33.062" v="967" actId="478"/>
          <ac:spMkLst>
            <pc:docMk/>
            <pc:sldMk cId="1223590295" sldId="256"/>
            <ac:spMk id="22" creationId="{D293D774-7D3C-E3DD-E3D4-6688F9A14CD4}"/>
          </ac:spMkLst>
        </pc:spChg>
        <pc:spChg chg="add mod">
          <ac:chgData name="Tomi Lind" userId="73fe6e1701840021" providerId="LiveId" clId="{DFDC7C28-6C66-4F4E-B086-3AA776292A33}" dt="2024-03-19T17:07:19.391" v="274" actId="571"/>
          <ac:spMkLst>
            <pc:docMk/>
            <pc:sldMk cId="1223590295" sldId="256"/>
            <ac:spMk id="23" creationId="{831805B1-7E49-A060-D8FE-A352AA2DEE54}"/>
          </ac:spMkLst>
        </pc:spChg>
        <pc:spChg chg="add mod">
          <ac:chgData name="Tomi Lind" userId="73fe6e1701840021" providerId="LiveId" clId="{DFDC7C28-6C66-4F4E-B086-3AA776292A33}" dt="2024-03-19T17:09:57.435" v="328"/>
          <ac:spMkLst>
            <pc:docMk/>
            <pc:sldMk cId="1223590295" sldId="256"/>
            <ac:spMk id="24" creationId="{2CD1CBF5-176C-8B75-CB2E-DD7F8821BC34}"/>
          </ac:spMkLst>
        </pc:spChg>
        <pc:spChg chg="add del mod">
          <ac:chgData name="Tomi Lind" userId="73fe6e1701840021" providerId="LiveId" clId="{DFDC7C28-6C66-4F4E-B086-3AA776292A33}" dt="2024-03-19T17:38:33.062" v="967" actId="478"/>
          <ac:spMkLst>
            <pc:docMk/>
            <pc:sldMk cId="1223590295" sldId="256"/>
            <ac:spMk id="25" creationId="{A78048A2-EEB8-4CDA-E113-E3D3BAA8CB73}"/>
          </ac:spMkLst>
        </pc:spChg>
        <pc:spChg chg="mod">
          <ac:chgData name="Tomi Lind" userId="73fe6e1701840021" providerId="LiveId" clId="{DFDC7C28-6C66-4F4E-B086-3AA776292A33}" dt="2024-03-19T17:38:33.657" v="968"/>
          <ac:spMkLst>
            <pc:docMk/>
            <pc:sldMk cId="1223590295" sldId="256"/>
            <ac:spMk id="33" creationId="{64210DD2-0DCA-F92E-6C08-6CCEECA7E8BE}"/>
          </ac:spMkLst>
        </pc:spChg>
        <pc:spChg chg="mod">
          <ac:chgData name="Tomi Lind" userId="73fe6e1701840021" providerId="LiveId" clId="{DFDC7C28-6C66-4F4E-B086-3AA776292A33}" dt="2024-03-19T17:38:33.657" v="968"/>
          <ac:spMkLst>
            <pc:docMk/>
            <pc:sldMk cId="1223590295" sldId="256"/>
            <ac:spMk id="34" creationId="{946D74E4-D46A-E866-697E-70C9AF2347D4}"/>
          </ac:spMkLst>
        </pc:spChg>
        <pc:spChg chg="mod">
          <ac:chgData name="Tomi Lind" userId="73fe6e1701840021" providerId="LiveId" clId="{DFDC7C28-6C66-4F4E-B086-3AA776292A33}" dt="2024-03-19T17:38:33.657" v="968"/>
          <ac:spMkLst>
            <pc:docMk/>
            <pc:sldMk cId="1223590295" sldId="256"/>
            <ac:spMk id="35" creationId="{393F6874-69C3-2EC3-9DC3-A5AFD7D2C414}"/>
          </ac:spMkLst>
        </pc:spChg>
        <pc:spChg chg="mod">
          <ac:chgData name="Tomi Lind" userId="73fe6e1701840021" providerId="LiveId" clId="{DFDC7C28-6C66-4F4E-B086-3AA776292A33}" dt="2024-03-19T17:38:33.657" v="968"/>
          <ac:spMkLst>
            <pc:docMk/>
            <pc:sldMk cId="1223590295" sldId="256"/>
            <ac:spMk id="36" creationId="{F6088985-D353-3DD8-876B-803F41CE89F3}"/>
          </ac:spMkLst>
        </pc:spChg>
        <pc:spChg chg="mod">
          <ac:chgData name="Tomi Lind" userId="73fe6e1701840021" providerId="LiveId" clId="{DFDC7C28-6C66-4F4E-B086-3AA776292A33}" dt="2024-03-19T17:38:33.657" v="968"/>
          <ac:spMkLst>
            <pc:docMk/>
            <pc:sldMk cId="1223590295" sldId="256"/>
            <ac:spMk id="37" creationId="{0069E417-00E7-7ECE-3B92-E432C6A111F8}"/>
          </ac:spMkLst>
        </pc:spChg>
        <pc:spChg chg="mod">
          <ac:chgData name="Tomi Lind" userId="73fe6e1701840021" providerId="LiveId" clId="{DFDC7C28-6C66-4F4E-B086-3AA776292A33}" dt="2024-03-19T17:38:33.657" v="968"/>
          <ac:spMkLst>
            <pc:docMk/>
            <pc:sldMk cId="1223590295" sldId="256"/>
            <ac:spMk id="38" creationId="{AFA46248-6C00-93D5-3E73-5B865D725D1D}"/>
          </ac:spMkLst>
        </pc:spChg>
        <pc:spChg chg="mod">
          <ac:chgData name="Tomi Lind" userId="73fe6e1701840021" providerId="LiveId" clId="{DFDC7C28-6C66-4F4E-B086-3AA776292A33}" dt="2024-03-19T17:38:33.657" v="968"/>
          <ac:spMkLst>
            <pc:docMk/>
            <pc:sldMk cId="1223590295" sldId="256"/>
            <ac:spMk id="39" creationId="{D6FC7DC6-A1BF-84EF-45DF-282406389CCB}"/>
          </ac:spMkLst>
        </pc:spChg>
        <pc:spChg chg="mod">
          <ac:chgData name="Tomi Lind" userId="73fe6e1701840021" providerId="LiveId" clId="{DFDC7C28-6C66-4F4E-B086-3AA776292A33}" dt="2024-03-19T17:38:33.657" v="968"/>
          <ac:spMkLst>
            <pc:docMk/>
            <pc:sldMk cId="1223590295" sldId="256"/>
            <ac:spMk id="40" creationId="{EDC864D6-4D6D-4BF3-898E-11CF51FCBD0C}"/>
          </ac:spMkLst>
        </pc:spChg>
        <pc:spChg chg="mod">
          <ac:chgData name="Tomi Lind" userId="73fe6e1701840021" providerId="LiveId" clId="{DFDC7C28-6C66-4F4E-B086-3AA776292A33}" dt="2024-03-19T17:38:33.657" v="968"/>
          <ac:spMkLst>
            <pc:docMk/>
            <pc:sldMk cId="1223590295" sldId="256"/>
            <ac:spMk id="41" creationId="{3EDE3DB7-B887-C61F-EB69-0376A05A7253}"/>
          </ac:spMkLst>
        </pc:spChg>
        <pc:spChg chg="add mod">
          <ac:chgData name="Tomi Lind" userId="73fe6e1701840021" providerId="LiveId" clId="{DFDC7C28-6C66-4F4E-B086-3AA776292A33}" dt="2024-03-19T17:44:17.586" v="976" actId="164"/>
          <ac:spMkLst>
            <pc:docMk/>
            <pc:sldMk cId="1223590295" sldId="256"/>
            <ac:spMk id="43" creationId="{F06C3112-B20E-E8A1-D26A-F9A8F717D7A6}"/>
          </ac:spMkLst>
        </pc:spChg>
        <pc:spChg chg="add mod">
          <ac:chgData name="Tomi Lind" userId="73fe6e1701840021" providerId="LiveId" clId="{DFDC7C28-6C66-4F4E-B086-3AA776292A33}" dt="2024-03-19T17:44:17.586" v="976" actId="164"/>
          <ac:spMkLst>
            <pc:docMk/>
            <pc:sldMk cId="1223590295" sldId="256"/>
            <ac:spMk id="44" creationId="{48D83332-967A-FB6E-D4B7-4415B09677EE}"/>
          </ac:spMkLst>
        </pc:spChg>
        <pc:spChg chg="add mod">
          <ac:chgData name="Tomi Lind" userId="73fe6e1701840021" providerId="LiveId" clId="{DFDC7C28-6C66-4F4E-B086-3AA776292A33}" dt="2024-03-19T17:44:17.586" v="976" actId="164"/>
          <ac:spMkLst>
            <pc:docMk/>
            <pc:sldMk cId="1223590295" sldId="256"/>
            <ac:spMk id="45" creationId="{99B6CF1D-F4E3-8AD1-F114-0846E494166A}"/>
          </ac:spMkLst>
        </pc:spChg>
        <pc:spChg chg="add mod">
          <ac:chgData name="Tomi Lind" userId="73fe6e1701840021" providerId="LiveId" clId="{DFDC7C28-6C66-4F4E-B086-3AA776292A33}" dt="2024-03-19T17:44:17.586" v="976" actId="164"/>
          <ac:spMkLst>
            <pc:docMk/>
            <pc:sldMk cId="1223590295" sldId="256"/>
            <ac:spMk id="46" creationId="{E99D759A-2C14-DF0A-15BD-A9982D85F97A}"/>
          </ac:spMkLst>
        </pc:spChg>
        <pc:spChg chg="add mod">
          <ac:chgData name="Tomi Lind" userId="73fe6e1701840021" providerId="LiveId" clId="{DFDC7C28-6C66-4F4E-B086-3AA776292A33}" dt="2024-03-19T17:44:17.586" v="976" actId="164"/>
          <ac:spMkLst>
            <pc:docMk/>
            <pc:sldMk cId="1223590295" sldId="256"/>
            <ac:spMk id="47" creationId="{B46C1E8E-5A97-B9CC-5BA8-678AB2026376}"/>
          </ac:spMkLst>
        </pc:spChg>
        <pc:spChg chg="add mod">
          <ac:chgData name="Tomi Lind" userId="73fe6e1701840021" providerId="LiveId" clId="{DFDC7C28-6C66-4F4E-B086-3AA776292A33}" dt="2024-03-19T17:44:17.586" v="976" actId="164"/>
          <ac:spMkLst>
            <pc:docMk/>
            <pc:sldMk cId="1223590295" sldId="256"/>
            <ac:spMk id="48" creationId="{FA9167F5-DF24-03EF-B3B0-A1DE13D421E1}"/>
          </ac:spMkLst>
        </pc:spChg>
        <pc:spChg chg="add mod">
          <ac:chgData name="Tomi Lind" userId="73fe6e1701840021" providerId="LiveId" clId="{DFDC7C28-6C66-4F4E-B086-3AA776292A33}" dt="2024-03-19T17:44:17.586" v="976" actId="164"/>
          <ac:spMkLst>
            <pc:docMk/>
            <pc:sldMk cId="1223590295" sldId="256"/>
            <ac:spMk id="49" creationId="{7B4C0826-2F66-1704-75CC-88F5C40B3361}"/>
          </ac:spMkLst>
        </pc:spChg>
        <pc:grpChg chg="add mod">
          <ac:chgData name="Tomi Lind" userId="73fe6e1701840021" providerId="LiveId" clId="{DFDC7C28-6C66-4F4E-B086-3AA776292A33}" dt="2024-03-19T17:44:17.586" v="976" actId="164"/>
          <ac:grpSpMkLst>
            <pc:docMk/>
            <pc:sldMk cId="1223590295" sldId="256"/>
            <ac:grpSpMk id="4" creationId="{F2222A0B-55CC-B66A-E022-BD46F27CDBD4}"/>
          </ac:grpSpMkLst>
        </pc:grpChg>
        <pc:grpChg chg="add del mod ord">
          <ac:chgData name="Tomi Lind" userId="73fe6e1701840021" providerId="LiveId" clId="{DFDC7C28-6C66-4F4E-B086-3AA776292A33}" dt="2024-03-19T17:38:33.062" v="967" actId="478"/>
          <ac:grpSpMkLst>
            <pc:docMk/>
            <pc:sldMk cId="1223590295" sldId="256"/>
            <ac:grpSpMk id="7" creationId="{FB7E3DC9-FA59-F7C5-A347-FCDC4AFF5EA2}"/>
          </ac:grpSpMkLst>
        </pc:grpChg>
        <pc:grpChg chg="add mod">
          <ac:chgData name="Tomi Lind" userId="73fe6e1701840021" providerId="LiveId" clId="{DFDC7C28-6C66-4F4E-B086-3AA776292A33}" dt="2024-03-19T17:44:17.586" v="976" actId="164"/>
          <ac:grpSpMkLst>
            <pc:docMk/>
            <pc:sldMk cId="1223590295" sldId="256"/>
            <ac:grpSpMk id="32" creationId="{83D90ABA-8180-29F9-D95E-854324AC9B1B}"/>
          </ac:grpSpMkLst>
        </pc:grpChg>
        <pc:picChg chg="add del mod ord">
          <ac:chgData name="Tomi Lind" userId="73fe6e1701840021" providerId="LiveId" clId="{DFDC7C28-6C66-4F4E-B086-3AA776292A33}" dt="2024-03-19T17:01:28.991" v="35" actId="27803"/>
          <ac:picMkLst>
            <pc:docMk/>
            <pc:sldMk cId="1223590295" sldId="256"/>
            <ac:picMk id="5" creationId="{9713F67B-96A3-EA1E-9792-76BB2595C38C}"/>
          </ac:picMkLst>
        </pc:picChg>
        <pc:picChg chg="add del mod ord">
          <ac:chgData name="Tomi Lind" userId="73fe6e1701840021" providerId="LiveId" clId="{DFDC7C28-6C66-4F4E-B086-3AA776292A33}" dt="2024-03-19T17:38:33.062" v="967" actId="478"/>
          <ac:picMkLst>
            <pc:docMk/>
            <pc:sldMk cId="1223590295" sldId="256"/>
            <ac:picMk id="30" creationId="{8D5DF2BC-9CE1-1513-652F-8DAEFBAC6289}"/>
          </ac:picMkLst>
        </pc:picChg>
        <pc:picChg chg="add mod">
          <ac:chgData name="Tomi Lind" userId="73fe6e1701840021" providerId="LiveId" clId="{DFDC7C28-6C66-4F4E-B086-3AA776292A33}" dt="2024-03-19T17:34:24.414" v="842" actId="571"/>
          <ac:picMkLst>
            <pc:docMk/>
            <pc:sldMk cId="1223590295" sldId="256"/>
            <ac:picMk id="31" creationId="{0F1D6505-C3C7-5609-C17A-96164A0038E4}"/>
          </ac:picMkLst>
        </pc:picChg>
        <pc:picChg chg="add mod">
          <ac:chgData name="Tomi Lind" userId="73fe6e1701840021" providerId="LiveId" clId="{DFDC7C28-6C66-4F4E-B086-3AA776292A33}" dt="2024-03-19T17:44:17.586" v="976" actId="164"/>
          <ac:picMkLst>
            <pc:docMk/>
            <pc:sldMk cId="1223590295" sldId="256"/>
            <ac:picMk id="42" creationId="{83CBA39E-F1F5-2F2E-8749-08C496776519}"/>
          </ac:picMkLst>
        </pc:picChg>
        <pc:cxnChg chg="add del">
          <ac:chgData name="Tomi Lind" userId="73fe6e1701840021" providerId="LiveId" clId="{DFDC7C28-6C66-4F4E-B086-3AA776292A33}" dt="2024-03-19T17:44:10.160" v="975" actId="11529"/>
          <ac:cxnSpMkLst>
            <pc:docMk/>
            <pc:sldMk cId="1223590295" sldId="256"/>
            <ac:cxnSpMk id="3" creationId="{9DBEE6B0-EE70-A035-2AD6-7570D5E71FD5}"/>
          </ac:cxnSpMkLst>
        </pc:cxnChg>
        <pc:cxnChg chg="add del mod">
          <ac:chgData name="Tomi Lind" userId="73fe6e1701840021" providerId="LiveId" clId="{DFDC7C28-6C66-4F4E-B086-3AA776292A33}" dt="2024-03-19T17:38:33.062" v="967" actId="478"/>
          <ac:cxnSpMkLst>
            <pc:docMk/>
            <pc:sldMk cId="1223590295" sldId="256"/>
            <ac:cxnSpMk id="27" creationId="{260D4228-D258-BA48-7087-C7EDA5381DDF}"/>
          </ac:cxnSpMkLst>
        </pc:cxnChg>
        <pc:cxnChg chg="add del mod">
          <ac:chgData name="Tomi Lind" userId="73fe6e1701840021" providerId="LiveId" clId="{DFDC7C28-6C66-4F4E-B086-3AA776292A33}" dt="2024-03-19T17:39:03.623" v="972" actId="478"/>
          <ac:cxnSpMkLst>
            <pc:docMk/>
            <pc:sldMk cId="1223590295" sldId="256"/>
            <ac:cxnSpMk id="50" creationId="{4215740F-F65B-AC36-D316-0636C629B401}"/>
          </ac:cxnSpMkLst>
        </pc:cxnChg>
      </pc:sldChg>
      <pc:sldChg chg="add del">
        <pc:chgData name="Tomi Lind" userId="73fe6e1701840021" providerId="LiveId" clId="{DFDC7C28-6C66-4F4E-B086-3AA776292A33}" dt="2024-03-19T17:42:22.703" v="973" actId="47"/>
        <pc:sldMkLst>
          <pc:docMk/>
          <pc:sldMk cId="110841472" sldId="257"/>
        </pc:sldMkLst>
      </pc:sldChg>
      <pc:sldChg chg="add del">
        <pc:chgData name="Tomi Lind" userId="73fe6e1701840021" providerId="LiveId" clId="{DFDC7C28-6C66-4F4E-B086-3AA776292A33}" dt="2024-03-19T16:59:23.799" v="7" actId="47"/>
        <pc:sldMkLst>
          <pc:docMk/>
          <pc:sldMk cId="1013395710" sldId="258"/>
        </pc:sldMkLst>
      </pc:sldChg>
      <pc:sldChg chg="addSp delSp add del mod">
        <pc:chgData name="Tomi Lind" userId="73fe6e1701840021" providerId="LiveId" clId="{DFDC7C28-6C66-4F4E-B086-3AA776292A33}" dt="2024-03-19T17:42:22.703" v="973" actId="47"/>
        <pc:sldMkLst>
          <pc:docMk/>
          <pc:sldMk cId="3488012537" sldId="258"/>
        </pc:sldMkLst>
        <pc:grpChg chg="add del">
          <ac:chgData name="Tomi Lind" userId="73fe6e1701840021" providerId="LiveId" clId="{DFDC7C28-6C66-4F4E-B086-3AA776292A33}" dt="2024-03-19T17:36:46.175" v="934" actId="478"/>
          <ac:grpSpMkLst>
            <pc:docMk/>
            <pc:sldMk cId="3488012537" sldId="258"/>
            <ac:grpSpMk id="7" creationId="{FB7E3DC9-FA59-F7C5-A347-FCDC4AFF5EA2}"/>
          </ac:grpSpMkLst>
        </pc:grpChg>
      </pc:sldChg>
      <pc:sldChg chg="add del">
        <pc:chgData name="Tomi Lind" userId="73fe6e1701840021" providerId="LiveId" clId="{DFDC7C28-6C66-4F4E-B086-3AA776292A33}" dt="2024-03-19T17:42:22.703" v="973" actId="47"/>
        <pc:sldMkLst>
          <pc:docMk/>
          <pc:sldMk cId="2989268416" sldId="259"/>
        </pc:sldMkLst>
      </pc:sldChg>
      <pc:sldChg chg="add del">
        <pc:chgData name="Tomi Lind" userId="73fe6e1701840021" providerId="LiveId" clId="{DFDC7C28-6C66-4F4E-B086-3AA776292A33}" dt="2024-03-19T17:42:22.703" v="973" actId="47"/>
        <pc:sldMkLst>
          <pc:docMk/>
          <pc:sldMk cId="940540827" sldId="260"/>
        </pc:sldMkLst>
      </pc:sldChg>
      <pc:sldMasterChg chg="add del addSldLayout delSldLayout">
        <pc:chgData name="Tomi Lind" userId="73fe6e1701840021" providerId="LiveId" clId="{DFDC7C28-6C66-4F4E-B086-3AA776292A33}" dt="2024-03-19T17:42:22.703" v="973" actId="47"/>
        <pc:sldMasterMkLst>
          <pc:docMk/>
          <pc:sldMasterMk cId="3891644769" sldId="2147483672"/>
        </pc:sldMasterMkLst>
        <pc:sldLayoutChg chg="add del">
          <pc:chgData name="Tomi Lind" userId="73fe6e1701840021" providerId="LiveId" clId="{DFDC7C28-6C66-4F4E-B086-3AA776292A33}" dt="2024-03-19T17:42:22.703" v="973" actId="47"/>
          <pc:sldLayoutMkLst>
            <pc:docMk/>
            <pc:sldMasterMk cId="3891644769" sldId="2147483672"/>
            <pc:sldLayoutMk cId="1416212830" sldId="2147483679"/>
          </pc:sldLayoutMkLst>
        </pc:sldLayoutChg>
      </pc:sldMasterChg>
    </pc:docChg>
  </pc:docChgLst>
</pc:chgInfo>
</file>

<file path=ppt/comments/modernComment_102_A3AF38F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A9A64B5-0FDE-44E9-85D7-E9A56F601202}" authorId="{B4E5DEDA-0EC4-0FE9-748E-7D2FABCFC97D}" created="2024-03-19T18:56:13.857">
    <pc:sldMkLst xmlns:pc="http://schemas.microsoft.com/office/powerpoint/2013/main/command">
      <pc:docMk/>
      <pc:sldMk cId="2746169591" sldId="258"/>
    </pc:sldMkLst>
    <p188:txBody>
      <a:bodyPr/>
      <a:lstStyle/>
      <a:p>
        <a:r>
          <a:rPr lang="en-FI"/>
          <a:t>Icon and Bitcoin text as vectors
also Bitcoin text as fonts
banner as fonts</a:t>
        </a:r>
      </a:p>
    </p188:txBody>
  </p188:cm>
</p188:cmLst>
</file>

<file path=ppt/comments/modernComment_103_7FE08D0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7E82F4E-A8CB-41E4-AA26-2B0E4028323B}" authorId="{B4E5DEDA-0EC4-0FE9-748E-7D2FABCFC97D}" created="2024-03-19T19:26:46.812">
    <pc:sldMkLst xmlns:pc="http://schemas.microsoft.com/office/powerpoint/2013/main/command">
      <pc:docMk/>
      <pc:sldMk cId="2145422593" sldId="259"/>
    </pc:sldMkLst>
    <p188:txBody>
      <a:bodyPr/>
      <a:lstStyle/>
      <a:p>
        <a:r>
          <a:rPr lang="en-FI"/>
          <a:t>Icon as vectors 
Bitcoin text as fonts
banner as fonts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19/03/2024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70081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19/03/2024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3433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19/03/2024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252244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19/03/2024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1412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19/03/2024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433097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19/03/2024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7848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19/03/2024</a:t>
            </a:fld>
            <a:endParaRPr lang="en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19683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19/03/2024</a:t>
            </a:fld>
            <a:endParaRPr lang="en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72454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19/03/2024</a:t>
            </a:fld>
            <a:endParaRPr lang="en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2194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19/03/2024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485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19/03/2024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488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FB0044-ACBC-402F-885F-7B365F3B83E2}" type="datetimeFigureOut">
              <a:rPr lang="en-FI" smtClean="0"/>
              <a:t>19/03/2024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47375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3_7FE08D0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2_A3AF38F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1EBB9F1-2740-A415-EEA9-8D4D5A51DB5B}"/>
              </a:ext>
            </a:extLst>
          </p:cNvPr>
          <p:cNvGrpSpPr/>
          <p:nvPr/>
        </p:nvGrpSpPr>
        <p:grpSpPr>
          <a:xfrm>
            <a:off x="-2" y="2324144"/>
            <a:ext cx="9813393" cy="3081138"/>
            <a:chOff x="-2" y="2324144"/>
            <a:chExt cx="9813393" cy="308113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D232EBB-25CB-B0FF-6C79-5B8B03EE4E48}"/>
                </a:ext>
              </a:extLst>
            </p:cNvPr>
            <p:cNvGrpSpPr/>
            <p:nvPr/>
          </p:nvGrpSpPr>
          <p:grpSpPr>
            <a:xfrm>
              <a:off x="-2" y="2324144"/>
              <a:ext cx="9813393" cy="2225784"/>
              <a:chOff x="-2" y="2324144"/>
              <a:chExt cx="9813393" cy="2225784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C1CB08D-ED40-A70D-B649-3367FC0C2894}"/>
                  </a:ext>
                </a:extLst>
              </p:cNvPr>
              <p:cNvGrpSpPr/>
              <p:nvPr/>
            </p:nvGrpSpPr>
            <p:grpSpPr>
              <a:xfrm>
                <a:off x="-2" y="2394442"/>
                <a:ext cx="2068919" cy="2068930"/>
                <a:chOff x="-2" y="2394442"/>
                <a:chExt cx="2068919" cy="2068930"/>
              </a:xfrm>
            </p:grpSpPr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2B32AC88-90F2-3616-47DF-F1B07B38982C}"/>
                    </a:ext>
                  </a:extLst>
                </p:cNvPr>
                <p:cNvSpPr/>
                <p:nvPr/>
              </p:nvSpPr>
              <p:spPr>
                <a:xfrm>
                  <a:off x="-2" y="2394442"/>
                  <a:ext cx="2068919" cy="2068930"/>
                </a:xfrm>
                <a:custGeom>
                  <a:avLst/>
                  <a:gdLst>
                    <a:gd name="connsiteX0" fmla="*/ 2508628 w 2546362"/>
                    <a:gd name="connsiteY0" fmla="*/ 1579606 h 2546376"/>
                    <a:gd name="connsiteX1" fmla="*/ 966771 w 2546362"/>
                    <a:gd name="connsiteY1" fmla="*/ 2508655 h 2546376"/>
                    <a:gd name="connsiteX2" fmla="*/ 37722 w 2546362"/>
                    <a:gd name="connsiteY2" fmla="*/ 966826 h 2546376"/>
                    <a:gd name="connsiteX3" fmla="*/ 1579550 w 2546362"/>
                    <a:gd name="connsiteY3" fmla="*/ 37720 h 2546376"/>
                    <a:gd name="connsiteX4" fmla="*/ 1583016 w 2546362"/>
                    <a:gd name="connsiteY4" fmla="*/ 38608 h 2546376"/>
                    <a:gd name="connsiteX5" fmla="*/ 2508628 w 2546362"/>
                    <a:gd name="connsiteY5" fmla="*/ 1579606 h 2546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546362" h="2546376">
                      <a:moveTo>
                        <a:pt x="2508628" y="1579606"/>
                      </a:moveTo>
                      <a:cubicBezTo>
                        <a:pt x="2339424" y="2261922"/>
                        <a:pt x="1649116" y="2677859"/>
                        <a:pt x="966771" y="2508655"/>
                      </a:cubicBezTo>
                      <a:cubicBezTo>
                        <a:pt x="284454" y="2339479"/>
                        <a:pt x="-131483" y="1649143"/>
                        <a:pt x="37722" y="966826"/>
                      </a:cubicBezTo>
                      <a:cubicBezTo>
                        <a:pt x="206926" y="284481"/>
                        <a:pt x="897233" y="-131485"/>
                        <a:pt x="1579550" y="37720"/>
                      </a:cubicBezTo>
                      <a:cubicBezTo>
                        <a:pt x="1580696" y="38006"/>
                        <a:pt x="1581870" y="38293"/>
                        <a:pt x="1583016" y="38608"/>
                      </a:cubicBezTo>
                      <a:cubicBezTo>
                        <a:pt x="2263528" y="209387"/>
                        <a:pt x="2677546" y="898606"/>
                        <a:pt x="2508628" y="1579606"/>
                      </a:cubicBezTo>
                      <a:close/>
                    </a:path>
                  </a:pathLst>
                </a:custGeom>
                <a:solidFill>
                  <a:srgbClr val="F7931A"/>
                </a:solidFill>
                <a:ln w="28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FI" sz="1463"/>
                </a:p>
              </p:txBody>
            </p:sp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C0A1E8C7-A6B7-11EA-EED3-4F4FA2E560C8}"/>
                    </a:ext>
                  </a:extLst>
                </p:cNvPr>
                <p:cNvSpPr/>
                <p:nvPr/>
              </p:nvSpPr>
              <p:spPr>
                <a:xfrm>
                  <a:off x="505027" y="2752916"/>
                  <a:ext cx="989900" cy="1310606"/>
                </a:xfrm>
                <a:custGeom>
                  <a:avLst/>
                  <a:gdLst>
                    <a:gd name="connsiteX0" fmla="*/ 940362 w 1218339"/>
                    <a:gd name="connsiteY0" fmla="*/ 646746 h 1613055"/>
                    <a:gd name="connsiteX1" fmla="*/ 579185 w 1218339"/>
                    <a:gd name="connsiteY1" fmla="*/ 704828 h 1613055"/>
                    <a:gd name="connsiteX2" fmla="*/ 648779 w 1218339"/>
                    <a:gd name="connsiteY2" fmla="*/ 426391 h 1613055"/>
                    <a:gd name="connsiteX3" fmla="*/ 939159 w 1218339"/>
                    <a:gd name="connsiteY3" fmla="*/ 646746 h 1613055"/>
                    <a:gd name="connsiteX4" fmla="*/ 940362 w 1218339"/>
                    <a:gd name="connsiteY4" fmla="*/ 646746 h 1613055"/>
                    <a:gd name="connsiteX5" fmla="*/ 897001 w 1218339"/>
                    <a:gd name="connsiteY5" fmla="*/ 1096679 h 1613055"/>
                    <a:gd name="connsiteX6" fmla="*/ 467403 w 1218339"/>
                    <a:gd name="connsiteY6" fmla="*/ 1152727 h 1613055"/>
                    <a:gd name="connsiteX7" fmla="*/ 544158 w 1218339"/>
                    <a:gd name="connsiteY7" fmla="*/ 845249 h 1613055"/>
                    <a:gd name="connsiteX8" fmla="*/ 897001 w 1218339"/>
                    <a:gd name="connsiteY8" fmla="*/ 1096679 h 1613055"/>
                    <a:gd name="connsiteX9" fmla="*/ 1215219 w 1218339"/>
                    <a:gd name="connsiteY9" fmla="*/ 649152 h 1613055"/>
                    <a:gd name="connsiteX10" fmla="*/ 936782 w 1218339"/>
                    <a:gd name="connsiteY10" fmla="*/ 328156 h 1613055"/>
                    <a:gd name="connsiteX11" fmla="*/ 994062 w 1218339"/>
                    <a:gd name="connsiteY11" fmla="*/ 98636 h 1613055"/>
                    <a:gd name="connsiteX12" fmla="*/ 852867 w 1218339"/>
                    <a:gd name="connsiteY12" fmla="*/ 63638 h 1613055"/>
                    <a:gd name="connsiteX13" fmla="*/ 797191 w 1218339"/>
                    <a:gd name="connsiteY13" fmla="*/ 287201 h 1613055"/>
                    <a:gd name="connsiteX14" fmla="*/ 685410 w 1218339"/>
                    <a:gd name="connsiteY14" fmla="*/ 260938 h 1613055"/>
                    <a:gd name="connsiteX15" fmla="*/ 741086 w 1218339"/>
                    <a:gd name="connsiteY15" fmla="*/ 34998 h 1613055"/>
                    <a:gd name="connsiteX16" fmla="*/ 601466 w 1218339"/>
                    <a:gd name="connsiteY16" fmla="*/ 0 h 1613055"/>
                    <a:gd name="connsiteX17" fmla="*/ 544187 w 1218339"/>
                    <a:gd name="connsiteY17" fmla="*/ 229520 h 1613055"/>
                    <a:gd name="connsiteX18" fmla="*/ 455088 w 1218339"/>
                    <a:gd name="connsiteY18" fmla="*/ 209644 h 1613055"/>
                    <a:gd name="connsiteX19" fmla="*/ 262170 w 1218339"/>
                    <a:gd name="connsiteY19" fmla="*/ 161500 h 1613055"/>
                    <a:gd name="connsiteX20" fmla="*/ 225167 w 1218339"/>
                    <a:gd name="connsiteY20" fmla="*/ 310686 h 1613055"/>
                    <a:gd name="connsiteX21" fmla="*/ 326609 w 1218339"/>
                    <a:gd name="connsiteY21" fmla="*/ 336146 h 1613055"/>
                    <a:gd name="connsiteX22" fmla="*/ 391851 w 1218339"/>
                    <a:gd name="connsiteY22" fmla="*/ 415708 h 1613055"/>
                    <a:gd name="connsiteX23" fmla="*/ 235105 w 1218339"/>
                    <a:gd name="connsiteY23" fmla="*/ 1044210 h 1613055"/>
                    <a:gd name="connsiteX24" fmla="*/ 171095 w 1218339"/>
                    <a:gd name="connsiteY24" fmla="*/ 1077232 h 1613055"/>
                    <a:gd name="connsiteX25" fmla="*/ 171066 w 1218339"/>
                    <a:gd name="connsiteY25" fmla="*/ 1077232 h 1613055"/>
                    <a:gd name="connsiteX26" fmla="*/ 69223 w 1218339"/>
                    <a:gd name="connsiteY26" fmla="*/ 1052172 h 1613055"/>
                    <a:gd name="connsiteX27" fmla="*/ 0 w 1218339"/>
                    <a:gd name="connsiteY27" fmla="*/ 1211296 h 1613055"/>
                    <a:gd name="connsiteX28" fmla="*/ 181777 w 1218339"/>
                    <a:gd name="connsiteY28" fmla="*/ 1256260 h 1613055"/>
                    <a:gd name="connsiteX29" fmla="*/ 281215 w 1218339"/>
                    <a:gd name="connsiteY29" fmla="*/ 1282122 h 1613055"/>
                    <a:gd name="connsiteX30" fmla="*/ 223534 w 1218339"/>
                    <a:gd name="connsiteY30" fmla="*/ 1514019 h 1613055"/>
                    <a:gd name="connsiteX31" fmla="*/ 363154 w 1218339"/>
                    <a:gd name="connsiteY31" fmla="*/ 1549017 h 1613055"/>
                    <a:gd name="connsiteX32" fmla="*/ 420434 w 1218339"/>
                    <a:gd name="connsiteY32" fmla="*/ 1319497 h 1613055"/>
                    <a:gd name="connsiteX33" fmla="*/ 531413 w 1218339"/>
                    <a:gd name="connsiteY33" fmla="*/ 1348137 h 1613055"/>
                    <a:gd name="connsiteX34" fmla="*/ 474935 w 1218339"/>
                    <a:gd name="connsiteY34" fmla="*/ 1578459 h 1613055"/>
                    <a:gd name="connsiteX35" fmla="*/ 614555 w 1218339"/>
                    <a:gd name="connsiteY35" fmla="*/ 1613056 h 1613055"/>
                    <a:gd name="connsiteX36" fmla="*/ 672235 w 1218339"/>
                    <a:gd name="connsiteY36" fmla="*/ 1381560 h 1613055"/>
                    <a:gd name="connsiteX37" fmla="*/ 1165071 w 1218339"/>
                    <a:gd name="connsiteY37" fmla="*/ 1193023 h 1613055"/>
                    <a:gd name="connsiteX38" fmla="*/ 1036592 w 1218339"/>
                    <a:gd name="connsiteY38" fmla="*/ 854500 h 1613055"/>
                    <a:gd name="connsiteX39" fmla="*/ 1215191 w 1218339"/>
                    <a:gd name="connsiteY39" fmla="*/ 649238 h 1613055"/>
                    <a:gd name="connsiteX40" fmla="*/ 1215219 w 1218339"/>
                    <a:gd name="connsiteY40" fmla="*/ 649152 h 1613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</a:cxnLst>
                  <a:rect l="l" t="t" r="r" b="b"/>
                  <a:pathLst>
                    <a:path w="1218339" h="1613055">
                      <a:moveTo>
                        <a:pt x="940362" y="646746"/>
                      </a:moveTo>
                      <a:cubicBezTo>
                        <a:pt x="900581" y="805869"/>
                        <a:pt x="657944" y="724303"/>
                        <a:pt x="579185" y="704828"/>
                      </a:cubicBezTo>
                      <a:lnTo>
                        <a:pt x="648779" y="426391"/>
                      </a:lnTo>
                      <a:cubicBezTo>
                        <a:pt x="726336" y="445493"/>
                        <a:pt x="980143" y="482067"/>
                        <a:pt x="939159" y="646746"/>
                      </a:cubicBezTo>
                      <a:lnTo>
                        <a:pt x="940362" y="646746"/>
                      </a:lnTo>
                      <a:close/>
                      <a:moveTo>
                        <a:pt x="897001" y="1096679"/>
                      </a:moveTo>
                      <a:cubicBezTo>
                        <a:pt x="854041" y="1270064"/>
                        <a:pt x="562086" y="1176240"/>
                        <a:pt x="467403" y="1152727"/>
                      </a:cubicBezTo>
                      <a:lnTo>
                        <a:pt x="544158" y="845249"/>
                      </a:lnTo>
                      <a:cubicBezTo>
                        <a:pt x="638841" y="869106"/>
                        <a:pt x="941937" y="915646"/>
                        <a:pt x="897001" y="1096679"/>
                      </a:cubicBezTo>
                      <a:close/>
                      <a:moveTo>
                        <a:pt x="1215219" y="649152"/>
                      </a:moveTo>
                      <a:cubicBezTo>
                        <a:pt x="1240279" y="479690"/>
                        <a:pt x="1111400" y="388615"/>
                        <a:pt x="936782" y="328156"/>
                      </a:cubicBezTo>
                      <a:lnTo>
                        <a:pt x="994062" y="98636"/>
                      </a:lnTo>
                      <a:lnTo>
                        <a:pt x="852867" y="63638"/>
                      </a:lnTo>
                      <a:lnTo>
                        <a:pt x="797191" y="287201"/>
                      </a:lnTo>
                      <a:cubicBezTo>
                        <a:pt x="760590" y="278065"/>
                        <a:pt x="722814" y="269301"/>
                        <a:pt x="685410" y="260938"/>
                      </a:cubicBezTo>
                      <a:lnTo>
                        <a:pt x="741086" y="34998"/>
                      </a:lnTo>
                      <a:lnTo>
                        <a:pt x="601466" y="0"/>
                      </a:lnTo>
                      <a:lnTo>
                        <a:pt x="544187" y="229520"/>
                      </a:lnTo>
                      <a:lnTo>
                        <a:pt x="455088" y="209644"/>
                      </a:lnTo>
                      <a:lnTo>
                        <a:pt x="262170" y="161500"/>
                      </a:lnTo>
                      <a:lnTo>
                        <a:pt x="225167" y="310686"/>
                      </a:lnTo>
                      <a:cubicBezTo>
                        <a:pt x="225167" y="310686"/>
                        <a:pt x="328585" y="334542"/>
                        <a:pt x="326609" y="336146"/>
                      </a:cubicBezTo>
                      <a:cubicBezTo>
                        <a:pt x="366104" y="340929"/>
                        <a:pt x="394915" y="376013"/>
                        <a:pt x="391851" y="415708"/>
                      </a:cubicBezTo>
                      <a:lnTo>
                        <a:pt x="235105" y="1044210"/>
                      </a:lnTo>
                      <a:cubicBezTo>
                        <a:pt x="226570" y="1071017"/>
                        <a:pt x="197930" y="1085767"/>
                        <a:pt x="171095" y="1077232"/>
                      </a:cubicBezTo>
                      <a:lnTo>
                        <a:pt x="171066" y="1077232"/>
                      </a:lnTo>
                      <a:cubicBezTo>
                        <a:pt x="171066" y="1079208"/>
                        <a:pt x="69223" y="1052172"/>
                        <a:pt x="69223" y="1052172"/>
                      </a:cubicBezTo>
                      <a:lnTo>
                        <a:pt x="0" y="1211296"/>
                      </a:lnTo>
                      <a:lnTo>
                        <a:pt x="181777" y="1256260"/>
                      </a:lnTo>
                      <a:lnTo>
                        <a:pt x="281215" y="1282122"/>
                      </a:lnTo>
                      <a:lnTo>
                        <a:pt x="223534" y="1514019"/>
                      </a:lnTo>
                      <a:lnTo>
                        <a:pt x="363154" y="1549017"/>
                      </a:lnTo>
                      <a:lnTo>
                        <a:pt x="420434" y="1319497"/>
                      </a:lnTo>
                      <a:cubicBezTo>
                        <a:pt x="458066" y="1329836"/>
                        <a:pt x="495098" y="1339373"/>
                        <a:pt x="531413" y="1348137"/>
                      </a:cubicBezTo>
                      <a:lnTo>
                        <a:pt x="474935" y="1578459"/>
                      </a:lnTo>
                      <a:lnTo>
                        <a:pt x="614555" y="1613056"/>
                      </a:lnTo>
                      <a:lnTo>
                        <a:pt x="672235" y="1381560"/>
                      </a:lnTo>
                      <a:cubicBezTo>
                        <a:pt x="910892" y="1426553"/>
                        <a:pt x="1089490" y="1408596"/>
                        <a:pt x="1165071" y="1193023"/>
                      </a:cubicBezTo>
                      <a:cubicBezTo>
                        <a:pt x="1225930" y="1019580"/>
                        <a:pt x="1161892" y="919741"/>
                        <a:pt x="1036592" y="854500"/>
                      </a:cubicBezTo>
                      <a:cubicBezTo>
                        <a:pt x="1128068" y="833421"/>
                        <a:pt x="1195715" y="774938"/>
                        <a:pt x="1215191" y="649238"/>
                      </a:cubicBezTo>
                      <a:lnTo>
                        <a:pt x="1215219" y="6491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8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FI" sz="1463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7BF5485-D30D-EFA1-80CF-E219924FB93A}"/>
                  </a:ext>
                </a:extLst>
              </p:cNvPr>
              <p:cNvGrpSpPr/>
              <p:nvPr/>
            </p:nvGrpSpPr>
            <p:grpSpPr>
              <a:xfrm>
                <a:off x="1878230" y="2324144"/>
                <a:ext cx="7935161" cy="2225784"/>
                <a:chOff x="1878230" y="2324144"/>
                <a:chExt cx="7935161" cy="2225784"/>
              </a:xfrm>
            </p:grpSpPr>
            <p:sp>
              <p:nvSpPr>
                <p:cNvPr id="2" name="Text Box 3">
                  <a:extLst>
                    <a:ext uri="{FF2B5EF4-FFF2-40B4-BE49-F238E27FC236}">
                      <a16:creationId xmlns:a16="http://schemas.microsoft.com/office/drawing/2014/main" id="{F4BCB7E6-7062-3423-4B7B-35F7EAC7128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8230" y="2324144"/>
                  <a:ext cx="1532421" cy="22238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5B9BD5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0" tIns="0" rIns="0" bIns="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71993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343985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2015978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687970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359963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4031955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703948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5375940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 defTabSz="931882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FI" sz="20638" b="1" i="1" spc="-244" dirty="0">
                      <a:solidFill>
                        <a:srgbClr val="4D4D4D"/>
                      </a:solidFill>
                      <a:latin typeface="Ubuntu" panose="020B0504030602030204" pitchFamily="34" charset="0"/>
                    </a:rPr>
                    <a:t>b</a:t>
                  </a:r>
                  <a:endParaRPr lang="en-FI" altLang="en-FI" sz="20638" b="1" spc="-244" dirty="0">
                    <a:solidFill>
                      <a:srgbClr val="4D4D4D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" name="Text Box 3">
                  <a:extLst>
                    <a:ext uri="{FF2B5EF4-FFF2-40B4-BE49-F238E27FC236}">
                      <a16:creationId xmlns:a16="http://schemas.microsoft.com/office/drawing/2014/main" id="{D3C3A5F0-9728-6EAC-CA55-127C1FF40B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28408" y="2324144"/>
                  <a:ext cx="1683061" cy="22238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5B9BD5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0" tIns="0" rIns="0" bIns="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71993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343985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2015978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687970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359963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4031955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703948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5375940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 defTabSz="931882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FI" sz="20638" b="1" i="1" spc="-244" dirty="0">
                      <a:solidFill>
                        <a:srgbClr val="4D4D4D"/>
                      </a:solidFill>
                      <a:latin typeface="Ubuntu" panose="020B0504030602030204" pitchFamily="34" charset="0"/>
                    </a:rPr>
                    <a:t>t</a:t>
                  </a:r>
                  <a:endParaRPr lang="en-FI" altLang="en-FI" sz="20638" b="1" spc="-244" dirty="0">
                    <a:solidFill>
                      <a:srgbClr val="4D4D4D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" name="Text Box 3">
                  <a:extLst>
                    <a:ext uri="{FF2B5EF4-FFF2-40B4-BE49-F238E27FC236}">
                      <a16:creationId xmlns:a16="http://schemas.microsoft.com/office/drawing/2014/main" id="{580563F3-3406-E71C-C1EC-BDBF3C9F5FC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77383" y="2326079"/>
                  <a:ext cx="1418974" cy="22238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5B9BD5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0" tIns="0" rIns="0" bIns="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71993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343985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2015978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687970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359963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4031955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703948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5375940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 defTabSz="931882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FI" sz="20638" b="1" i="1" spc="-244" dirty="0">
                      <a:solidFill>
                        <a:srgbClr val="4D4D4D"/>
                      </a:solidFill>
                      <a:latin typeface="Ubuntu" panose="020B0504030602030204" pitchFamily="34" charset="0"/>
                    </a:rPr>
                    <a:t>c</a:t>
                  </a:r>
                  <a:endParaRPr lang="en-FI" altLang="en-FI" sz="20638" b="1" spc="-244" dirty="0">
                    <a:solidFill>
                      <a:srgbClr val="4D4D4D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" name="Text Box 3">
                  <a:extLst>
                    <a:ext uri="{FF2B5EF4-FFF2-40B4-BE49-F238E27FC236}">
                      <a16:creationId xmlns:a16="http://schemas.microsoft.com/office/drawing/2014/main" id="{008DC9BE-2C71-8E01-3A26-9E2E811E885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331037" y="2326079"/>
                  <a:ext cx="1388150" cy="22238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5B9BD5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0" tIns="0" rIns="0" bIns="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71993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343985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2015978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687970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359963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4031955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703948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5375940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 defTabSz="931882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FI" sz="20638" b="1" i="1" spc="-244" dirty="0">
                      <a:solidFill>
                        <a:srgbClr val="4D4D4D"/>
                      </a:solidFill>
                      <a:latin typeface="Ubuntu" panose="020B0504030602030204" pitchFamily="34" charset="0"/>
                    </a:rPr>
                    <a:t>o</a:t>
                  </a:r>
                  <a:endParaRPr lang="en-FI" altLang="en-FI" sz="20638" b="1" spc="-244" dirty="0">
                    <a:solidFill>
                      <a:srgbClr val="4D4D4D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" name="Text Box 3">
                  <a:extLst>
                    <a:ext uri="{FF2B5EF4-FFF2-40B4-BE49-F238E27FC236}">
                      <a16:creationId xmlns:a16="http://schemas.microsoft.com/office/drawing/2014/main" id="{5E4B3D32-3B39-8906-2F68-8507ECDEC56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65082" y="2324144"/>
                  <a:ext cx="1126008" cy="22238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5B9BD5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0" tIns="0" rIns="0" bIns="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71993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343985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2015978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687970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359963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4031955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703948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5375940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 defTabSz="931882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FI" sz="20638" b="1" i="1" spc="-244" noProof="1">
                      <a:solidFill>
                        <a:srgbClr val="4D4D4D"/>
                      </a:solidFill>
                      <a:latin typeface="Ubuntu" panose="020B0504030602030204" pitchFamily="34" charset="0"/>
                    </a:rPr>
                    <a:t>i</a:t>
                  </a:r>
                  <a:endParaRPr lang="en-US" altLang="en-FI" sz="20638" b="1" spc="-244" noProof="1">
                    <a:solidFill>
                      <a:srgbClr val="4D4D4D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" name="Text Box 3">
                  <a:extLst>
                    <a:ext uri="{FF2B5EF4-FFF2-40B4-BE49-F238E27FC236}">
                      <a16:creationId xmlns:a16="http://schemas.microsoft.com/office/drawing/2014/main" id="{923E8A48-9E19-EF6A-9A23-49E61F940C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9425" y="2324144"/>
                  <a:ext cx="1363966" cy="22238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5B9BD5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0" tIns="0" rIns="0" bIns="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71993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343985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2015978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687970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359963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4031955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703948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5375940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 defTabSz="931882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FI" sz="20638" b="1" i="1" spc="-244" dirty="0">
                      <a:solidFill>
                        <a:srgbClr val="4D4D4D"/>
                      </a:solidFill>
                      <a:latin typeface="Ubuntu" panose="020B0504030602030204" pitchFamily="34" charset="0"/>
                    </a:rPr>
                    <a:t>n</a:t>
                  </a:r>
                  <a:endParaRPr lang="en-FI" altLang="en-FI" sz="20638" b="1" spc="-244" dirty="0">
                    <a:solidFill>
                      <a:srgbClr val="4D4D4D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" name="Text Box 3">
                  <a:extLst>
                    <a:ext uri="{FF2B5EF4-FFF2-40B4-BE49-F238E27FC236}">
                      <a16:creationId xmlns:a16="http://schemas.microsoft.com/office/drawing/2014/main" id="{72D83ECE-F47C-7CC2-D004-4C775CC6A1B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4395" y="2324144"/>
                  <a:ext cx="1126008" cy="22238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5B9BD5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0" tIns="0" rIns="0" bIns="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71993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343985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2015978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687970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359963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4031955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703948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5375940" algn="l" defTabSz="671993" rtl="0" eaLnBrk="1" latinLnBrk="0" hangingPunct="1">
                    <a:defRPr sz="26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 defTabSz="931882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FI" sz="20638" b="1" i="1" spc="-244" noProof="1">
                      <a:solidFill>
                        <a:srgbClr val="4D4D4D"/>
                      </a:solidFill>
                      <a:latin typeface="Ubuntu" panose="020B0504030602030204" pitchFamily="34" charset="0"/>
                    </a:rPr>
                    <a:t>i</a:t>
                  </a:r>
                  <a:endParaRPr lang="en-US" altLang="en-FI" sz="20638" b="1" spc="-244" noProof="1">
                    <a:solidFill>
                      <a:srgbClr val="4D4D4D"/>
                    </a:solidFill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F535DF97-BB6C-67DB-08DC-919110B768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8273" y="4770712"/>
              <a:ext cx="6148686" cy="634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r" defTabSz="74295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FI" altLang="en-FI" sz="4875" b="1" i="1" dirty="0">
                  <a:solidFill>
                    <a:srgbClr val="4D4D4D"/>
                  </a:solidFill>
                  <a:latin typeface="Ubuntu" panose="020B0504030602030204" pitchFamily="34" charset="0"/>
                </a:rPr>
                <a:t>banner template text</a:t>
              </a:r>
              <a:endParaRPr lang="en-FI" altLang="en-FI" sz="4875" b="1" dirty="0">
                <a:latin typeface="Ubuntu" panose="020B05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542259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2222A0B-55CC-B66A-E022-BD46F27CDBD4}"/>
              </a:ext>
            </a:extLst>
          </p:cNvPr>
          <p:cNvGrpSpPr/>
          <p:nvPr/>
        </p:nvGrpSpPr>
        <p:grpSpPr>
          <a:xfrm>
            <a:off x="-3" y="2324144"/>
            <a:ext cx="9907120" cy="2225784"/>
            <a:chOff x="-4" y="2069177"/>
            <a:chExt cx="12193378" cy="2739426"/>
          </a:xfrm>
        </p:grpSpPr>
        <p:grpSp>
          <p:nvGrpSpPr>
            <p:cNvPr id="32" name="Graphic 4">
              <a:extLst>
                <a:ext uri="{FF2B5EF4-FFF2-40B4-BE49-F238E27FC236}">
                  <a16:creationId xmlns:a16="http://schemas.microsoft.com/office/drawing/2014/main" id="{83D90ABA-8180-29F9-D95E-854324AC9B1B}"/>
                </a:ext>
              </a:extLst>
            </p:cNvPr>
            <p:cNvGrpSpPr/>
            <p:nvPr/>
          </p:nvGrpSpPr>
          <p:grpSpPr>
            <a:xfrm>
              <a:off x="-3" y="2154553"/>
              <a:ext cx="12193377" cy="2547519"/>
              <a:chOff x="-3" y="2154553"/>
              <a:chExt cx="12193383" cy="2547524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4210DD2-0DCA-F92E-6C08-6CCEECA7E8BE}"/>
                  </a:ext>
                </a:extLst>
              </p:cNvPr>
              <p:cNvSpPr/>
              <p:nvPr/>
            </p:nvSpPr>
            <p:spPr>
              <a:xfrm>
                <a:off x="-3" y="2155699"/>
                <a:ext cx="2546363" cy="2546378"/>
              </a:xfrm>
              <a:custGeom>
                <a:avLst/>
                <a:gdLst>
                  <a:gd name="connsiteX0" fmla="*/ 2508628 w 2546362"/>
                  <a:gd name="connsiteY0" fmla="*/ 1579606 h 2546376"/>
                  <a:gd name="connsiteX1" fmla="*/ 966771 w 2546362"/>
                  <a:gd name="connsiteY1" fmla="*/ 2508655 h 2546376"/>
                  <a:gd name="connsiteX2" fmla="*/ 37722 w 2546362"/>
                  <a:gd name="connsiteY2" fmla="*/ 966826 h 2546376"/>
                  <a:gd name="connsiteX3" fmla="*/ 1579550 w 2546362"/>
                  <a:gd name="connsiteY3" fmla="*/ 37720 h 2546376"/>
                  <a:gd name="connsiteX4" fmla="*/ 1583016 w 2546362"/>
                  <a:gd name="connsiteY4" fmla="*/ 38608 h 2546376"/>
                  <a:gd name="connsiteX5" fmla="*/ 2508628 w 2546362"/>
                  <a:gd name="connsiteY5" fmla="*/ 1579606 h 2546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46362" h="2546376">
                    <a:moveTo>
                      <a:pt x="2508628" y="1579606"/>
                    </a:moveTo>
                    <a:cubicBezTo>
                      <a:pt x="2339424" y="2261922"/>
                      <a:pt x="1649116" y="2677859"/>
                      <a:pt x="966771" y="2508655"/>
                    </a:cubicBezTo>
                    <a:cubicBezTo>
                      <a:pt x="284454" y="2339479"/>
                      <a:pt x="-131483" y="1649143"/>
                      <a:pt x="37722" y="966826"/>
                    </a:cubicBezTo>
                    <a:cubicBezTo>
                      <a:pt x="206926" y="284481"/>
                      <a:pt x="897233" y="-131485"/>
                      <a:pt x="1579550" y="37720"/>
                    </a:cubicBezTo>
                    <a:cubicBezTo>
                      <a:pt x="1580696" y="38006"/>
                      <a:pt x="1581870" y="38293"/>
                      <a:pt x="1583016" y="38608"/>
                    </a:cubicBezTo>
                    <a:cubicBezTo>
                      <a:pt x="2263528" y="209387"/>
                      <a:pt x="2677546" y="898606"/>
                      <a:pt x="2508628" y="1579606"/>
                    </a:cubicBezTo>
                    <a:close/>
                  </a:path>
                </a:pathLst>
              </a:custGeom>
              <a:solidFill>
                <a:srgbClr val="F7931A"/>
              </a:solidFill>
              <a:ln w="28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FI" sz="1463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946D74E4-D46A-E866-697E-70C9AF2347D4}"/>
                  </a:ext>
                </a:extLst>
              </p:cNvPr>
              <p:cNvSpPr/>
              <p:nvPr/>
            </p:nvSpPr>
            <p:spPr>
              <a:xfrm>
                <a:off x="621571" y="2596898"/>
                <a:ext cx="1218339" cy="1613055"/>
              </a:xfrm>
              <a:custGeom>
                <a:avLst/>
                <a:gdLst>
                  <a:gd name="connsiteX0" fmla="*/ 940362 w 1218339"/>
                  <a:gd name="connsiteY0" fmla="*/ 646746 h 1613055"/>
                  <a:gd name="connsiteX1" fmla="*/ 579185 w 1218339"/>
                  <a:gd name="connsiteY1" fmla="*/ 704828 h 1613055"/>
                  <a:gd name="connsiteX2" fmla="*/ 648779 w 1218339"/>
                  <a:gd name="connsiteY2" fmla="*/ 426391 h 1613055"/>
                  <a:gd name="connsiteX3" fmla="*/ 939159 w 1218339"/>
                  <a:gd name="connsiteY3" fmla="*/ 646746 h 1613055"/>
                  <a:gd name="connsiteX4" fmla="*/ 940362 w 1218339"/>
                  <a:gd name="connsiteY4" fmla="*/ 646746 h 1613055"/>
                  <a:gd name="connsiteX5" fmla="*/ 897001 w 1218339"/>
                  <a:gd name="connsiteY5" fmla="*/ 1096679 h 1613055"/>
                  <a:gd name="connsiteX6" fmla="*/ 467403 w 1218339"/>
                  <a:gd name="connsiteY6" fmla="*/ 1152727 h 1613055"/>
                  <a:gd name="connsiteX7" fmla="*/ 544158 w 1218339"/>
                  <a:gd name="connsiteY7" fmla="*/ 845249 h 1613055"/>
                  <a:gd name="connsiteX8" fmla="*/ 897001 w 1218339"/>
                  <a:gd name="connsiteY8" fmla="*/ 1096679 h 1613055"/>
                  <a:gd name="connsiteX9" fmla="*/ 1215219 w 1218339"/>
                  <a:gd name="connsiteY9" fmla="*/ 649152 h 1613055"/>
                  <a:gd name="connsiteX10" fmla="*/ 936782 w 1218339"/>
                  <a:gd name="connsiteY10" fmla="*/ 328156 h 1613055"/>
                  <a:gd name="connsiteX11" fmla="*/ 994062 w 1218339"/>
                  <a:gd name="connsiteY11" fmla="*/ 98636 h 1613055"/>
                  <a:gd name="connsiteX12" fmla="*/ 852867 w 1218339"/>
                  <a:gd name="connsiteY12" fmla="*/ 63638 h 1613055"/>
                  <a:gd name="connsiteX13" fmla="*/ 797191 w 1218339"/>
                  <a:gd name="connsiteY13" fmla="*/ 287201 h 1613055"/>
                  <a:gd name="connsiteX14" fmla="*/ 685410 w 1218339"/>
                  <a:gd name="connsiteY14" fmla="*/ 260938 h 1613055"/>
                  <a:gd name="connsiteX15" fmla="*/ 741086 w 1218339"/>
                  <a:gd name="connsiteY15" fmla="*/ 34998 h 1613055"/>
                  <a:gd name="connsiteX16" fmla="*/ 601466 w 1218339"/>
                  <a:gd name="connsiteY16" fmla="*/ 0 h 1613055"/>
                  <a:gd name="connsiteX17" fmla="*/ 544187 w 1218339"/>
                  <a:gd name="connsiteY17" fmla="*/ 229520 h 1613055"/>
                  <a:gd name="connsiteX18" fmla="*/ 455088 w 1218339"/>
                  <a:gd name="connsiteY18" fmla="*/ 209644 h 1613055"/>
                  <a:gd name="connsiteX19" fmla="*/ 262170 w 1218339"/>
                  <a:gd name="connsiteY19" fmla="*/ 161500 h 1613055"/>
                  <a:gd name="connsiteX20" fmla="*/ 225167 w 1218339"/>
                  <a:gd name="connsiteY20" fmla="*/ 310686 h 1613055"/>
                  <a:gd name="connsiteX21" fmla="*/ 326609 w 1218339"/>
                  <a:gd name="connsiteY21" fmla="*/ 336146 h 1613055"/>
                  <a:gd name="connsiteX22" fmla="*/ 391851 w 1218339"/>
                  <a:gd name="connsiteY22" fmla="*/ 415708 h 1613055"/>
                  <a:gd name="connsiteX23" fmla="*/ 235105 w 1218339"/>
                  <a:gd name="connsiteY23" fmla="*/ 1044210 h 1613055"/>
                  <a:gd name="connsiteX24" fmla="*/ 171095 w 1218339"/>
                  <a:gd name="connsiteY24" fmla="*/ 1077232 h 1613055"/>
                  <a:gd name="connsiteX25" fmla="*/ 171066 w 1218339"/>
                  <a:gd name="connsiteY25" fmla="*/ 1077232 h 1613055"/>
                  <a:gd name="connsiteX26" fmla="*/ 69223 w 1218339"/>
                  <a:gd name="connsiteY26" fmla="*/ 1052172 h 1613055"/>
                  <a:gd name="connsiteX27" fmla="*/ 0 w 1218339"/>
                  <a:gd name="connsiteY27" fmla="*/ 1211296 h 1613055"/>
                  <a:gd name="connsiteX28" fmla="*/ 181777 w 1218339"/>
                  <a:gd name="connsiteY28" fmla="*/ 1256260 h 1613055"/>
                  <a:gd name="connsiteX29" fmla="*/ 281215 w 1218339"/>
                  <a:gd name="connsiteY29" fmla="*/ 1282122 h 1613055"/>
                  <a:gd name="connsiteX30" fmla="*/ 223534 w 1218339"/>
                  <a:gd name="connsiteY30" fmla="*/ 1514019 h 1613055"/>
                  <a:gd name="connsiteX31" fmla="*/ 363154 w 1218339"/>
                  <a:gd name="connsiteY31" fmla="*/ 1549017 h 1613055"/>
                  <a:gd name="connsiteX32" fmla="*/ 420434 w 1218339"/>
                  <a:gd name="connsiteY32" fmla="*/ 1319497 h 1613055"/>
                  <a:gd name="connsiteX33" fmla="*/ 531413 w 1218339"/>
                  <a:gd name="connsiteY33" fmla="*/ 1348137 h 1613055"/>
                  <a:gd name="connsiteX34" fmla="*/ 474935 w 1218339"/>
                  <a:gd name="connsiteY34" fmla="*/ 1578459 h 1613055"/>
                  <a:gd name="connsiteX35" fmla="*/ 614555 w 1218339"/>
                  <a:gd name="connsiteY35" fmla="*/ 1613056 h 1613055"/>
                  <a:gd name="connsiteX36" fmla="*/ 672235 w 1218339"/>
                  <a:gd name="connsiteY36" fmla="*/ 1381560 h 1613055"/>
                  <a:gd name="connsiteX37" fmla="*/ 1165071 w 1218339"/>
                  <a:gd name="connsiteY37" fmla="*/ 1193023 h 1613055"/>
                  <a:gd name="connsiteX38" fmla="*/ 1036592 w 1218339"/>
                  <a:gd name="connsiteY38" fmla="*/ 854500 h 1613055"/>
                  <a:gd name="connsiteX39" fmla="*/ 1215191 w 1218339"/>
                  <a:gd name="connsiteY39" fmla="*/ 649238 h 1613055"/>
                  <a:gd name="connsiteX40" fmla="*/ 1215219 w 1218339"/>
                  <a:gd name="connsiteY40" fmla="*/ 649152 h 1613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218339" h="1613055">
                    <a:moveTo>
                      <a:pt x="940362" y="646746"/>
                    </a:moveTo>
                    <a:cubicBezTo>
                      <a:pt x="900581" y="805869"/>
                      <a:pt x="657944" y="724303"/>
                      <a:pt x="579185" y="704828"/>
                    </a:cubicBezTo>
                    <a:lnTo>
                      <a:pt x="648779" y="426391"/>
                    </a:lnTo>
                    <a:cubicBezTo>
                      <a:pt x="726336" y="445493"/>
                      <a:pt x="980143" y="482067"/>
                      <a:pt x="939159" y="646746"/>
                    </a:cubicBezTo>
                    <a:lnTo>
                      <a:pt x="940362" y="646746"/>
                    </a:lnTo>
                    <a:close/>
                    <a:moveTo>
                      <a:pt x="897001" y="1096679"/>
                    </a:moveTo>
                    <a:cubicBezTo>
                      <a:pt x="854041" y="1270064"/>
                      <a:pt x="562086" y="1176240"/>
                      <a:pt x="467403" y="1152727"/>
                    </a:cubicBezTo>
                    <a:lnTo>
                      <a:pt x="544158" y="845249"/>
                    </a:lnTo>
                    <a:cubicBezTo>
                      <a:pt x="638841" y="869106"/>
                      <a:pt x="941937" y="915646"/>
                      <a:pt x="897001" y="1096679"/>
                    </a:cubicBezTo>
                    <a:close/>
                    <a:moveTo>
                      <a:pt x="1215219" y="649152"/>
                    </a:moveTo>
                    <a:cubicBezTo>
                      <a:pt x="1240279" y="479690"/>
                      <a:pt x="1111400" y="388615"/>
                      <a:pt x="936782" y="328156"/>
                    </a:cubicBezTo>
                    <a:lnTo>
                      <a:pt x="994062" y="98636"/>
                    </a:lnTo>
                    <a:lnTo>
                      <a:pt x="852867" y="63638"/>
                    </a:lnTo>
                    <a:lnTo>
                      <a:pt x="797191" y="287201"/>
                    </a:lnTo>
                    <a:cubicBezTo>
                      <a:pt x="760590" y="278065"/>
                      <a:pt x="722814" y="269301"/>
                      <a:pt x="685410" y="260938"/>
                    </a:cubicBezTo>
                    <a:lnTo>
                      <a:pt x="741086" y="34998"/>
                    </a:lnTo>
                    <a:lnTo>
                      <a:pt x="601466" y="0"/>
                    </a:lnTo>
                    <a:lnTo>
                      <a:pt x="544187" y="229520"/>
                    </a:lnTo>
                    <a:lnTo>
                      <a:pt x="455088" y="209644"/>
                    </a:lnTo>
                    <a:lnTo>
                      <a:pt x="262170" y="161500"/>
                    </a:lnTo>
                    <a:lnTo>
                      <a:pt x="225167" y="310686"/>
                    </a:lnTo>
                    <a:cubicBezTo>
                      <a:pt x="225167" y="310686"/>
                      <a:pt x="328585" y="334542"/>
                      <a:pt x="326609" y="336146"/>
                    </a:cubicBezTo>
                    <a:cubicBezTo>
                      <a:pt x="366104" y="340929"/>
                      <a:pt x="394915" y="376013"/>
                      <a:pt x="391851" y="415708"/>
                    </a:cubicBezTo>
                    <a:lnTo>
                      <a:pt x="235105" y="1044210"/>
                    </a:lnTo>
                    <a:cubicBezTo>
                      <a:pt x="226570" y="1071017"/>
                      <a:pt x="197930" y="1085767"/>
                      <a:pt x="171095" y="1077232"/>
                    </a:cubicBezTo>
                    <a:lnTo>
                      <a:pt x="171066" y="1077232"/>
                    </a:lnTo>
                    <a:cubicBezTo>
                      <a:pt x="171066" y="1079208"/>
                      <a:pt x="69223" y="1052172"/>
                      <a:pt x="69223" y="1052172"/>
                    </a:cubicBezTo>
                    <a:lnTo>
                      <a:pt x="0" y="1211296"/>
                    </a:lnTo>
                    <a:lnTo>
                      <a:pt x="181777" y="1256260"/>
                    </a:lnTo>
                    <a:lnTo>
                      <a:pt x="281215" y="1282122"/>
                    </a:lnTo>
                    <a:lnTo>
                      <a:pt x="223534" y="1514019"/>
                    </a:lnTo>
                    <a:lnTo>
                      <a:pt x="363154" y="1549017"/>
                    </a:lnTo>
                    <a:lnTo>
                      <a:pt x="420434" y="1319497"/>
                    </a:lnTo>
                    <a:cubicBezTo>
                      <a:pt x="458066" y="1329836"/>
                      <a:pt x="495098" y="1339373"/>
                      <a:pt x="531413" y="1348137"/>
                    </a:cubicBezTo>
                    <a:lnTo>
                      <a:pt x="474935" y="1578459"/>
                    </a:lnTo>
                    <a:lnTo>
                      <a:pt x="614555" y="1613056"/>
                    </a:lnTo>
                    <a:lnTo>
                      <a:pt x="672235" y="1381560"/>
                    </a:lnTo>
                    <a:cubicBezTo>
                      <a:pt x="910892" y="1426553"/>
                      <a:pt x="1089490" y="1408596"/>
                      <a:pt x="1165071" y="1193023"/>
                    </a:cubicBezTo>
                    <a:cubicBezTo>
                      <a:pt x="1225930" y="1019580"/>
                      <a:pt x="1161892" y="919741"/>
                      <a:pt x="1036592" y="854500"/>
                    </a:cubicBezTo>
                    <a:cubicBezTo>
                      <a:pt x="1128068" y="833421"/>
                      <a:pt x="1195715" y="774938"/>
                      <a:pt x="1215191" y="649238"/>
                    </a:cubicBezTo>
                    <a:lnTo>
                      <a:pt x="1215219" y="649152"/>
                    </a:lnTo>
                    <a:close/>
                  </a:path>
                </a:pathLst>
              </a:custGeom>
              <a:solidFill>
                <a:srgbClr val="FFFFFF"/>
              </a:solidFill>
              <a:ln w="28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FI" sz="1463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93F6874-69C3-2EC3-9DC3-A5AFD7D2C414}"/>
                  </a:ext>
                </a:extLst>
              </p:cNvPr>
              <p:cNvSpPr/>
              <p:nvPr/>
            </p:nvSpPr>
            <p:spPr>
              <a:xfrm>
                <a:off x="2607288" y="2154553"/>
                <a:ext cx="1726750" cy="2545791"/>
              </a:xfrm>
              <a:custGeom>
                <a:avLst/>
                <a:gdLst>
                  <a:gd name="connsiteX0" fmla="*/ 706833 w 1726749"/>
                  <a:gd name="connsiteY0" fmla="*/ 2147963 h 2545790"/>
                  <a:gd name="connsiteX1" fmla="*/ 919254 w 1726749"/>
                  <a:gd name="connsiteY1" fmla="*/ 2093060 h 2545790"/>
                  <a:gd name="connsiteX2" fmla="*/ 1091896 w 1726749"/>
                  <a:gd name="connsiteY2" fmla="*/ 1949059 h 2545790"/>
                  <a:gd name="connsiteX3" fmla="*/ 1206054 w 1726749"/>
                  <a:gd name="connsiteY3" fmla="*/ 1741019 h 2545790"/>
                  <a:gd name="connsiteX4" fmla="*/ 1248212 w 1726749"/>
                  <a:gd name="connsiteY4" fmla="*/ 1499184 h 2545790"/>
                  <a:gd name="connsiteX5" fmla="*/ 1196489 w 1726749"/>
                  <a:gd name="connsiteY5" fmla="*/ 1257721 h 2545790"/>
                  <a:gd name="connsiteX6" fmla="*/ 1006348 w 1726749"/>
                  <a:gd name="connsiteY6" fmla="*/ 1170627 h 2545790"/>
                  <a:gd name="connsiteX7" fmla="*/ 887006 w 1726749"/>
                  <a:gd name="connsiteY7" fmla="*/ 1186923 h 2545790"/>
                  <a:gd name="connsiteX8" fmla="*/ 756523 w 1726749"/>
                  <a:gd name="connsiteY8" fmla="*/ 1254542 h 2545790"/>
                  <a:gd name="connsiteX9" fmla="*/ 545705 w 1726749"/>
                  <a:gd name="connsiteY9" fmla="*/ 2136020 h 2545790"/>
                  <a:gd name="connsiteX10" fmla="*/ 579528 w 1726749"/>
                  <a:gd name="connsiteY10" fmla="*/ 2142378 h 2545790"/>
                  <a:gd name="connsiteX11" fmla="*/ 610144 w 1726749"/>
                  <a:gd name="connsiteY11" fmla="*/ 2147161 h 2545790"/>
                  <a:gd name="connsiteX12" fmla="*/ 649925 w 1726749"/>
                  <a:gd name="connsiteY12" fmla="*/ 2149137 h 2545790"/>
                  <a:gd name="connsiteX13" fmla="*/ 706804 w 1726749"/>
                  <a:gd name="connsiteY13" fmla="*/ 2147934 h 2545790"/>
                  <a:gd name="connsiteX14" fmla="*/ 1125691 w 1726749"/>
                  <a:gd name="connsiteY14" fmla="*/ 770069 h 2545790"/>
                  <a:gd name="connsiteX15" fmla="*/ 1392987 w 1726749"/>
                  <a:gd name="connsiteY15" fmla="*/ 824972 h 2545790"/>
                  <a:gd name="connsiteX16" fmla="*/ 1579948 w 1726749"/>
                  <a:gd name="connsiteY16" fmla="*/ 973355 h 2545790"/>
                  <a:gd name="connsiteX17" fmla="*/ 1691329 w 1726749"/>
                  <a:gd name="connsiteY17" fmla="*/ 1193310 h 2545790"/>
                  <a:gd name="connsiteX18" fmla="*/ 1726728 w 1726749"/>
                  <a:gd name="connsiteY18" fmla="*/ 1464214 h 2545790"/>
                  <a:gd name="connsiteX19" fmla="*/ 1418849 w 1726749"/>
                  <a:gd name="connsiteY19" fmla="*/ 2227553 h 2545790"/>
                  <a:gd name="connsiteX20" fmla="*/ 1083533 w 1726749"/>
                  <a:gd name="connsiteY20" fmla="*/ 2459050 h 2545790"/>
                  <a:gd name="connsiteX21" fmla="*/ 665075 w 1726749"/>
                  <a:gd name="connsiteY21" fmla="*/ 2545771 h 2545790"/>
                  <a:gd name="connsiteX22" fmla="*/ 563232 w 1726749"/>
                  <a:gd name="connsiteY22" fmla="*/ 2545771 h 2545790"/>
                  <a:gd name="connsiteX23" fmla="*/ 397751 w 1726749"/>
                  <a:gd name="connsiteY23" fmla="*/ 2531451 h 2545790"/>
                  <a:gd name="connsiteX24" fmla="*/ 198875 w 1726749"/>
                  <a:gd name="connsiteY24" fmla="*/ 2491670 h 2545790"/>
                  <a:gd name="connsiteX25" fmla="*/ 0 w 1726749"/>
                  <a:gd name="connsiteY25" fmla="*/ 2420872 h 2545790"/>
                  <a:gd name="connsiteX26" fmla="*/ 558879 w 1726749"/>
                  <a:gd name="connsiteY26" fmla="*/ 79562 h 2545790"/>
                  <a:gd name="connsiteX27" fmla="*/ 1058101 w 1726749"/>
                  <a:gd name="connsiteY27" fmla="*/ 0 h 2545790"/>
                  <a:gd name="connsiteX28" fmla="*/ 859225 w 1726749"/>
                  <a:gd name="connsiteY28" fmla="*/ 830958 h 2545790"/>
                  <a:gd name="connsiteX29" fmla="*/ 987704 w 1726749"/>
                  <a:gd name="connsiteY29" fmla="*/ 786022 h 2545790"/>
                  <a:gd name="connsiteX30" fmla="*/ 1126521 w 1726749"/>
                  <a:gd name="connsiteY30" fmla="*/ 769726 h 2545790"/>
                  <a:gd name="connsiteX31" fmla="*/ 1125720 w 1726749"/>
                  <a:gd name="connsiteY31" fmla="*/ 770127 h 2545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726749" h="2545790">
                    <a:moveTo>
                      <a:pt x="706833" y="2147963"/>
                    </a:moveTo>
                    <a:cubicBezTo>
                      <a:pt x="781182" y="2148192"/>
                      <a:pt x="854328" y="2129261"/>
                      <a:pt x="919254" y="2093060"/>
                    </a:cubicBezTo>
                    <a:cubicBezTo>
                      <a:pt x="986071" y="2057432"/>
                      <a:pt x="1044840" y="2008372"/>
                      <a:pt x="1091896" y="1949059"/>
                    </a:cubicBezTo>
                    <a:cubicBezTo>
                      <a:pt x="1140927" y="1886338"/>
                      <a:pt x="1179476" y="1816084"/>
                      <a:pt x="1206054" y="1741019"/>
                    </a:cubicBezTo>
                    <a:cubicBezTo>
                      <a:pt x="1234093" y="1663462"/>
                      <a:pt x="1248327" y="1581638"/>
                      <a:pt x="1248212" y="1499184"/>
                    </a:cubicBezTo>
                    <a:cubicBezTo>
                      <a:pt x="1252680" y="1415527"/>
                      <a:pt x="1234809" y="1332184"/>
                      <a:pt x="1196489" y="1257721"/>
                    </a:cubicBezTo>
                    <a:cubicBezTo>
                      <a:pt x="1162292" y="1200040"/>
                      <a:pt x="1098626" y="1170627"/>
                      <a:pt x="1006348" y="1170627"/>
                    </a:cubicBezTo>
                    <a:cubicBezTo>
                      <a:pt x="966138" y="1172002"/>
                      <a:pt x="926157" y="1177472"/>
                      <a:pt x="887006" y="1186923"/>
                    </a:cubicBezTo>
                    <a:cubicBezTo>
                      <a:pt x="838404" y="1197777"/>
                      <a:pt x="793440" y="1221090"/>
                      <a:pt x="756523" y="1254542"/>
                    </a:cubicBezTo>
                    <a:lnTo>
                      <a:pt x="545705" y="2136020"/>
                    </a:lnTo>
                    <a:lnTo>
                      <a:pt x="579528" y="2142378"/>
                    </a:lnTo>
                    <a:cubicBezTo>
                      <a:pt x="589581" y="2144841"/>
                      <a:pt x="599862" y="2146445"/>
                      <a:pt x="610144" y="2147161"/>
                    </a:cubicBezTo>
                    <a:cubicBezTo>
                      <a:pt x="623347" y="2148794"/>
                      <a:pt x="636636" y="2149452"/>
                      <a:pt x="649925" y="2149137"/>
                    </a:cubicBezTo>
                    <a:lnTo>
                      <a:pt x="706804" y="2147934"/>
                    </a:lnTo>
                    <a:close/>
                    <a:moveTo>
                      <a:pt x="1125691" y="770069"/>
                    </a:moveTo>
                    <a:cubicBezTo>
                      <a:pt x="1217768" y="767950"/>
                      <a:pt x="1309187" y="786738"/>
                      <a:pt x="1392987" y="824972"/>
                    </a:cubicBezTo>
                    <a:cubicBezTo>
                      <a:pt x="1465732" y="859655"/>
                      <a:pt x="1529656" y="910376"/>
                      <a:pt x="1579948" y="973355"/>
                    </a:cubicBezTo>
                    <a:cubicBezTo>
                      <a:pt x="1631443" y="1038482"/>
                      <a:pt x="1669304" y="1113261"/>
                      <a:pt x="1691329" y="1193310"/>
                    </a:cubicBezTo>
                    <a:cubicBezTo>
                      <a:pt x="1715443" y="1281578"/>
                      <a:pt x="1727329" y="1372710"/>
                      <a:pt x="1726728" y="1464214"/>
                    </a:cubicBezTo>
                    <a:cubicBezTo>
                      <a:pt x="1726613" y="1748895"/>
                      <a:pt x="1616263" y="2022434"/>
                      <a:pt x="1418849" y="2227553"/>
                    </a:cubicBezTo>
                    <a:cubicBezTo>
                      <a:pt x="1323134" y="2325731"/>
                      <a:pt x="1209262" y="2404319"/>
                      <a:pt x="1083533" y="2459050"/>
                    </a:cubicBezTo>
                    <a:cubicBezTo>
                      <a:pt x="951704" y="2517074"/>
                      <a:pt x="809106" y="2546659"/>
                      <a:pt x="665075" y="2545771"/>
                    </a:cubicBezTo>
                    <a:lnTo>
                      <a:pt x="563232" y="2545771"/>
                    </a:lnTo>
                    <a:cubicBezTo>
                      <a:pt x="507871" y="2543967"/>
                      <a:pt x="452596" y="2539213"/>
                      <a:pt x="397751" y="2531451"/>
                    </a:cubicBezTo>
                    <a:cubicBezTo>
                      <a:pt x="330762" y="2521742"/>
                      <a:pt x="264375" y="2508482"/>
                      <a:pt x="198875" y="2491670"/>
                    </a:cubicBezTo>
                    <a:cubicBezTo>
                      <a:pt x="130197" y="2475374"/>
                      <a:pt x="63523" y="2451632"/>
                      <a:pt x="0" y="2420872"/>
                    </a:cubicBezTo>
                    <a:lnTo>
                      <a:pt x="558879" y="79562"/>
                    </a:lnTo>
                    <a:lnTo>
                      <a:pt x="1058101" y="0"/>
                    </a:lnTo>
                    <a:lnTo>
                      <a:pt x="859225" y="830958"/>
                    </a:lnTo>
                    <a:cubicBezTo>
                      <a:pt x="900638" y="812227"/>
                      <a:pt x="943627" y="797191"/>
                      <a:pt x="987704" y="786022"/>
                    </a:cubicBezTo>
                    <a:cubicBezTo>
                      <a:pt x="1033127" y="774967"/>
                      <a:pt x="1079781" y="769468"/>
                      <a:pt x="1126521" y="769726"/>
                    </a:cubicBezTo>
                    <a:lnTo>
                      <a:pt x="1125720" y="770127"/>
                    </a:lnTo>
                    <a:close/>
                  </a:path>
                </a:pathLst>
              </a:custGeom>
              <a:solidFill>
                <a:srgbClr val="4D4D4D">
                  <a:alpha val="46000"/>
                </a:srgbClr>
              </a:solidFill>
              <a:ln w="28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FI" sz="1463" dirty="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6088985-D353-3DD8-876B-803F41CE89F3}"/>
                  </a:ext>
                </a:extLst>
              </p:cNvPr>
              <p:cNvSpPr/>
              <p:nvPr/>
            </p:nvSpPr>
            <p:spPr>
              <a:xfrm>
                <a:off x="4372595" y="2187113"/>
                <a:ext cx="1040387" cy="2467845"/>
              </a:xfrm>
              <a:custGeom>
                <a:avLst/>
                <a:gdLst>
                  <a:gd name="connsiteX0" fmla="*/ 709238 w 1040387"/>
                  <a:gd name="connsiteY0" fmla="*/ 566844 h 2467845"/>
                  <a:gd name="connsiteX1" fmla="*/ 528635 w 1040387"/>
                  <a:gd name="connsiteY1" fmla="*/ 507588 h 2467845"/>
                  <a:gd name="connsiteX2" fmla="*/ 449074 w 1040387"/>
                  <a:gd name="connsiteY2" fmla="*/ 325410 h 2467845"/>
                  <a:gd name="connsiteX3" fmla="*/ 476510 w 1040387"/>
                  <a:gd name="connsiteY3" fmla="*/ 198506 h 2467845"/>
                  <a:gd name="connsiteX4" fmla="*/ 549313 w 1040387"/>
                  <a:gd name="connsiteY4" fmla="*/ 95088 h 2467845"/>
                  <a:gd name="connsiteX5" fmla="*/ 653934 w 1040387"/>
                  <a:gd name="connsiteY5" fmla="*/ 25865 h 2467845"/>
                  <a:gd name="connsiteX6" fmla="*/ 781210 w 1040387"/>
                  <a:gd name="connsiteY6" fmla="*/ 3 h 2467845"/>
                  <a:gd name="connsiteX7" fmla="*/ 960210 w 1040387"/>
                  <a:gd name="connsiteY7" fmla="*/ 59660 h 2467845"/>
                  <a:gd name="connsiteX8" fmla="*/ 1039771 w 1040387"/>
                  <a:gd name="connsiteY8" fmla="*/ 241839 h 2467845"/>
                  <a:gd name="connsiteX9" fmla="*/ 1012735 w 1040387"/>
                  <a:gd name="connsiteY9" fmla="*/ 369114 h 2467845"/>
                  <a:gd name="connsiteX10" fmla="*/ 940333 w 1040387"/>
                  <a:gd name="connsiteY10" fmla="*/ 472132 h 2467845"/>
                  <a:gd name="connsiteX11" fmla="*/ 835712 w 1040387"/>
                  <a:gd name="connsiteY11" fmla="*/ 541355 h 2467845"/>
                  <a:gd name="connsiteX12" fmla="*/ 708436 w 1040387"/>
                  <a:gd name="connsiteY12" fmla="*/ 566815 h 2467845"/>
                  <a:gd name="connsiteX13" fmla="*/ 709238 w 1040387"/>
                  <a:gd name="connsiteY13" fmla="*/ 566815 h 2467845"/>
                  <a:gd name="connsiteX14" fmla="*/ 477341 w 1040387"/>
                  <a:gd name="connsiteY14" fmla="*/ 2467845 h 2467845"/>
                  <a:gd name="connsiteX15" fmla="*/ 0 w 1040387"/>
                  <a:gd name="connsiteY15" fmla="*/ 2467845 h 2467845"/>
                  <a:gd name="connsiteX16" fmla="*/ 403335 w 1040387"/>
                  <a:gd name="connsiteY16" fmla="*/ 773280 h 2467845"/>
                  <a:gd name="connsiteX17" fmla="*/ 883455 w 1040387"/>
                  <a:gd name="connsiteY17" fmla="*/ 773280 h 2467845"/>
                  <a:gd name="connsiteX18" fmla="*/ 477312 w 1040387"/>
                  <a:gd name="connsiteY18" fmla="*/ 2467845 h 2467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40387" h="2467845">
                    <a:moveTo>
                      <a:pt x="709238" y="566844"/>
                    </a:moveTo>
                    <a:cubicBezTo>
                      <a:pt x="644169" y="567474"/>
                      <a:pt x="580731" y="546624"/>
                      <a:pt x="528635" y="507588"/>
                    </a:cubicBezTo>
                    <a:cubicBezTo>
                      <a:pt x="473417" y="463912"/>
                      <a:pt x="443575" y="395606"/>
                      <a:pt x="449074" y="325410"/>
                    </a:cubicBezTo>
                    <a:cubicBezTo>
                      <a:pt x="448844" y="281619"/>
                      <a:pt x="458181" y="238287"/>
                      <a:pt x="476510" y="198506"/>
                    </a:cubicBezTo>
                    <a:cubicBezTo>
                      <a:pt x="494067" y="159757"/>
                      <a:pt x="518726" y="124673"/>
                      <a:pt x="549313" y="95088"/>
                    </a:cubicBezTo>
                    <a:cubicBezTo>
                      <a:pt x="579872" y="66047"/>
                      <a:pt x="615271" y="42620"/>
                      <a:pt x="653934" y="25865"/>
                    </a:cubicBezTo>
                    <a:cubicBezTo>
                      <a:pt x="694145" y="8595"/>
                      <a:pt x="737477" y="-197"/>
                      <a:pt x="781210" y="3"/>
                    </a:cubicBezTo>
                    <a:cubicBezTo>
                      <a:pt x="845822" y="-197"/>
                      <a:pt x="908658" y="20767"/>
                      <a:pt x="960210" y="59660"/>
                    </a:cubicBezTo>
                    <a:cubicBezTo>
                      <a:pt x="1015313" y="103422"/>
                      <a:pt x="1045127" y="171671"/>
                      <a:pt x="1039771" y="241839"/>
                    </a:cubicBezTo>
                    <a:cubicBezTo>
                      <a:pt x="1040115" y="285744"/>
                      <a:pt x="1030893" y="329190"/>
                      <a:pt x="1012735" y="369114"/>
                    </a:cubicBezTo>
                    <a:cubicBezTo>
                      <a:pt x="995179" y="407664"/>
                      <a:pt x="970635" y="442576"/>
                      <a:pt x="940333" y="472132"/>
                    </a:cubicBezTo>
                    <a:cubicBezTo>
                      <a:pt x="909860" y="501287"/>
                      <a:pt x="874462" y="524715"/>
                      <a:pt x="835712" y="541355"/>
                    </a:cubicBezTo>
                    <a:cubicBezTo>
                      <a:pt x="795502" y="558624"/>
                      <a:pt x="752169" y="567302"/>
                      <a:pt x="708436" y="566815"/>
                    </a:cubicBezTo>
                    <a:lnTo>
                      <a:pt x="709238" y="566815"/>
                    </a:lnTo>
                    <a:close/>
                    <a:moveTo>
                      <a:pt x="477341" y="2467845"/>
                    </a:moveTo>
                    <a:lnTo>
                      <a:pt x="0" y="2467845"/>
                    </a:lnTo>
                    <a:lnTo>
                      <a:pt x="403335" y="773280"/>
                    </a:lnTo>
                    <a:lnTo>
                      <a:pt x="883455" y="773280"/>
                    </a:lnTo>
                    <a:lnTo>
                      <a:pt x="477312" y="2467845"/>
                    </a:lnTo>
                    <a:close/>
                  </a:path>
                </a:pathLst>
              </a:custGeom>
              <a:solidFill>
                <a:srgbClr val="4D4D4D">
                  <a:alpha val="46000"/>
                </a:srgbClr>
              </a:solidFill>
              <a:ln w="28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FI" sz="1463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069E417-00E7-7ECE-3B92-E432C6A111F8}"/>
                  </a:ext>
                </a:extLst>
              </p:cNvPr>
              <p:cNvSpPr/>
              <p:nvPr/>
            </p:nvSpPr>
            <p:spPr>
              <a:xfrm>
                <a:off x="5311339" y="2461229"/>
                <a:ext cx="1272139" cy="2231292"/>
              </a:xfrm>
              <a:custGeom>
                <a:avLst/>
                <a:gdLst>
                  <a:gd name="connsiteX0" fmla="*/ 362394 w 1272139"/>
                  <a:gd name="connsiteY0" fmla="*/ 77156 h 2231291"/>
                  <a:gd name="connsiteX1" fmla="*/ 861588 w 1272139"/>
                  <a:gd name="connsiteY1" fmla="*/ 0 h 2231291"/>
                  <a:gd name="connsiteX2" fmla="*/ 737491 w 1272139"/>
                  <a:gd name="connsiteY2" fmla="*/ 499222 h 2231291"/>
                  <a:gd name="connsiteX3" fmla="*/ 1272140 w 1272139"/>
                  <a:gd name="connsiteY3" fmla="*/ 499222 h 2231291"/>
                  <a:gd name="connsiteX4" fmla="*/ 1175824 w 1272139"/>
                  <a:gd name="connsiteY4" fmla="*/ 892218 h 2231291"/>
                  <a:gd name="connsiteX5" fmla="*/ 645585 w 1272139"/>
                  <a:gd name="connsiteY5" fmla="*/ 892218 h 2231291"/>
                  <a:gd name="connsiteX6" fmla="*/ 503990 w 1272139"/>
                  <a:gd name="connsiteY6" fmla="*/ 1483317 h 2231291"/>
                  <a:gd name="connsiteX7" fmla="*/ 481307 w 1272139"/>
                  <a:gd name="connsiteY7" fmla="*/ 1621791 h 2231291"/>
                  <a:gd name="connsiteX8" fmla="*/ 497603 w 1272139"/>
                  <a:gd name="connsiteY8" fmla="*/ 1733114 h 2231291"/>
                  <a:gd name="connsiteX9" fmla="*/ 566825 w 1272139"/>
                  <a:gd name="connsiteY9" fmla="*/ 1805115 h 2231291"/>
                  <a:gd name="connsiteX10" fmla="*/ 710025 w 1272139"/>
                  <a:gd name="connsiteY10" fmla="*/ 1831378 h 2231291"/>
                  <a:gd name="connsiteX11" fmla="*/ 859984 w 1272139"/>
                  <a:gd name="connsiteY11" fmla="*/ 1816657 h 2231291"/>
                  <a:gd name="connsiteX12" fmla="*/ 1006362 w 1272139"/>
                  <a:gd name="connsiteY12" fmla="*/ 1776876 h 2231291"/>
                  <a:gd name="connsiteX13" fmla="*/ 1042162 w 1272139"/>
                  <a:gd name="connsiteY13" fmla="*/ 2144412 h 2231291"/>
                  <a:gd name="connsiteX14" fmla="*/ 832518 w 1272139"/>
                  <a:gd name="connsiteY14" fmla="*/ 2205272 h 2231291"/>
                  <a:gd name="connsiteX15" fmla="*/ 565221 w 1272139"/>
                  <a:gd name="connsiteY15" fmla="*/ 2231133 h 2231291"/>
                  <a:gd name="connsiteX16" fmla="*/ 220340 w 1272139"/>
                  <a:gd name="connsiteY16" fmla="*/ 2165090 h 2231291"/>
                  <a:gd name="connsiteX17" fmla="*/ 46124 w 1272139"/>
                  <a:gd name="connsiteY17" fmla="*/ 1984487 h 2231291"/>
                  <a:gd name="connsiteX18" fmla="*/ 1188 w 1272139"/>
                  <a:gd name="connsiteY18" fmla="*/ 1721945 h 2231291"/>
                  <a:gd name="connsiteX19" fmla="*/ 46124 w 1272139"/>
                  <a:gd name="connsiteY19" fmla="*/ 1409283 h 2231291"/>
                  <a:gd name="connsiteX20" fmla="*/ 362366 w 1272139"/>
                  <a:gd name="connsiteY20" fmla="*/ 75552 h 2231291"/>
                  <a:gd name="connsiteX21" fmla="*/ 362366 w 1272139"/>
                  <a:gd name="connsiteY21" fmla="*/ 77156 h 2231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272139" h="2231291">
                    <a:moveTo>
                      <a:pt x="362394" y="77156"/>
                    </a:moveTo>
                    <a:lnTo>
                      <a:pt x="861588" y="0"/>
                    </a:lnTo>
                    <a:lnTo>
                      <a:pt x="737491" y="499222"/>
                    </a:lnTo>
                    <a:lnTo>
                      <a:pt x="1272140" y="499222"/>
                    </a:lnTo>
                    <a:lnTo>
                      <a:pt x="1175824" y="892218"/>
                    </a:lnTo>
                    <a:lnTo>
                      <a:pt x="645585" y="892218"/>
                    </a:lnTo>
                    <a:lnTo>
                      <a:pt x="503990" y="1483317"/>
                    </a:lnTo>
                    <a:cubicBezTo>
                      <a:pt x="491732" y="1528568"/>
                      <a:pt x="484142" y="1574965"/>
                      <a:pt x="481307" y="1621791"/>
                    </a:cubicBezTo>
                    <a:cubicBezTo>
                      <a:pt x="478386" y="1659653"/>
                      <a:pt x="483999" y="1697687"/>
                      <a:pt x="497603" y="1733114"/>
                    </a:cubicBezTo>
                    <a:cubicBezTo>
                      <a:pt x="510921" y="1764905"/>
                      <a:pt x="535580" y="1790594"/>
                      <a:pt x="566825" y="1805115"/>
                    </a:cubicBezTo>
                    <a:cubicBezTo>
                      <a:pt x="611790" y="1824991"/>
                      <a:pt x="660879" y="1834041"/>
                      <a:pt x="710025" y="1831378"/>
                    </a:cubicBezTo>
                    <a:cubicBezTo>
                      <a:pt x="760374" y="1831549"/>
                      <a:pt x="810608" y="1826595"/>
                      <a:pt x="859984" y="1816657"/>
                    </a:cubicBezTo>
                    <a:cubicBezTo>
                      <a:pt x="909673" y="1806948"/>
                      <a:pt x="958619" y="1793659"/>
                      <a:pt x="1006362" y="1776876"/>
                    </a:cubicBezTo>
                    <a:lnTo>
                      <a:pt x="1042162" y="2144412"/>
                    </a:lnTo>
                    <a:cubicBezTo>
                      <a:pt x="973626" y="2169042"/>
                      <a:pt x="903602" y="2189405"/>
                      <a:pt x="832518" y="2205272"/>
                    </a:cubicBezTo>
                    <a:cubicBezTo>
                      <a:pt x="744679" y="2223916"/>
                      <a:pt x="655008" y="2232594"/>
                      <a:pt x="565221" y="2231133"/>
                    </a:cubicBezTo>
                    <a:cubicBezTo>
                      <a:pt x="416838" y="2231133"/>
                      <a:pt x="302279" y="2208852"/>
                      <a:pt x="220340" y="2165090"/>
                    </a:cubicBezTo>
                    <a:cubicBezTo>
                      <a:pt x="143700" y="2126111"/>
                      <a:pt x="82296" y="2062530"/>
                      <a:pt x="46124" y="1984487"/>
                    </a:cubicBezTo>
                    <a:cubicBezTo>
                      <a:pt x="10811" y="1901689"/>
                      <a:pt x="-4597" y="1811759"/>
                      <a:pt x="1188" y="1721945"/>
                    </a:cubicBezTo>
                    <a:cubicBezTo>
                      <a:pt x="6544" y="1616578"/>
                      <a:pt x="21580" y="1511928"/>
                      <a:pt x="46124" y="1409283"/>
                    </a:cubicBezTo>
                    <a:lnTo>
                      <a:pt x="362366" y="75552"/>
                    </a:lnTo>
                    <a:lnTo>
                      <a:pt x="362366" y="77156"/>
                    </a:lnTo>
                    <a:close/>
                  </a:path>
                </a:pathLst>
              </a:custGeom>
              <a:solidFill>
                <a:srgbClr val="4D4D4D">
                  <a:alpha val="46000"/>
                </a:srgbClr>
              </a:solidFill>
              <a:ln w="28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FI" sz="1463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AFA46248-6C00-93D5-3E73-5B865D725D1D}"/>
                  </a:ext>
                </a:extLst>
              </p:cNvPr>
              <p:cNvSpPr/>
              <p:nvPr/>
            </p:nvSpPr>
            <p:spPr>
              <a:xfrm>
                <a:off x="6564728" y="2914989"/>
                <a:ext cx="1482909" cy="1785310"/>
              </a:xfrm>
              <a:custGeom>
                <a:avLst/>
                <a:gdLst>
                  <a:gd name="connsiteX0" fmla="*/ 1225 w 1482908"/>
                  <a:gd name="connsiteY0" fmla="*/ 1063326 h 1785309"/>
                  <a:gd name="connsiteX1" fmla="*/ 72022 w 1482908"/>
                  <a:gd name="connsiteY1" fmla="*/ 650854 h 1785309"/>
                  <a:gd name="connsiteX2" fmla="*/ 274878 w 1482908"/>
                  <a:gd name="connsiteY2" fmla="*/ 312359 h 1785309"/>
                  <a:gd name="connsiteX3" fmla="*/ 595474 w 1482908"/>
                  <a:gd name="connsiteY3" fmla="*/ 83985 h 1785309"/>
                  <a:gd name="connsiteX4" fmla="*/ 1015907 w 1482908"/>
                  <a:gd name="connsiteY4" fmla="*/ 99 h 1785309"/>
                  <a:gd name="connsiteX5" fmla="*/ 1275270 w 1482908"/>
                  <a:gd name="connsiteY5" fmla="*/ 27507 h 1785309"/>
                  <a:gd name="connsiteX6" fmla="*/ 1482909 w 1482908"/>
                  <a:gd name="connsiteY6" fmla="*/ 99909 h 1785309"/>
                  <a:gd name="connsiteX7" fmla="*/ 1317055 w 1482908"/>
                  <a:gd name="connsiteY7" fmla="*/ 472628 h 1785309"/>
                  <a:gd name="connsiteX8" fmla="*/ 1183393 w 1482908"/>
                  <a:gd name="connsiteY8" fmla="*/ 426088 h 1785309"/>
                  <a:gd name="connsiteX9" fmla="*/ 1014332 w 1482908"/>
                  <a:gd name="connsiteY9" fmla="*/ 405009 h 1785309"/>
                  <a:gd name="connsiteX10" fmla="*/ 637631 w 1482908"/>
                  <a:gd name="connsiteY10" fmla="*/ 570491 h 1785309"/>
                  <a:gd name="connsiteX11" fmla="*/ 497611 w 1482908"/>
                  <a:gd name="connsiteY11" fmla="*/ 1012032 h 1785309"/>
                  <a:gd name="connsiteX12" fmla="*/ 568408 w 1482908"/>
                  <a:gd name="connsiteY12" fmla="*/ 1277781 h 1785309"/>
                  <a:gd name="connsiteX13" fmla="*/ 829347 w 1482908"/>
                  <a:gd name="connsiteY13" fmla="*/ 1379167 h 1785309"/>
                  <a:gd name="connsiteX14" fmla="*/ 1009950 w 1482908"/>
                  <a:gd name="connsiteY14" fmla="*/ 1359691 h 1785309"/>
                  <a:gd name="connsiteX15" fmla="*/ 1164691 w 1482908"/>
                  <a:gd name="connsiteY15" fmla="*/ 1311548 h 1785309"/>
                  <a:gd name="connsiteX16" fmla="*/ 1200090 w 1482908"/>
                  <a:gd name="connsiteY16" fmla="*/ 1695036 h 1785309"/>
                  <a:gd name="connsiteX17" fmla="*/ 1001215 w 1482908"/>
                  <a:gd name="connsiteY17" fmla="*/ 1757843 h 1785309"/>
                  <a:gd name="connsiteX18" fmla="*/ 740276 w 1482908"/>
                  <a:gd name="connsiteY18" fmla="*/ 1784936 h 1785309"/>
                  <a:gd name="connsiteX19" fmla="*/ 398975 w 1482908"/>
                  <a:gd name="connsiteY19" fmla="*/ 1727227 h 1785309"/>
                  <a:gd name="connsiteX20" fmla="*/ 170658 w 1482908"/>
                  <a:gd name="connsiteY20" fmla="*/ 1570939 h 1785309"/>
                  <a:gd name="connsiteX21" fmla="*/ 39802 w 1482908"/>
                  <a:gd name="connsiteY21" fmla="*/ 1340187 h 1785309"/>
                  <a:gd name="connsiteX22" fmla="*/ 21 w 1482908"/>
                  <a:gd name="connsiteY22" fmla="*/ 1061751 h 1785309"/>
                  <a:gd name="connsiteX23" fmla="*/ 1225 w 1482908"/>
                  <a:gd name="connsiteY23" fmla="*/ 1063354 h 1785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82908" h="1785309">
                    <a:moveTo>
                      <a:pt x="1225" y="1063326"/>
                    </a:moveTo>
                    <a:cubicBezTo>
                      <a:pt x="222" y="922761"/>
                      <a:pt x="24165" y="783056"/>
                      <a:pt x="72022" y="650854"/>
                    </a:cubicBezTo>
                    <a:cubicBezTo>
                      <a:pt x="116901" y="525841"/>
                      <a:pt x="185837" y="410852"/>
                      <a:pt x="274878" y="312359"/>
                    </a:cubicBezTo>
                    <a:cubicBezTo>
                      <a:pt x="364664" y="214669"/>
                      <a:pt x="473840" y="136911"/>
                      <a:pt x="595474" y="83985"/>
                    </a:cubicBezTo>
                    <a:cubicBezTo>
                      <a:pt x="728133" y="26705"/>
                      <a:pt x="871418" y="-1906"/>
                      <a:pt x="1015907" y="99"/>
                    </a:cubicBezTo>
                    <a:cubicBezTo>
                      <a:pt x="1103144" y="-932"/>
                      <a:pt x="1190209" y="8261"/>
                      <a:pt x="1275270" y="27507"/>
                    </a:cubicBezTo>
                    <a:cubicBezTo>
                      <a:pt x="1346783" y="44462"/>
                      <a:pt x="1416350" y="68720"/>
                      <a:pt x="1482909" y="99909"/>
                    </a:cubicBezTo>
                    <a:lnTo>
                      <a:pt x="1317055" y="472628"/>
                    </a:lnTo>
                    <a:cubicBezTo>
                      <a:pt x="1274096" y="455129"/>
                      <a:pt x="1229532" y="440064"/>
                      <a:pt x="1183393" y="426088"/>
                    </a:cubicBezTo>
                    <a:cubicBezTo>
                      <a:pt x="1128376" y="410766"/>
                      <a:pt x="1071411" y="403663"/>
                      <a:pt x="1014332" y="405009"/>
                    </a:cubicBezTo>
                    <a:cubicBezTo>
                      <a:pt x="870101" y="399797"/>
                      <a:pt x="731370" y="460771"/>
                      <a:pt x="637631" y="570491"/>
                    </a:cubicBezTo>
                    <a:cubicBezTo>
                      <a:pt x="544552" y="679981"/>
                      <a:pt x="497840" y="827161"/>
                      <a:pt x="497611" y="1012032"/>
                    </a:cubicBezTo>
                    <a:cubicBezTo>
                      <a:pt x="493229" y="1105799"/>
                      <a:pt x="517974" y="1198592"/>
                      <a:pt x="568408" y="1277781"/>
                    </a:cubicBezTo>
                    <a:cubicBezTo>
                      <a:pt x="615579" y="1345400"/>
                      <a:pt x="702615" y="1379167"/>
                      <a:pt x="829347" y="1379167"/>
                    </a:cubicBezTo>
                    <a:cubicBezTo>
                      <a:pt x="890092" y="1379224"/>
                      <a:pt x="950637" y="1372694"/>
                      <a:pt x="1009950" y="1359691"/>
                    </a:cubicBezTo>
                    <a:cubicBezTo>
                      <a:pt x="1062848" y="1348407"/>
                      <a:pt x="1114686" y="1332312"/>
                      <a:pt x="1164691" y="1311548"/>
                    </a:cubicBezTo>
                    <a:lnTo>
                      <a:pt x="1200090" y="1695036"/>
                    </a:lnTo>
                    <a:cubicBezTo>
                      <a:pt x="1135020" y="1719666"/>
                      <a:pt x="1068633" y="1740659"/>
                      <a:pt x="1001215" y="1757843"/>
                    </a:cubicBezTo>
                    <a:cubicBezTo>
                      <a:pt x="915610" y="1777146"/>
                      <a:pt x="828029" y="1786254"/>
                      <a:pt x="740276" y="1784936"/>
                    </a:cubicBezTo>
                    <a:cubicBezTo>
                      <a:pt x="623798" y="1788316"/>
                      <a:pt x="507864" y="1768698"/>
                      <a:pt x="398975" y="1727227"/>
                    </a:cubicBezTo>
                    <a:cubicBezTo>
                      <a:pt x="312425" y="1692344"/>
                      <a:pt x="234496" y="1639016"/>
                      <a:pt x="170658" y="1570939"/>
                    </a:cubicBezTo>
                    <a:cubicBezTo>
                      <a:pt x="110085" y="1504953"/>
                      <a:pt x="65320" y="1426021"/>
                      <a:pt x="39802" y="1340187"/>
                    </a:cubicBezTo>
                    <a:cubicBezTo>
                      <a:pt x="12794" y="1249857"/>
                      <a:pt x="-609" y="1156004"/>
                      <a:pt x="21" y="1061751"/>
                    </a:cubicBezTo>
                    <a:lnTo>
                      <a:pt x="1225" y="1063354"/>
                    </a:lnTo>
                    <a:close/>
                  </a:path>
                </a:pathLst>
              </a:custGeom>
              <a:solidFill>
                <a:srgbClr val="4D4D4D">
                  <a:alpha val="46000"/>
                </a:srgbClr>
              </a:solidFill>
              <a:ln w="28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FI" sz="1463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6FC7DC6-A1BF-84EF-45DF-282406389CCB}"/>
                  </a:ext>
                </a:extLst>
              </p:cNvPr>
              <p:cNvSpPr/>
              <p:nvPr/>
            </p:nvSpPr>
            <p:spPr>
              <a:xfrm>
                <a:off x="8014086" y="2916926"/>
                <a:ext cx="1619305" cy="1783578"/>
              </a:xfrm>
              <a:custGeom>
                <a:avLst/>
                <a:gdLst>
                  <a:gd name="connsiteX0" fmla="*/ 907071 w 1619305"/>
                  <a:gd name="connsiteY0" fmla="*/ 404675 h 1783578"/>
                  <a:gd name="connsiteX1" fmla="*/ 720109 w 1619305"/>
                  <a:gd name="connsiteY1" fmla="*/ 465535 h 1783578"/>
                  <a:gd name="connsiteX2" fmla="*/ 585273 w 1619305"/>
                  <a:gd name="connsiteY2" fmla="*/ 620276 h 1783578"/>
                  <a:gd name="connsiteX3" fmla="*/ 500957 w 1619305"/>
                  <a:gd name="connsiteY3" fmla="*/ 824794 h 1783578"/>
                  <a:gd name="connsiteX4" fmla="*/ 473921 w 1619305"/>
                  <a:gd name="connsiteY4" fmla="*/ 1035555 h 1783578"/>
                  <a:gd name="connsiteX5" fmla="*/ 525244 w 1619305"/>
                  <a:gd name="connsiteY5" fmla="*/ 1286956 h 1783578"/>
                  <a:gd name="connsiteX6" fmla="*/ 712205 w 1619305"/>
                  <a:gd name="connsiteY6" fmla="*/ 1377257 h 1783578"/>
                  <a:gd name="connsiteX7" fmla="*/ 899166 w 1619305"/>
                  <a:gd name="connsiteY7" fmla="*/ 1315997 h 1783578"/>
                  <a:gd name="connsiteX8" fmla="*/ 1034403 w 1619305"/>
                  <a:gd name="connsiteY8" fmla="*/ 1161313 h 1783578"/>
                  <a:gd name="connsiteX9" fmla="*/ 1116772 w 1619305"/>
                  <a:gd name="connsiteY9" fmla="*/ 956795 h 1783578"/>
                  <a:gd name="connsiteX10" fmla="*/ 1143780 w 1619305"/>
                  <a:gd name="connsiteY10" fmla="*/ 745576 h 1783578"/>
                  <a:gd name="connsiteX11" fmla="*/ 1092457 w 1619305"/>
                  <a:gd name="connsiteY11" fmla="*/ 494175 h 1783578"/>
                  <a:gd name="connsiteX12" fmla="*/ 905495 w 1619305"/>
                  <a:gd name="connsiteY12" fmla="*/ 404274 h 1783578"/>
                  <a:gd name="connsiteX13" fmla="*/ 907099 w 1619305"/>
                  <a:gd name="connsiteY13" fmla="*/ 404675 h 1783578"/>
                  <a:gd name="connsiteX14" fmla="*/ 668415 w 1619305"/>
                  <a:gd name="connsiteY14" fmla="*/ 1783371 h 1783578"/>
                  <a:gd name="connsiteX15" fmla="*/ 371677 w 1619305"/>
                  <a:gd name="connsiteY15" fmla="*/ 1731647 h 1783578"/>
                  <a:gd name="connsiteX16" fmla="*/ 164037 w 1619305"/>
                  <a:gd name="connsiteY16" fmla="*/ 1586844 h 1783578"/>
                  <a:gd name="connsiteX17" fmla="*/ 39941 w 1619305"/>
                  <a:gd name="connsiteY17" fmla="*/ 1366088 h 1783578"/>
                  <a:gd name="connsiteX18" fmla="*/ 160 w 1619305"/>
                  <a:gd name="connsiteY18" fmla="*/ 1084472 h 1783578"/>
                  <a:gd name="connsiteX19" fmla="*/ 62653 w 1619305"/>
                  <a:gd name="connsiteY19" fmla="*/ 697833 h 1783578"/>
                  <a:gd name="connsiteX20" fmla="*/ 246377 w 1619305"/>
                  <a:gd name="connsiteY20" fmla="*/ 351377 h 1783578"/>
                  <a:gd name="connsiteX21" fmla="*/ 545893 w 1619305"/>
                  <a:gd name="connsiteY21" fmla="*/ 98400 h 1783578"/>
                  <a:gd name="connsiteX22" fmla="*/ 951634 w 1619305"/>
                  <a:gd name="connsiteY22" fmla="*/ 137 h 1783578"/>
                  <a:gd name="connsiteX23" fmla="*/ 1246797 w 1619305"/>
                  <a:gd name="connsiteY23" fmla="*/ 51861 h 1783578"/>
                  <a:gd name="connsiteX24" fmla="*/ 1455610 w 1619305"/>
                  <a:gd name="connsiteY24" fmla="*/ 194659 h 1783578"/>
                  <a:gd name="connsiteX25" fmla="*/ 1579335 w 1619305"/>
                  <a:gd name="connsiteY25" fmla="*/ 415415 h 1783578"/>
                  <a:gd name="connsiteX26" fmla="*/ 1619116 w 1619305"/>
                  <a:gd name="connsiteY26" fmla="*/ 697432 h 1783578"/>
                  <a:gd name="connsiteX27" fmla="*/ 1558256 w 1619305"/>
                  <a:gd name="connsiteY27" fmla="*/ 1084071 h 1783578"/>
                  <a:gd name="connsiteX28" fmla="*/ 1377653 w 1619305"/>
                  <a:gd name="connsiteY28" fmla="*/ 1432131 h 1783578"/>
                  <a:gd name="connsiteX29" fmla="*/ 1079712 w 1619305"/>
                  <a:gd name="connsiteY29" fmla="*/ 1684735 h 1783578"/>
                  <a:gd name="connsiteX30" fmla="*/ 668415 w 1619305"/>
                  <a:gd name="connsiteY30" fmla="*/ 1783371 h 1783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619305" h="1783578">
                    <a:moveTo>
                      <a:pt x="907071" y="404675"/>
                    </a:moveTo>
                    <a:cubicBezTo>
                      <a:pt x="839767" y="403730"/>
                      <a:pt x="773981" y="425124"/>
                      <a:pt x="720109" y="465535"/>
                    </a:cubicBezTo>
                    <a:cubicBezTo>
                      <a:pt x="665494" y="507808"/>
                      <a:pt x="619670" y="560419"/>
                      <a:pt x="585273" y="620276"/>
                    </a:cubicBezTo>
                    <a:cubicBezTo>
                      <a:pt x="547440" y="684000"/>
                      <a:pt x="519029" y="752908"/>
                      <a:pt x="500957" y="824794"/>
                    </a:cubicBezTo>
                    <a:cubicBezTo>
                      <a:pt x="483458" y="893701"/>
                      <a:pt x="474351" y="964442"/>
                      <a:pt x="473921" y="1035555"/>
                    </a:cubicBezTo>
                    <a:cubicBezTo>
                      <a:pt x="469625" y="1122362"/>
                      <a:pt x="487296" y="1208798"/>
                      <a:pt x="525244" y="1286956"/>
                    </a:cubicBezTo>
                    <a:cubicBezTo>
                      <a:pt x="559869" y="1347014"/>
                      <a:pt x="621904" y="1377257"/>
                      <a:pt x="712205" y="1377257"/>
                    </a:cubicBezTo>
                    <a:cubicBezTo>
                      <a:pt x="779623" y="1378403"/>
                      <a:pt x="845495" y="1356837"/>
                      <a:pt x="899166" y="1315997"/>
                    </a:cubicBezTo>
                    <a:cubicBezTo>
                      <a:pt x="953897" y="1273724"/>
                      <a:pt x="999807" y="1221113"/>
                      <a:pt x="1034403" y="1161313"/>
                    </a:cubicBezTo>
                    <a:cubicBezTo>
                      <a:pt x="1071693" y="1097503"/>
                      <a:pt x="1099417" y="1028624"/>
                      <a:pt x="1116772" y="956795"/>
                    </a:cubicBezTo>
                    <a:cubicBezTo>
                      <a:pt x="1134070" y="887744"/>
                      <a:pt x="1143178" y="816832"/>
                      <a:pt x="1143780" y="745576"/>
                    </a:cubicBezTo>
                    <a:cubicBezTo>
                      <a:pt x="1148247" y="658826"/>
                      <a:pt x="1130519" y="572305"/>
                      <a:pt x="1092457" y="494175"/>
                    </a:cubicBezTo>
                    <a:cubicBezTo>
                      <a:pt x="1057860" y="434518"/>
                      <a:pt x="995396" y="404274"/>
                      <a:pt x="905495" y="404274"/>
                    </a:cubicBezTo>
                    <a:lnTo>
                      <a:pt x="907099" y="404675"/>
                    </a:lnTo>
                    <a:close/>
                    <a:moveTo>
                      <a:pt x="668415" y="1783371"/>
                    </a:moveTo>
                    <a:cubicBezTo>
                      <a:pt x="567058" y="1785719"/>
                      <a:pt x="466274" y="1768135"/>
                      <a:pt x="371677" y="1731647"/>
                    </a:cubicBezTo>
                    <a:cubicBezTo>
                      <a:pt x="292086" y="1700258"/>
                      <a:pt x="221002" y="1650711"/>
                      <a:pt x="164037" y="1586844"/>
                    </a:cubicBezTo>
                    <a:cubicBezTo>
                      <a:pt x="108018" y="1522519"/>
                      <a:pt x="65831" y="1447396"/>
                      <a:pt x="39941" y="1366088"/>
                    </a:cubicBezTo>
                    <a:cubicBezTo>
                      <a:pt x="11817" y="1274927"/>
                      <a:pt x="-1645" y="1179843"/>
                      <a:pt x="160" y="1084472"/>
                    </a:cubicBezTo>
                    <a:cubicBezTo>
                      <a:pt x="475" y="953129"/>
                      <a:pt x="21525" y="822617"/>
                      <a:pt x="62653" y="697833"/>
                    </a:cubicBezTo>
                    <a:cubicBezTo>
                      <a:pt x="102548" y="572247"/>
                      <a:pt x="164839" y="454910"/>
                      <a:pt x="246377" y="351377"/>
                    </a:cubicBezTo>
                    <a:cubicBezTo>
                      <a:pt x="328288" y="247872"/>
                      <a:pt x="430159" y="161838"/>
                      <a:pt x="545893" y="98400"/>
                    </a:cubicBezTo>
                    <a:cubicBezTo>
                      <a:pt x="670477" y="31412"/>
                      <a:pt x="810182" y="-2441"/>
                      <a:pt x="951634" y="137"/>
                    </a:cubicBezTo>
                    <a:cubicBezTo>
                      <a:pt x="1052389" y="-1696"/>
                      <a:pt x="1152629" y="15889"/>
                      <a:pt x="1246797" y="51861"/>
                    </a:cubicBezTo>
                    <a:cubicBezTo>
                      <a:pt x="1326473" y="82734"/>
                      <a:pt x="1397959" y="131623"/>
                      <a:pt x="1455610" y="194659"/>
                    </a:cubicBezTo>
                    <a:cubicBezTo>
                      <a:pt x="1511286" y="259156"/>
                      <a:pt x="1553387" y="334250"/>
                      <a:pt x="1579335" y="415415"/>
                    </a:cubicBezTo>
                    <a:cubicBezTo>
                      <a:pt x="1607660" y="506662"/>
                      <a:pt x="1621092" y="601890"/>
                      <a:pt x="1619116" y="697432"/>
                    </a:cubicBezTo>
                    <a:cubicBezTo>
                      <a:pt x="1618714" y="828660"/>
                      <a:pt x="1598180" y="959086"/>
                      <a:pt x="1558256" y="1084071"/>
                    </a:cubicBezTo>
                    <a:cubicBezTo>
                      <a:pt x="1519048" y="1209829"/>
                      <a:pt x="1457902" y="1327624"/>
                      <a:pt x="1377653" y="1432131"/>
                    </a:cubicBezTo>
                    <a:cubicBezTo>
                      <a:pt x="1296946" y="1536065"/>
                      <a:pt x="1195474" y="1622100"/>
                      <a:pt x="1079712" y="1684735"/>
                    </a:cubicBezTo>
                    <a:cubicBezTo>
                      <a:pt x="953210" y="1752068"/>
                      <a:pt x="811700" y="1786034"/>
                      <a:pt x="668415" y="1783371"/>
                    </a:cubicBezTo>
                    <a:close/>
                  </a:path>
                </a:pathLst>
              </a:custGeom>
              <a:solidFill>
                <a:srgbClr val="4D4D4D">
                  <a:alpha val="46000"/>
                </a:srgbClr>
              </a:solidFill>
              <a:ln w="28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FI" sz="1463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EDC864D6-4D6D-4BF3-898E-11CF51FCBD0C}"/>
                  </a:ext>
                </a:extLst>
              </p:cNvPr>
              <p:cNvSpPr/>
              <p:nvPr/>
            </p:nvSpPr>
            <p:spPr>
              <a:xfrm>
                <a:off x="9678165" y="2187106"/>
                <a:ext cx="1040009" cy="2467854"/>
              </a:xfrm>
              <a:custGeom>
                <a:avLst/>
                <a:gdLst>
                  <a:gd name="connsiteX0" fmla="*/ 708809 w 1040009"/>
                  <a:gd name="connsiteY0" fmla="*/ 566852 h 2467853"/>
                  <a:gd name="connsiteX1" fmla="*/ 528635 w 1040009"/>
                  <a:gd name="connsiteY1" fmla="*/ 507596 h 2467853"/>
                  <a:gd name="connsiteX2" fmla="*/ 449074 w 1040009"/>
                  <a:gd name="connsiteY2" fmla="*/ 325418 h 2467853"/>
                  <a:gd name="connsiteX3" fmla="*/ 476481 w 1040009"/>
                  <a:gd name="connsiteY3" fmla="*/ 198514 h 2467853"/>
                  <a:gd name="connsiteX4" fmla="*/ 547280 w 1040009"/>
                  <a:gd name="connsiteY4" fmla="*/ 95096 h 2467853"/>
                  <a:gd name="connsiteX5" fmla="*/ 652302 w 1040009"/>
                  <a:gd name="connsiteY5" fmla="*/ 25873 h 2467853"/>
                  <a:gd name="connsiteX6" fmla="*/ 779234 w 1040009"/>
                  <a:gd name="connsiteY6" fmla="*/ 11 h 2467853"/>
                  <a:gd name="connsiteX7" fmla="*/ 959837 w 1040009"/>
                  <a:gd name="connsiteY7" fmla="*/ 59668 h 2467853"/>
                  <a:gd name="connsiteX8" fmla="*/ 1039399 w 1040009"/>
                  <a:gd name="connsiteY8" fmla="*/ 241847 h 2467853"/>
                  <a:gd name="connsiteX9" fmla="*/ 1011503 w 1040009"/>
                  <a:gd name="connsiteY9" fmla="*/ 369122 h 2467853"/>
                  <a:gd name="connsiteX10" fmla="*/ 939532 w 1040009"/>
                  <a:gd name="connsiteY10" fmla="*/ 472140 h 2467853"/>
                  <a:gd name="connsiteX11" fmla="*/ 834910 w 1040009"/>
                  <a:gd name="connsiteY11" fmla="*/ 541363 h 2467853"/>
                  <a:gd name="connsiteX12" fmla="*/ 708780 w 1040009"/>
                  <a:gd name="connsiteY12" fmla="*/ 566823 h 2467853"/>
                  <a:gd name="connsiteX13" fmla="*/ 477341 w 1040009"/>
                  <a:gd name="connsiteY13" fmla="*/ 2467853 h 2467853"/>
                  <a:gd name="connsiteX14" fmla="*/ 0 w 1040009"/>
                  <a:gd name="connsiteY14" fmla="*/ 2467853 h 2467853"/>
                  <a:gd name="connsiteX15" fmla="*/ 402562 w 1040009"/>
                  <a:gd name="connsiteY15" fmla="*/ 773288 h 2467853"/>
                  <a:gd name="connsiteX16" fmla="*/ 883083 w 1040009"/>
                  <a:gd name="connsiteY16" fmla="*/ 773288 h 2467853"/>
                  <a:gd name="connsiteX17" fmla="*/ 477341 w 1040009"/>
                  <a:gd name="connsiteY17" fmla="*/ 2467853 h 2467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0009" h="2467853">
                    <a:moveTo>
                      <a:pt x="708809" y="566852"/>
                    </a:moveTo>
                    <a:cubicBezTo>
                      <a:pt x="643854" y="567539"/>
                      <a:pt x="580473" y="546690"/>
                      <a:pt x="528635" y="507596"/>
                    </a:cubicBezTo>
                    <a:cubicBezTo>
                      <a:pt x="473389" y="463920"/>
                      <a:pt x="443546" y="395614"/>
                      <a:pt x="449074" y="325418"/>
                    </a:cubicBezTo>
                    <a:cubicBezTo>
                      <a:pt x="448844" y="281627"/>
                      <a:pt x="458181" y="238295"/>
                      <a:pt x="476481" y="198514"/>
                    </a:cubicBezTo>
                    <a:cubicBezTo>
                      <a:pt x="493551" y="159965"/>
                      <a:pt x="517523" y="124939"/>
                      <a:pt x="547280" y="95096"/>
                    </a:cubicBezTo>
                    <a:cubicBezTo>
                      <a:pt x="578039" y="66141"/>
                      <a:pt x="613552" y="42713"/>
                      <a:pt x="652302" y="25873"/>
                    </a:cubicBezTo>
                    <a:cubicBezTo>
                      <a:pt x="692398" y="8632"/>
                      <a:pt x="735587" y="-160"/>
                      <a:pt x="779234" y="11"/>
                    </a:cubicBezTo>
                    <a:cubicBezTo>
                      <a:pt x="844304" y="-561"/>
                      <a:pt x="907856" y="20460"/>
                      <a:pt x="959837" y="59668"/>
                    </a:cubicBezTo>
                    <a:cubicBezTo>
                      <a:pt x="1014940" y="103430"/>
                      <a:pt x="1044726" y="171679"/>
                      <a:pt x="1039399" y="241847"/>
                    </a:cubicBezTo>
                    <a:cubicBezTo>
                      <a:pt x="1039485" y="285809"/>
                      <a:pt x="1029976" y="329256"/>
                      <a:pt x="1011503" y="369122"/>
                    </a:cubicBezTo>
                    <a:cubicBezTo>
                      <a:pt x="994262" y="407700"/>
                      <a:pt x="969804" y="442670"/>
                      <a:pt x="939532" y="472140"/>
                    </a:cubicBezTo>
                    <a:cubicBezTo>
                      <a:pt x="909058" y="501295"/>
                      <a:pt x="873660" y="524723"/>
                      <a:pt x="834910" y="541363"/>
                    </a:cubicBezTo>
                    <a:cubicBezTo>
                      <a:pt x="795044" y="558461"/>
                      <a:pt x="752140" y="567138"/>
                      <a:pt x="708780" y="566823"/>
                    </a:cubicBezTo>
                    <a:close/>
                    <a:moveTo>
                      <a:pt x="477341" y="2467853"/>
                    </a:moveTo>
                    <a:lnTo>
                      <a:pt x="0" y="2467853"/>
                    </a:lnTo>
                    <a:lnTo>
                      <a:pt x="402562" y="773288"/>
                    </a:lnTo>
                    <a:lnTo>
                      <a:pt x="883083" y="773288"/>
                    </a:lnTo>
                    <a:lnTo>
                      <a:pt x="477341" y="2467853"/>
                    </a:lnTo>
                    <a:close/>
                  </a:path>
                </a:pathLst>
              </a:custGeom>
              <a:solidFill>
                <a:srgbClr val="4D4D4D">
                  <a:alpha val="46000"/>
                </a:srgbClr>
              </a:solidFill>
              <a:ln w="28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FI" sz="1463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3EDE3DB7-B887-C61F-EB69-0376A05A7253}"/>
                  </a:ext>
                </a:extLst>
              </p:cNvPr>
              <p:cNvSpPr/>
              <p:nvPr/>
            </p:nvSpPr>
            <p:spPr>
              <a:xfrm>
                <a:off x="10514653" y="2920214"/>
                <a:ext cx="1678727" cy="1735118"/>
              </a:xfrm>
              <a:custGeom>
                <a:avLst/>
                <a:gdLst>
                  <a:gd name="connsiteX0" fmla="*/ 390247 w 1678726"/>
                  <a:gd name="connsiteY0" fmla="*/ 117366 h 1735118"/>
                  <a:gd name="connsiteX1" fmla="*/ 509589 w 1678726"/>
                  <a:gd name="connsiteY1" fmla="*/ 80392 h 1735118"/>
                  <a:gd name="connsiteX2" fmla="*/ 657915 w 1678726"/>
                  <a:gd name="connsiteY2" fmla="*/ 40611 h 1735118"/>
                  <a:gd name="connsiteX3" fmla="*/ 841325 w 1678726"/>
                  <a:gd name="connsiteY3" fmla="*/ 11570 h 1735118"/>
                  <a:gd name="connsiteX4" fmla="*/ 1071647 w 1678726"/>
                  <a:gd name="connsiteY4" fmla="*/ 28 h 1735118"/>
                  <a:gd name="connsiteX5" fmla="*/ 1591948 w 1678726"/>
                  <a:gd name="connsiteY5" fmla="*/ 219209 h 1735118"/>
                  <a:gd name="connsiteX6" fmla="*/ 1678727 w 1678726"/>
                  <a:gd name="connsiteY6" fmla="*/ 539547 h 1735118"/>
                  <a:gd name="connsiteX7" fmla="*/ 1678727 w 1678726"/>
                  <a:gd name="connsiteY7" fmla="*/ 548625 h 1735118"/>
                  <a:gd name="connsiteX8" fmla="*/ 1642068 w 1678726"/>
                  <a:gd name="connsiteY8" fmla="*/ 818642 h 1735118"/>
                  <a:gd name="connsiteX9" fmla="*/ 1422886 w 1678726"/>
                  <a:gd name="connsiteY9" fmla="*/ 1733515 h 1735118"/>
                  <a:gd name="connsiteX10" fmla="*/ 943970 w 1678726"/>
                  <a:gd name="connsiteY10" fmla="*/ 1733515 h 1735118"/>
                  <a:gd name="connsiteX11" fmla="*/ 1156765 w 1678726"/>
                  <a:gd name="connsiteY11" fmla="*/ 837688 h 1735118"/>
                  <a:gd name="connsiteX12" fmla="*/ 1187409 w 1678726"/>
                  <a:gd name="connsiteY12" fmla="*/ 675042 h 1735118"/>
                  <a:gd name="connsiteX13" fmla="*/ 1187409 w 1678726"/>
                  <a:gd name="connsiteY13" fmla="*/ 536625 h 1735118"/>
                  <a:gd name="connsiteX14" fmla="*/ 1127753 w 1678726"/>
                  <a:gd name="connsiteY14" fmla="*/ 439966 h 1735118"/>
                  <a:gd name="connsiteX15" fmla="*/ 984152 w 1678726"/>
                  <a:gd name="connsiteY15" fmla="*/ 402963 h 1735118"/>
                  <a:gd name="connsiteX16" fmla="*/ 794413 w 1678726"/>
                  <a:gd name="connsiteY16" fmla="*/ 422467 h 1735118"/>
                  <a:gd name="connsiteX17" fmla="*/ 481751 w 1678726"/>
                  <a:gd name="connsiteY17" fmla="*/ 1735119 h 1735118"/>
                  <a:gd name="connsiteX18" fmla="*/ 0 w 1678726"/>
                  <a:gd name="connsiteY18" fmla="*/ 1735119 h 1735118"/>
                  <a:gd name="connsiteX19" fmla="*/ 390247 w 1678726"/>
                  <a:gd name="connsiteY19" fmla="*/ 117366 h 1735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678726" h="1735118">
                    <a:moveTo>
                      <a:pt x="390247" y="117366"/>
                    </a:moveTo>
                    <a:cubicBezTo>
                      <a:pt x="426448" y="107027"/>
                      <a:pt x="466630" y="94282"/>
                      <a:pt x="509589" y="80392"/>
                    </a:cubicBezTo>
                    <a:cubicBezTo>
                      <a:pt x="552549" y="66473"/>
                      <a:pt x="602669" y="53728"/>
                      <a:pt x="657915" y="40611"/>
                    </a:cubicBezTo>
                    <a:cubicBezTo>
                      <a:pt x="718546" y="27752"/>
                      <a:pt x="779750" y="18071"/>
                      <a:pt x="841325" y="11570"/>
                    </a:cubicBezTo>
                    <a:cubicBezTo>
                      <a:pt x="917822" y="3494"/>
                      <a:pt x="994720" y="-373"/>
                      <a:pt x="1071647" y="28"/>
                    </a:cubicBezTo>
                    <a:cubicBezTo>
                      <a:pt x="1323048" y="28"/>
                      <a:pt x="1496462" y="73060"/>
                      <a:pt x="1591948" y="219209"/>
                    </a:cubicBezTo>
                    <a:cubicBezTo>
                      <a:pt x="1649114" y="306733"/>
                      <a:pt x="1678040" y="413502"/>
                      <a:pt x="1678727" y="539547"/>
                    </a:cubicBezTo>
                    <a:lnTo>
                      <a:pt x="1678727" y="548625"/>
                    </a:lnTo>
                    <a:cubicBezTo>
                      <a:pt x="1678297" y="630593"/>
                      <a:pt x="1666068" y="720608"/>
                      <a:pt x="1642068" y="818642"/>
                    </a:cubicBezTo>
                    <a:lnTo>
                      <a:pt x="1422886" y="1733515"/>
                    </a:lnTo>
                    <a:lnTo>
                      <a:pt x="943970" y="1733515"/>
                    </a:lnTo>
                    <a:lnTo>
                      <a:pt x="1156765" y="837688"/>
                    </a:lnTo>
                    <a:cubicBezTo>
                      <a:pt x="1169481" y="782040"/>
                      <a:pt x="1179849" y="727940"/>
                      <a:pt x="1187409" y="675042"/>
                    </a:cubicBezTo>
                    <a:cubicBezTo>
                      <a:pt x="1195687" y="629247"/>
                      <a:pt x="1195687" y="582363"/>
                      <a:pt x="1187409" y="536625"/>
                    </a:cubicBezTo>
                    <a:cubicBezTo>
                      <a:pt x="1179505" y="498391"/>
                      <a:pt x="1158369" y="464195"/>
                      <a:pt x="1127753" y="439966"/>
                    </a:cubicBezTo>
                    <a:cubicBezTo>
                      <a:pt x="1085308" y="412128"/>
                      <a:pt x="1034787" y="399125"/>
                      <a:pt x="984152" y="402963"/>
                    </a:cubicBezTo>
                    <a:cubicBezTo>
                      <a:pt x="920400" y="403077"/>
                      <a:pt x="856819" y="409607"/>
                      <a:pt x="794413" y="422467"/>
                    </a:cubicBezTo>
                    <a:lnTo>
                      <a:pt x="481751" y="1735119"/>
                    </a:lnTo>
                    <a:lnTo>
                      <a:pt x="0" y="1735119"/>
                    </a:lnTo>
                    <a:lnTo>
                      <a:pt x="390247" y="117366"/>
                    </a:lnTo>
                    <a:close/>
                  </a:path>
                </a:pathLst>
              </a:custGeom>
              <a:solidFill>
                <a:srgbClr val="4D4D4D">
                  <a:alpha val="46000"/>
                </a:srgbClr>
              </a:solidFill>
              <a:ln w="28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FI" sz="1463"/>
              </a:p>
            </p:txBody>
          </p:sp>
        </p:grpSp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83CBA39E-F1F5-2F2E-8749-08C496776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4" y="2152942"/>
              <a:ext cx="2548509" cy="2549132"/>
            </a:xfrm>
            <a:prstGeom prst="rect">
              <a:avLst/>
            </a:prstGeom>
          </p:spPr>
        </p:pic>
        <p:sp>
          <p:nvSpPr>
            <p:cNvPr id="43" name="Text Box 3">
              <a:extLst>
                <a:ext uri="{FF2B5EF4-FFF2-40B4-BE49-F238E27FC236}">
                  <a16:creationId xmlns:a16="http://schemas.microsoft.com/office/drawing/2014/main" id="{F06C3112-B20E-E8A1-D26A-F9A8F717D7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1667" y="2069177"/>
              <a:ext cx="1886057" cy="27370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71993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43985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15978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687970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9963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031955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703948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375940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93188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FI" sz="20638" b="1" i="1" spc="-244" dirty="0">
                  <a:solidFill>
                    <a:srgbClr val="4D4D4D"/>
                  </a:solidFill>
                  <a:latin typeface="Ubuntu" panose="020B0504030602030204" pitchFamily="34" charset="0"/>
                </a:rPr>
                <a:t>b</a:t>
              </a:r>
              <a:endParaRPr lang="en-FI" altLang="en-FI" sz="20638" b="1" spc="-244" dirty="0">
                <a:solidFill>
                  <a:srgbClr val="4D4D4D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4" name="Text Box 3">
              <a:extLst>
                <a:ext uri="{FF2B5EF4-FFF2-40B4-BE49-F238E27FC236}">
                  <a16:creationId xmlns:a16="http://schemas.microsoft.com/office/drawing/2014/main" id="{48D83332-967A-FB6E-D4B7-4415B09677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9578" y="2069177"/>
              <a:ext cx="2071460" cy="27370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71993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43985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15978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687970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9963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031955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703948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375940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93188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FI" sz="20638" b="1" i="1" spc="-244" dirty="0">
                  <a:solidFill>
                    <a:srgbClr val="4D4D4D"/>
                  </a:solidFill>
                  <a:latin typeface="Ubuntu" panose="020B0504030602030204" pitchFamily="34" charset="0"/>
                </a:rPr>
                <a:t>t</a:t>
              </a:r>
              <a:endParaRPr lang="en-FI" altLang="en-FI" sz="20638" b="1" spc="-244" dirty="0">
                <a:solidFill>
                  <a:srgbClr val="4D4D4D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5" name="Text Box 3">
              <a:extLst>
                <a:ext uri="{FF2B5EF4-FFF2-40B4-BE49-F238E27FC236}">
                  <a16:creationId xmlns:a16="http://schemas.microsoft.com/office/drawing/2014/main" id="{99B6CF1D-F4E3-8AD1-F114-0846E49416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2932" y="2071559"/>
              <a:ext cx="1746430" cy="27370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71993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43985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15978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687970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9963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031955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703948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375940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93188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FI" sz="20638" b="1" i="1" spc="-244" dirty="0">
                  <a:solidFill>
                    <a:srgbClr val="4D4D4D"/>
                  </a:solidFill>
                  <a:latin typeface="Ubuntu" panose="020B0504030602030204" pitchFamily="34" charset="0"/>
                </a:rPr>
                <a:t>c</a:t>
              </a:r>
              <a:endParaRPr lang="en-FI" altLang="en-FI" sz="20638" b="1" spc="-244" dirty="0">
                <a:solidFill>
                  <a:srgbClr val="4D4D4D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6" name="Text Box 3">
              <a:extLst>
                <a:ext uri="{FF2B5EF4-FFF2-40B4-BE49-F238E27FC236}">
                  <a16:creationId xmlns:a16="http://schemas.microsoft.com/office/drawing/2014/main" id="{E99D759A-2C14-DF0A-15BD-A9982D85F9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2045" y="2071559"/>
              <a:ext cx="1708492" cy="27370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71993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43985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15978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687970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9963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031955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703948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375940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93188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FI" sz="20638" b="1" i="1" spc="-244" dirty="0">
                  <a:solidFill>
                    <a:srgbClr val="4D4D4D"/>
                  </a:solidFill>
                  <a:latin typeface="Ubuntu" panose="020B0504030602030204" pitchFamily="34" charset="0"/>
                </a:rPr>
                <a:t>o</a:t>
              </a:r>
              <a:endParaRPr lang="en-FI" altLang="en-FI" sz="20638" b="1" spc="-244" dirty="0">
                <a:solidFill>
                  <a:srgbClr val="4D4D4D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" name="Text Box 3">
              <a:extLst>
                <a:ext uri="{FF2B5EF4-FFF2-40B4-BE49-F238E27FC236}">
                  <a16:creationId xmlns:a16="http://schemas.microsoft.com/office/drawing/2014/main" id="{B46C1E8E-5A97-B9CC-5BA8-678AB20263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1639" y="2069177"/>
              <a:ext cx="1385856" cy="27370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71993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43985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15978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687970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9963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031955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703948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375940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93188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FI" sz="20638" b="1" i="1" spc="-244" noProof="1">
                  <a:solidFill>
                    <a:srgbClr val="4D4D4D"/>
                  </a:solidFill>
                  <a:latin typeface="Ubuntu" panose="020B0504030602030204" pitchFamily="34" charset="0"/>
                </a:rPr>
                <a:t>i</a:t>
              </a:r>
              <a:endParaRPr lang="en-US" altLang="en-FI" sz="20638" b="1" spc="-244" noProof="1">
                <a:solidFill>
                  <a:srgbClr val="4D4D4D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8" name="Text Box 3">
              <a:extLst>
                <a:ext uri="{FF2B5EF4-FFF2-40B4-BE49-F238E27FC236}">
                  <a16:creationId xmlns:a16="http://schemas.microsoft.com/office/drawing/2014/main" id="{FA9167F5-DF24-03EF-B3B0-A1DE13D42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9292" y="2069177"/>
              <a:ext cx="1678727" cy="27370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71993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43985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15978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687970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9963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031955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703948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375940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93188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FI" sz="20638" b="1" i="1" spc="-244" dirty="0">
                  <a:solidFill>
                    <a:srgbClr val="4D4D4D"/>
                  </a:solidFill>
                  <a:latin typeface="Ubuntu" panose="020B0504030602030204" pitchFamily="34" charset="0"/>
                </a:rPr>
                <a:t>n</a:t>
              </a:r>
              <a:endParaRPr lang="en-FI" altLang="en-FI" sz="20638" b="1" spc="-244" dirty="0">
                <a:solidFill>
                  <a:srgbClr val="4D4D4D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" name="Text Box 3">
              <a:extLst>
                <a:ext uri="{FF2B5EF4-FFF2-40B4-BE49-F238E27FC236}">
                  <a16:creationId xmlns:a16="http://schemas.microsoft.com/office/drawing/2014/main" id="{7B4C0826-2F66-1704-75CC-88F5C40B33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6178" y="2069177"/>
              <a:ext cx="1385856" cy="27370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71993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43985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15978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687970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9963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031955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703948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375940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93188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FI" sz="20638" b="1" i="1" spc="-244" noProof="1">
                  <a:solidFill>
                    <a:srgbClr val="4D4D4D"/>
                  </a:solidFill>
                  <a:latin typeface="Ubuntu" panose="020B0504030602030204" pitchFamily="34" charset="0"/>
                </a:rPr>
                <a:t>i</a:t>
              </a:r>
              <a:endParaRPr lang="en-US" altLang="en-FI" sz="20638" b="1" spc="-244" noProof="1">
                <a:solidFill>
                  <a:srgbClr val="4D4D4D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" name="Text Box 4">
            <a:extLst>
              <a:ext uri="{FF2B5EF4-FFF2-40B4-BE49-F238E27FC236}">
                <a16:creationId xmlns:a16="http://schemas.microsoft.com/office/drawing/2014/main" id="{84E61474-ECE3-6ABB-97EC-EB451064C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8273" y="4770712"/>
            <a:ext cx="6148686" cy="634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r" defTabSz="7429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FI" altLang="en-FI" sz="4875" b="1" i="1" dirty="0">
                <a:solidFill>
                  <a:srgbClr val="4D4D4D"/>
                </a:solidFill>
                <a:latin typeface="Ubuntu" panose="020B0504030602030204" pitchFamily="34" charset="0"/>
              </a:rPr>
              <a:t>banner template text</a:t>
            </a:r>
            <a:endParaRPr lang="en-FI" altLang="en-FI" sz="4875" b="1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16959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20</Words>
  <Application>Microsoft Office PowerPoint</Application>
  <PresentationFormat>A4 Paper (210x297 mm)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Ubuntu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Tomi Lind</dc:creator>
  <cp:lastModifiedBy>Tomi Lind</cp:lastModifiedBy>
  <cp:revision>1</cp:revision>
  <dcterms:created xsi:type="dcterms:W3CDTF">2024-03-19T16:57:49Z</dcterms:created>
  <dcterms:modified xsi:type="dcterms:W3CDTF">2024-03-19T19:27:43Z</dcterms:modified>
</cp:coreProperties>
</file>