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2DC2F-F816-4B4E-9FAF-59EEBF8CE462}" v="71" dt="2024-03-20T11:32:27.592"/>
    <p1510:client id="{E4D35B18-C90C-49AF-816F-D437C5AF4FB9}" v="24" dt="2024-03-20T11:44:55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4" autoAdjust="0"/>
    <p:restoredTop sz="94660"/>
  </p:normalViewPr>
  <p:slideViewPr>
    <p:cSldViewPr snapToGrid="0">
      <p:cViewPr>
        <p:scale>
          <a:sx n="100" d="100"/>
          <a:sy n="100" d="100"/>
        </p:scale>
        <p:origin x="13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E4D35B18-C90C-49AF-816F-D437C5AF4FB9}"/>
    <pc:docChg chg="undo custSel modSld">
      <pc:chgData name="Tomi Lind" userId="73fe6e1701840021" providerId="LiveId" clId="{E4D35B18-C90C-49AF-816F-D437C5AF4FB9}" dt="2024-03-20T11:44:55.723" v="26" actId="164"/>
      <pc:docMkLst>
        <pc:docMk/>
      </pc:docMkLst>
      <pc:sldChg chg="addSp delSp modSp mod">
        <pc:chgData name="Tomi Lind" userId="73fe6e1701840021" providerId="LiveId" clId="{E4D35B18-C90C-49AF-816F-D437C5AF4FB9}" dt="2024-03-20T11:44:55.723" v="26" actId="164"/>
        <pc:sldMkLst>
          <pc:docMk/>
          <pc:sldMk cId="110841472" sldId="263"/>
        </pc:sldMkLst>
        <pc:spChg chg="add mod">
          <ac:chgData name="Tomi Lind" userId="73fe6e1701840021" providerId="LiveId" clId="{E4D35B18-C90C-49AF-816F-D437C5AF4FB9}" dt="2024-03-20T11:44:55.723" v="26" actId="164"/>
          <ac:spMkLst>
            <pc:docMk/>
            <pc:sldMk cId="110841472" sldId="263"/>
            <ac:spMk id="2" creationId="{5B6C2F53-9DDB-CBEF-A8D2-DFCA8B2EAED7}"/>
          </ac:spMkLst>
        </pc:spChg>
        <pc:spChg chg="add mod">
          <ac:chgData name="Tomi Lind" userId="73fe6e1701840021" providerId="LiveId" clId="{E4D35B18-C90C-49AF-816F-D437C5AF4FB9}" dt="2024-03-20T11:42:18.397" v="6" actId="1076"/>
          <ac:spMkLst>
            <pc:docMk/>
            <pc:sldMk cId="110841472" sldId="263"/>
            <ac:spMk id="3" creationId="{18DC92C2-D3DD-18A7-A92F-1004EBABDE5B}"/>
          </ac:spMkLst>
        </pc:spChg>
        <pc:spChg chg="mod">
          <ac:chgData name="Tomi Lind" userId="73fe6e1701840021" providerId="LiveId" clId="{E4D35B18-C90C-49AF-816F-D437C5AF4FB9}" dt="2024-03-20T11:44:41.388" v="25" actId="255"/>
          <ac:spMkLst>
            <pc:docMk/>
            <pc:sldMk cId="110841472" sldId="263"/>
            <ac:spMk id="4" creationId="{6A27C49D-2631-B0BB-B113-6105C713D41F}"/>
          </ac:spMkLst>
        </pc:spChg>
        <pc:spChg chg="del mod topLvl">
          <ac:chgData name="Tomi Lind" userId="73fe6e1701840021" providerId="LiveId" clId="{E4D35B18-C90C-49AF-816F-D437C5AF4FB9}" dt="2024-03-20T11:41:52.972" v="1" actId="478"/>
          <ac:spMkLst>
            <pc:docMk/>
            <pc:sldMk cId="110841472" sldId="263"/>
            <ac:spMk id="7" creationId="{43A8C630-562D-1485-4E0C-6D7F79CA2ECF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8" creationId="{2EA94965-8D19-8A27-126A-4CA1306A0052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4" creationId="{80747C72-BBC6-9E5A-1A1B-428076AD5C91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5" creationId="{14B3B536-C79D-17A2-9E48-5EAB477CDCDE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6" creationId="{DB0D2ADE-E818-827C-0431-2C33514775A0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7" creationId="{BF52CDC4-CE09-5B18-243A-E29076E70EB1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8" creationId="{A70E59E0-3FDF-C357-D5D3-08010D468A2A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19" creationId="{82FC085A-D50F-D5AD-6934-E2FE7D609866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0" creationId="{AA1884D7-F704-10D5-531E-7C28B545940D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1" creationId="{70296023-089D-BCB7-3180-15AF7BDDFEE1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2" creationId="{EE551DD4-310C-115F-286A-ADA209321C78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3" creationId="{01BE73A0-E196-5A38-345C-B03AB9AAFBB9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4" creationId="{0BE2B8B3-DEC4-2EAE-C0C5-CB9C05238DF0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5" creationId="{CFB98347-8012-4466-6E50-9431E8FD8EDF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6" creationId="{886FFCD6-2CA5-73A1-7AB6-8A3BE088C436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7" creationId="{2AF7C989-A0C8-CD39-70C3-710ADF6CD7B4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8" creationId="{0A98C805-2617-0D51-F8EE-820514D99367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29" creationId="{33833DB4-8162-E0F6-EA17-81F27D518949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0" creationId="{E91DBEB0-66B3-2796-2D25-87AF6E876D2A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1" creationId="{D5165C8C-D3B8-65B1-93EC-A2F093366DB2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2" creationId="{2A621FEB-C55B-0771-BF2F-BDA7C31BC4A9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3" creationId="{A3DE207F-A989-DCB1-4B4D-E8A6560F2A3A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4" creationId="{6B79FFF4-DB8A-CACA-292B-0D6E9AC4BC0B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5" creationId="{FC2C5239-304C-7FC7-E567-AD4B6095EC14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6" creationId="{D21F485F-D31B-D99A-9C83-322045B10BBA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7" creationId="{7A1304FA-2EFF-C101-8E86-6800420BFEAD}"/>
          </ac:spMkLst>
        </pc:spChg>
        <pc:spChg chg="mod">
          <ac:chgData name="Tomi Lind" userId="73fe6e1701840021" providerId="LiveId" clId="{E4D35B18-C90C-49AF-816F-D437C5AF4FB9}" dt="2024-03-20T11:43:40.135" v="17" actId="1076"/>
          <ac:spMkLst>
            <pc:docMk/>
            <pc:sldMk cId="110841472" sldId="263"/>
            <ac:spMk id="38" creationId="{F6E648DF-3AF7-495B-8848-AAA76F1DBAF2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40" creationId="{4EF9085C-7D3B-EFAE-6BAE-C02A003775F0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46" creationId="{B3ED5E68-E8B7-FA82-AE20-638DD4276C63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47" creationId="{1E9EADA2-14C7-BCF3-91E9-15067DD0B34F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48" creationId="{0B006A33-A50B-5BD7-67D4-1C9CB56240EE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49" creationId="{31FDEBB8-2A02-5C3A-D8F2-1FC87BFDB272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50" creationId="{969F0CC4-343A-3787-F737-FE82B1396838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51" creationId="{31180733-2FC0-0DFD-5517-074AB253AD9B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52" creationId="{07AB7B2B-C64D-3EB2-1994-0F64CA0F72EB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53" creationId="{FDC410C8-3555-4629-2A44-210AC0E4B628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55" creationId="{E68169CF-CD22-984E-5716-097CED4DAD58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56" creationId="{307F2325-9EF4-112C-F632-0B6D0CC93E34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57" creationId="{DE3CFAC3-D17E-59F6-DFD7-3B8006639814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58" creationId="{A9D1AA4A-1FA3-1FCB-C274-D4089CEC9C8E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59" creationId="{227B6660-AB80-E320-AB8A-542749B6CFF3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60" creationId="{EB20635C-D91F-B5F0-9574-3829CCD1BB6C}"/>
          </ac:spMkLst>
        </pc:spChg>
        <pc:spChg chg="mod">
          <ac:chgData name="Tomi Lind" userId="73fe6e1701840021" providerId="LiveId" clId="{E4D35B18-C90C-49AF-816F-D437C5AF4FB9}" dt="2024-03-20T11:44:17.101" v="21" actId="14100"/>
          <ac:spMkLst>
            <pc:docMk/>
            <pc:sldMk cId="110841472" sldId="263"/>
            <ac:spMk id="61" creationId="{F7806583-4EB7-B27B-C9E4-CADAD161472B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2" creationId="{BC8AB593-B70D-85BA-2516-A840A8A74A25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3" creationId="{E5C3FFE0-B464-6DF8-8D72-1E611B696A02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4" creationId="{76D67355-9B14-F3CA-09A6-7EEDD956370C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6" creationId="{50FA0819-89B9-5879-2B37-F5D12FFE442B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7" creationId="{DB208F91-7BE0-A81D-6E1D-D5F4913C0D44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68" creationId="{80BEC30A-1D42-696C-CE75-E032C9285FAC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1" creationId="{0553F5B7-88DE-D024-E5DE-2E61AA732076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2" creationId="{02FF96B9-20F9-1049-2E48-0083C839640D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3" creationId="{85DD3C6B-88EF-64DF-1A1F-A34DD0F9EDF2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4" creationId="{4566E0E4-5B62-B62A-A096-F9E3D7004587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5" creationId="{D34681C3-28F9-711D-6F5D-680DEBC00ED5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6" creationId="{02A3F57C-86C9-D030-D799-7D8D872289F1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7" creationId="{C1921308-EDB5-839C-DB1E-AF9AD8DEBBC4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8" creationId="{C508C0AF-8FC5-725E-0080-650E8CC3F1EE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79" creationId="{897EC73C-AB98-91AA-030D-A8DE70E06E00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80" creationId="{914DDE69-F554-AC45-0EEF-678F159171D8}"/>
          </ac:spMkLst>
        </pc:spChg>
        <pc:spChg chg="mod">
          <ac:chgData name="Tomi Lind" userId="73fe6e1701840021" providerId="LiveId" clId="{E4D35B18-C90C-49AF-816F-D437C5AF4FB9}" dt="2024-03-20T11:44:26.309" v="22" actId="1076"/>
          <ac:spMkLst>
            <pc:docMk/>
            <pc:sldMk cId="110841472" sldId="263"/>
            <ac:spMk id="81" creationId="{9B983648-A056-9F46-D15E-5B5AF54BEF02}"/>
          </ac:spMkLst>
        </pc:spChg>
        <pc:grpChg chg="add mod">
          <ac:chgData name="Tomi Lind" userId="73fe6e1701840021" providerId="LiveId" clId="{E4D35B18-C90C-49AF-816F-D437C5AF4FB9}" dt="2024-03-20T11:43:40.135" v="17" actId="1076"/>
          <ac:grpSpMkLst>
            <pc:docMk/>
            <pc:sldMk cId="110841472" sldId="263"/>
            <ac:grpSpMk id="5" creationId="{934F1477-5A5C-8C4D-3A58-7B7334596455}"/>
          </ac:grpSpMkLst>
        </pc:grpChg>
        <pc:grpChg chg="mod">
          <ac:chgData name="Tomi Lind" userId="73fe6e1701840021" providerId="LiveId" clId="{E4D35B18-C90C-49AF-816F-D437C5AF4FB9}" dt="2024-03-20T11:43:40.135" v="17" actId="1076"/>
          <ac:grpSpMkLst>
            <pc:docMk/>
            <pc:sldMk cId="110841472" sldId="263"/>
            <ac:grpSpMk id="9" creationId="{BD928199-A2D8-757E-9970-7F1D9330F858}"/>
          </ac:grpSpMkLst>
        </pc:grpChg>
        <pc:grpChg chg="mod">
          <ac:chgData name="Tomi Lind" userId="73fe6e1701840021" providerId="LiveId" clId="{E4D35B18-C90C-49AF-816F-D437C5AF4FB9}" dt="2024-03-20T11:43:40.135" v="17" actId="1076"/>
          <ac:grpSpMkLst>
            <pc:docMk/>
            <pc:sldMk cId="110841472" sldId="263"/>
            <ac:grpSpMk id="10" creationId="{5085CD68-3A42-467D-CF9E-385E5E2E5E7C}"/>
          </ac:grpSpMkLst>
        </pc:grpChg>
        <pc:grpChg chg="mod">
          <ac:chgData name="Tomi Lind" userId="73fe6e1701840021" providerId="LiveId" clId="{E4D35B18-C90C-49AF-816F-D437C5AF4FB9}" dt="2024-03-20T11:43:40.135" v="17" actId="1076"/>
          <ac:grpSpMkLst>
            <pc:docMk/>
            <pc:sldMk cId="110841472" sldId="263"/>
            <ac:grpSpMk id="11" creationId="{8716487E-8343-65A5-BFEA-4F3FA04D84AC}"/>
          </ac:grpSpMkLst>
        </pc:grpChg>
        <pc:grpChg chg="mod">
          <ac:chgData name="Tomi Lind" userId="73fe6e1701840021" providerId="LiveId" clId="{E4D35B18-C90C-49AF-816F-D437C5AF4FB9}" dt="2024-03-20T11:43:40.135" v="17" actId="1076"/>
          <ac:grpSpMkLst>
            <pc:docMk/>
            <pc:sldMk cId="110841472" sldId="263"/>
            <ac:grpSpMk id="13" creationId="{9C894E31-03D1-AB8C-27C8-4B9F7A7B2416}"/>
          </ac:grpSpMkLst>
        </pc:grpChg>
        <pc:grpChg chg="add del mod">
          <ac:chgData name="Tomi Lind" userId="73fe6e1701840021" providerId="LiveId" clId="{E4D35B18-C90C-49AF-816F-D437C5AF4FB9}" dt="2024-03-20T11:44:28.323" v="23" actId="478"/>
          <ac:grpSpMkLst>
            <pc:docMk/>
            <pc:sldMk cId="110841472" sldId="263"/>
            <ac:grpSpMk id="39" creationId="{FF92BCE1-D0BB-B124-2BEC-CE564AEE6D84}"/>
          </ac:grpSpMkLst>
        </pc:grpChg>
        <pc:grpChg chg="mod">
          <ac:chgData name="Tomi Lind" userId="73fe6e1701840021" providerId="LiveId" clId="{E4D35B18-C90C-49AF-816F-D437C5AF4FB9}" dt="2024-03-20T11:44:26.309" v="22" actId="1076"/>
          <ac:grpSpMkLst>
            <pc:docMk/>
            <pc:sldMk cId="110841472" sldId="263"/>
            <ac:grpSpMk id="41" creationId="{21670E08-4F7A-8E1F-C191-288003962B9C}"/>
          </ac:grpSpMkLst>
        </pc:grpChg>
        <pc:grpChg chg="mod">
          <ac:chgData name="Tomi Lind" userId="73fe6e1701840021" providerId="LiveId" clId="{E4D35B18-C90C-49AF-816F-D437C5AF4FB9}" dt="2024-03-20T11:44:26.309" v="22" actId="1076"/>
          <ac:grpSpMkLst>
            <pc:docMk/>
            <pc:sldMk cId="110841472" sldId="263"/>
            <ac:grpSpMk id="42" creationId="{0E1CB208-9940-B105-C03B-BACC99195A71}"/>
          </ac:grpSpMkLst>
        </pc:grpChg>
        <pc:grpChg chg="mod">
          <ac:chgData name="Tomi Lind" userId="73fe6e1701840021" providerId="LiveId" clId="{E4D35B18-C90C-49AF-816F-D437C5AF4FB9}" dt="2024-03-20T11:44:26.309" v="22" actId="1076"/>
          <ac:grpSpMkLst>
            <pc:docMk/>
            <pc:sldMk cId="110841472" sldId="263"/>
            <ac:grpSpMk id="43" creationId="{09EC73AC-84FB-A16F-AD29-8F77C1001BE9}"/>
          </ac:grpSpMkLst>
        </pc:grpChg>
        <pc:grpChg chg="mod">
          <ac:chgData name="Tomi Lind" userId="73fe6e1701840021" providerId="LiveId" clId="{E4D35B18-C90C-49AF-816F-D437C5AF4FB9}" dt="2024-03-20T11:44:26.309" v="22" actId="1076"/>
          <ac:grpSpMkLst>
            <pc:docMk/>
            <pc:sldMk cId="110841472" sldId="263"/>
            <ac:grpSpMk id="45" creationId="{469E5A60-A122-8630-1982-B7C615256732}"/>
          </ac:grpSpMkLst>
        </pc:grpChg>
        <pc:grpChg chg="mod">
          <ac:chgData name="Tomi Lind" userId="73fe6e1701840021" providerId="LiveId" clId="{E4D35B18-C90C-49AF-816F-D437C5AF4FB9}" dt="2024-03-20T11:44:17.101" v="21" actId="14100"/>
          <ac:grpSpMkLst>
            <pc:docMk/>
            <pc:sldMk cId="110841472" sldId="263"/>
            <ac:grpSpMk id="54" creationId="{7949ED4F-2F42-907C-9749-9FD380601DB1}"/>
          </ac:grpSpMkLst>
        </pc:grpChg>
        <pc:grpChg chg="mod">
          <ac:chgData name="Tomi Lind" userId="73fe6e1701840021" providerId="LiveId" clId="{E4D35B18-C90C-49AF-816F-D437C5AF4FB9}" dt="2024-03-20T11:44:17.101" v="21" actId="14100"/>
          <ac:grpSpMkLst>
            <pc:docMk/>
            <pc:sldMk cId="110841472" sldId="263"/>
            <ac:grpSpMk id="65" creationId="{0B538929-2A10-5CEF-14A5-E261BC49DA96}"/>
          </ac:grpSpMkLst>
        </pc:grpChg>
        <pc:grpChg chg="mod topLvl">
          <ac:chgData name="Tomi Lind" userId="73fe6e1701840021" providerId="LiveId" clId="{E4D35B18-C90C-49AF-816F-D437C5AF4FB9}" dt="2024-03-20T11:44:55.723" v="26" actId="164"/>
          <ac:grpSpMkLst>
            <pc:docMk/>
            <pc:sldMk cId="110841472" sldId="263"/>
            <ac:grpSpMk id="69" creationId="{0B547EA5-CC80-9927-3D39-E4EFEC42A9C3}"/>
          </ac:grpSpMkLst>
        </pc:grpChg>
        <pc:grpChg chg="del">
          <ac:chgData name="Tomi Lind" userId="73fe6e1701840021" providerId="LiveId" clId="{E4D35B18-C90C-49AF-816F-D437C5AF4FB9}" dt="2024-03-20T11:41:36.163" v="0" actId="165"/>
          <ac:grpSpMkLst>
            <pc:docMk/>
            <pc:sldMk cId="110841472" sldId="263"/>
            <ac:grpSpMk id="70" creationId="{6D78F6E4-317F-B29A-07B5-8F7D4238D375}"/>
          </ac:grpSpMkLst>
        </pc:grpChg>
        <pc:grpChg chg="add mod">
          <ac:chgData name="Tomi Lind" userId="73fe6e1701840021" providerId="LiveId" clId="{E4D35B18-C90C-49AF-816F-D437C5AF4FB9}" dt="2024-03-20T11:44:55.723" v="26" actId="164"/>
          <ac:grpSpMkLst>
            <pc:docMk/>
            <pc:sldMk cId="110841472" sldId="263"/>
            <ac:grpSpMk id="82" creationId="{0E7CAB7F-F259-22A0-02BE-4BD9B957EECD}"/>
          </ac:grpSpMkLst>
        </pc:grpChg>
        <pc:picChg chg="mod">
          <ac:chgData name="Tomi Lind" userId="73fe6e1701840021" providerId="LiveId" clId="{E4D35B18-C90C-49AF-816F-D437C5AF4FB9}" dt="2024-03-20T11:44:17.101" v="21" actId="14100"/>
          <ac:picMkLst>
            <pc:docMk/>
            <pc:sldMk cId="110841472" sldId="263"/>
            <ac:picMk id="6" creationId="{78B4DF73-B433-9BBF-4E21-B77EE2F45C2B}"/>
          </ac:picMkLst>
        </pc:picChg>
        <pc:picChg chg="mod">
          <ac:chgData name="Tomi Lind" userId="73fe6e1701840021" providerId="LiveId" clId="{E4D35B18-C90C-49AF-816F-D437C5AF4FB9}" dt="2024-03-20T11:43:40.135" v="17" actId="1076"/>
          <ac:picMkLst>
            <pc:docMk/>
            <pc:sldMk cId="110841472" sldId="263"/>
            <ac:picMk id="12" creationId="{A9DC7EFA-7A23-9545-3C75-22F32C74B181}"/>
          </ac:picMkLst>
        </pc:picChg>
        <pc:picChg chg="mod">
          <ac:chgData name="Tomi Lind" userId="73fe6e1701840021" providerId="LiveId" clId="{E4D35B18-C90C-49AF-816F-D437C5AF4FB9}" dt="2024-03-20T11:44:26.309" v="22" actId="1076"/>
          <ac:picMkLst>
            <pc:docMk/>
            <pc:sldMk cId="110841472" sldId="263"/>
            <ac:picMk id="44" creationId="{D580783A-F4D9-1A08-D33C-8096473987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23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99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877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845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617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520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5937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8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638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762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56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849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0E7CAB7F-F259-22A0-02BE-4BD9B957EECD}"/>
              </a:ext>
            </a:extLst>
          </p:cNvPr>
          <p:cNvGrpSpPr/>
          <p:nvPr/>
        </p:nvGrpSpPr>
        <p:grpSpPr>
          <a:xfrm>
            <a:off x="0" y="1871563"/>
            <a:ext cx="9899134" cy="3237413"/>
            <a:chOff x="0" y="1871563"/>
            <a:chExt cx="9899134" cy="323741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B547EA5-CC80-9927-3D39-E4EFEC42A9C3}"/>
                </a:ext>
              </a:extLst>
            </p:cNvPr>
            <p:cNvGrpSpPr/>
            <p:nvPr/>
          </p:nvGrpSpPr>
          <p:grpSpPr>
            <a:xfrm>
              <a:off x="201194" y="1969403"/>
              <a:ext cx="9340161" cy="2984303"/>
              <a:chOff x="228601" y="2105610"/>
              <a:chExt cx="9519904" cy="3041733"/>
            </a:xfrm>
          </p:grpSpPr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6A27C49D-2631-B0BB-B113-6105C713D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146" y="4191769"/>
                <a:ext cx="6438510" cy="921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r" defTabSz="742969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FI" altLang="en-FI" sz="6300" b="1" i="1" spc="-150" dirty="0">
                    <a:solidFill>
                      <a:srgbClr val="4D4D4D"/>
                    </a:solidFill>
                    <a:latin typeface="Ubuntu" panose="020B0504030602030204" pitchFamily="34" charset="0"/>
                  </a:rPr>
                  <a:t>lightning network</a:t>
                </a:r>
                <a:endParaRPr lang="en-FI" altLang="en-FI" sz="6300" b="1" spc="-150" dirty="0">
                  <a:latin typeface="Ubuntu" panose="020B050403060203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B538929-2A10-5CEF-14A5-E261BC49DA96}"/>
                  </a:ext>
                </a:extLst>
              </p:cNvPr>
              <p:cNvGrpSpPr/>
              <p:nvPr/>
            </p:nvGrpSpPr>
            <p:grpSpPr>
              <a:xfrm>
                <a:off x="228601" y="2105610"/>
                <a:ext cx="9519904" cy="3041733"/>
                <a:chOff x="-739703" y="2272881"/>
                <a:chExt cx="10330713" cy="3300797"/>
              </a:xfrm>
            </p:grpSpPr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78B4DF73-B433-9BBF-4E21-B77EE2F45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39703" y="2272881"/>
                  <a:ext cx="3300796" cy="3300797"/>
                </a:xfrm>
                <a:prstGeom prst="rect">
                  <a:avLst/>
                </a:prstGeom>
              </p:spPr>
            </p:pic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949ED4F-2F42-907C-9749-9FD380601DB1}"/>
                    </a:ext>
                  </a:extLst>
                </p:cNvPr>
                <p:cNvGrpSpPr/>
                <p:nvPr/>
              </p:nvGrpSpPr>
              <p:grpSpPr>
                <a:xfrm>
                  <a:off x="2515467" y="2488830"/>
                  <a:ext cx="7075543" cy="1879180"/>
                  <a:chOff x="2607289" y="2154553"/>
                  <a:chExt cx="9586084" cy="2545950"/>
                </a:xfrm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E68169CF-CD22-984E-5716-097CED4DAD58}"/>
                      </a:ext>
                    </a:extLst>
                  </p:cNvPr>
                  <p:cNvSpPr/>
                  <p:nvPr/>
                </p:nvSpPr>
                <p:spPr>
                  <a:xfrm>
                    <a:off x="2607289" y="2154553"/>
                    <a:ext cx="1726749" cy="2545790"/>
                  </a:xfrm>
                  <a:custGeom>
                    <a:avLst/>
                    <a:gdLst>
                      <a:gd name="connsiteX0" fmla="*/ 706833 w 1726749"/>
                      <a:gd name="connsiteY0" fmla="*/ 2147963 h 2545790"/>
                      <a:gd name="connsiteX1" fmla="*/ 919254 w 1726749"/>
                      <a:gd name="connsiteY1" fmla="*/ 2093060 h 2545790"/>
                      <a:gd name="connsiteX2" fmla="*/ 1091896 w 1726749"/>
                      <a:gd name="connsiteY2" fmla="*/ 1949059 h 2545790"/>
                      <a:gd name="connsiteX3" fmla="*/ 1206054 w 1726749"/>
                      <a:gd name="connsiteY3" fmla="*/ 1741019 h 2545790"/>
                      <a:gd name="connsiteX4" fmla="*/ 1248212 w 1726749"/>
                      <a:gd name="connsiteY4" fmla="*/ 1499184 h 2545790"/>
                      <a:gd name="connsiteX5" fmla="*/ 1196489 w 1726749"/>
                      <a:gd name="connsiteY5" fmla="*/ 1257721 h 2545790"/>
                      <a:gd name="connsiteX6" fmla="*/ 1006348 w 1726749"/>
                      <a:gd name="connsiteY6" fmla="*/ 1170627 h 2545790"/>
                      <a:gd name="connsiteX7" fmla="*/ 887006 w 1726749"/>
                      <a:gd name="connsiteY7" fmla="*/ 1186923 h 2545790"/>
                      <a:gd name="connsiteX8" fmla="*/ 756523 w 1726749"/>
                      <a:gd name="connsiteY8" fmla="*/ 1254542 h 2545790"/>
                      <a:gd name="connsiteX9" fmla="*/ 545705 w 1726749"/>
                      <a:gd name="connsiteY9" fmla="*/ 2136020 h 2545790"/>
                      <a:gd name="connsiteX10" fmla="*/ 579528 w 1726749"/>
                      <a:gd name="connsiteY10" fmla="*/ 2142378 h 2545790"/>
                      <a:gd name="connsiteX11" fmla="*/ 610144 w 1726749"/>
                      <a:gd name="connsiteY11" fmla="*/ 2147161 h 2545790"/>
                      <a:gd name="connsiteX12" fmla="*/ 649925 w 1726749"/>
                      <a:gd name="connsiteY12" fmla="*/ 2149137 h 2545790"/>
                      <a:gd name="connsiteX13" fmla="*/ 706804 w 1726749"/>
                      <a:gd name="connsiteY13" fmla="*/ 2147934 h 2545790"/>
                      <a:gd name="connsiteX14" fmla="*/ 1125691 w 1726749"/>
                      <a:gd name="connsiteY14" fmla="*/ 770069 h 2545790"/>
                      <a:gd name="connsiteX15" fmla="*/ 1392987 w 1726749"/>
                      <a:gd name="connsiteY15" fmla="*/ 824972 h 2545790"/>
                      <a:gd name="connsiteX16" fmla="*/ 1579948 w 1726749"/>
                      <a:gd name="connsiteY16" fmla="*/ 973355 h 2545790"/>
                      <a:gd name="connsiteX17" fmla="*/ 1691329 w 1726749"/>
                      <a:gd name="connsiteY17" fmla="*/ 1193310 h 2545790"/>
                      <a:gd name="connsiteX18" fmla="*/ 1726728 w 1726749"/>
                      <a:gd name="connsiteY18" fmla="*/ 1464214 h 2545790"/>
                      <a:gd name="connsiteX19" fmla="*/ 1418849 w 1726749"/>
                      <a:gd name="connsiteY19" fmla="*/ 2227553 h 2545790"/>
                      <a:gd name="connsiteX20" fmla="*/ 1083533 w 1726749"/>
                      <a:gd name="connsiteY20" fmla="*/ 2459050 h 2545790"/>
                      <a:gd name="connsiteX21" fmla="*/ 665075 w 1726749"/>
                      <a:gd name="connsiteY21" fmla="*/ 2545771 h 2545790"/>
                      <a:gd name="connsiteX22" fmla="*/ 563232 w 1726749"/>
                      <a:gd name="connsiteY22" fmla="*/ 2545771 h 2545790"/>
                      <a:gd name="connsiteX23" fmla="*/ 397751 w 1726749"/>
                      <a:gd name="connsiteY23" fmla="*/ 2531451 h 2545790"/>
                      <a:gd name="connsiteX24" fmla="*/ 198875 w 1726749"/>
                      <a:gd name="connsiteY24" fmla="*/ 2491670 h 2545790"/>
                      <a:gd name="connsiteX25" fmla="*/ 0 w 1726749"/>
                      <a:gd name="connsiteY25" fmla="*/ 2420872 h 2545790"/>
                      <a:gd name="connsiteX26" fmla="*/ 558879 w 1726749"/>
                      <a:gd name="connsiteY26" fmla="*/ 79562 h 2545790"/>
                      <a:gd name="connsiteX27" fmla="*/ 1058101 w 1726749"/>
                      <a:gd name="connsiteY27" fmla="*/ 0 h 2545790"/>
                      <a:gd name="connsiteX28" fmla="*/ 859225 w 1726749"/>
                      <a:gd name="connsiteY28" fmla="*/ 830958 h 2545790"/>
                      <a:gd name="connsiteX29" fmla="*/ 987704 w 1726749"/>
                      <a:gd name="connsiteY29" fmla="*/ 786022 h 2545790"/>
                      <a:gd name="connsiteX30" fmla="*/ 1126521 w 1726749"/>
                      <a:gd name="connsiteY30" fmla="*/ 769726 h 2545790"/>
                      <a:gd name="connsiteX31" fmla="*/ 1125720 w 1726749"/>
                      <a:gd name="connsiteY31" fmla="*/ 770127 h 2545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726749" h="2545790">
                        <a:moveTo>
                          <a:pt x="706833" y="2147963"/>
                        </a:moveTo>
                        <a:cubicBezTo>
                          <a:pt x="781182" y="2148192"/>
                          <a:pt x="854328" y="2129261"/>
                          <a:pt x="919254" y="2093060"/>
                        </a:cubicBezTo>
                        <a:cubicBezTo>
                          <a:pt x="986071" y="2057432"/>
                          <a:pt x="1044840" y="2008372"/>
                          <a:pt x="1091896" y="1949059"/>
                        </a:cubicBezTo>
                        <a:cubicBezTo>
                          <a:pt x="1140927" y="1886338"/>
                          <a:pt x="1179476" y="1816084"/>
                          <a:pt x="1206054" y="1741019"/>
                        </a:cubicBezTo>
                        <a:cubicBezTo>
                          <a:pt x="1234093" y="1663462"/>
                          <a:pt x="1248327" y="1581638"/>
                          <a:pt x="1248212" y="1499184"/>
                        </a:cubicBezTo>
                        <a:cubicBezTo>
                          <a:pt x="1252680" y="1415527"/>
                          <a:pt x="1234809" y="1332184"/>
                          <a:pt x="1196489" y="1257721"/>
                        </a:cubicBezTo>
                        <a:cubicBezTo>
                          <a:pt x="1162292" y="1200040"/>
                          <a:pt x="1098626" y="1170627"/>
                          <a:pt x="1006348" y="1170627"/>
                        </a:cubicBezTo>
                        <a:cubicBezTo>
                          <a:pt x="966138" y="1172002"/>
                          <a:pt x="926157" y="1177472"/>
                          <a:pt x="887006" y="1186923"/>
                        </a:cubicBezTo>
                        <a:cubicBezTo>
                          <a:pt x="838404" y="1197777"/>
                          <a:pt x="793440" y="1221090"/>
                          <a:pt x="756523" y="1254542"/>
                        </a:cubicBezTo>
                        <a:lnTo>
                          <a:pt x="545705" y="2136020"/>
                        </a:lnTo>
                        <a:lnTo>
                          <a:pt x="579528" y="2142378"/>
                        </a:lnTo>
                        <a:cubicBezTo>
                          <a:pt x="589581" y="2144841"/>
                          <a:pt x="599862" y="2146445"/>
                          <a:pt x="610144" y="2147161"/>
                        </a:cubicBezTo>
                        <a:cubicBezTo>
                          <a:pt x="623347" y="2148794"/>
                          <a:pt x="636636" y="2149452"/>
                          <a:pt x="649925" y="2149137"/>
                        </a:cubicBezTo>
                        <a:lnTo>
                          <a:pt x="706804" y="2147934"/>
                        </a:lnTo>
                        <a:close/>
                        <a:moveTo>
                          <a:pt x="1125691" y="770069"/>
                        </a:moveTo>
                        <a:cubicBezTo>
                          <a:pt x="1217768" y="767950"/>
                          <a:pt x="1309187" y="786738"/>
                          <a:pt x="1392987" y="824972"/>
                        </a:cubicBezTo>
                        <a:cubicBezTo>
                          <a:pt x="1465732" y="859655"/>
                          <a:pt x="1529656" y="910376"/>
                          <a:pt x="1579948" y="973355"/>
                        </a:cubicBezTo>
                        <a:cubicBezTo>
                          <a:pt x="1631443" y="1038482"/>
                          <a:pt x="1669304" y="1113261"/>
                          <a:pt x="1691329" y="1193310"/>
                        </a:cubicBezTo>
                        <a:cubicBezTo>
                          <a:pt x="1715443" y="1281578"/>
                          <a:pt x="1727329" y="1372710"/>
                          <a:pt x="1726728" y="1464214"/>
                        </a:cubicBezTo>
                        <a:cubicBezTo>
                          <a:pt x="1726613" y="1748895"/>
                          <a:pt x="1616263" y="2022434"/>
                          <a:pt x="1418849" y="2227553"/>
                        </a:cubicBezTo>
                        <a:cubicBezTo>
                          <a:pt x="1323134" y="2325731"/>
                          <a:pt x="1209262" y="2404319"/>
                          <a:pt x="1083533" y="2459050"/>
                        </a:cubicBezTo>
                        <a:cubicBezTo>
                          <a:pt x="951704" y="2517074"/>
                          <a:pt x="809106" y="2546659"/>
                          <a:pt x="665075" y="2545771"/>
                        </a:cubicBezTo>
                        <a:lnTo>
                          <a:pt x="563232" y="2545771"/>
                        </a:lnTo>
                        <a:cubicBezTo>
                          <a:pt x="507871" y="2543967"/>
                          <a:pt x="452596" y="2539213"/>
                          <a:pt x="397751" y="2531451"/>
                        </a:cubicBezTo>
                        <a:cubicBezTo>
                          <a:pt x="330762" y="2521742"/>
                          <a:pt x="264375" y="2508482"/>
                          <a:pt x="198875" y="2491670"/>
                        </a:cubicBezTo>
                        <a:cubicBezTo>
                          <a:pt x="130197" y="2475374"/>
                          <a:pt x="63523" y="2451632"/>
                          <a:pt x="0" y="2420872"/>
                        </a:cubicBezTo>
                        <a:lnTo>
                          <a:pt x="558879" y="79562"/>
                        </a:lnTo>
                        <a:lnTo>
                          <a:pt x="1058101" y="0"/>
                        </a:lnTo>
                        <a:lnTo>
                          <a:pt x="859225" y="830958"/>
                        </a:lnTo>
                        <a:cubicBezTo>
                          <a:pt x="900638" y="812227"/>
                          <a:pt x="943627" y="797191"/>
                          <a:pt x="987704" y="786022"/>
                        </a:cubicBezTo>
                        <a:cubicBezTo>
                          <a:pt x="1033127" y="774967"/>
                          <a:pt x="1079781" y="769468"/>
                          <a:pt x="1126521" y="769726"/>
                        </a:cubicBezTo>
                        <a:lnTo>
                          <a:pt x="1125720" y="770127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307F2325-9EF4-112C-F632-0B6D0CC93E34}"/>
                      </a:ext>
                    </a:extLst>
                  </p:cNvPr>
                  <p:cNvSpPr/>
                  <p:nvPr/>
                </p:nvSpPr>
                <p:spPr>
                  <a:xfrm>
                    <a:off x="4372594" y="2187113"/>
                    <a:ext cx="1040387" cy="2467845"/>
                  </a:xfrm>
                  <a:custGeom>
                    <a:avLst/>
                    <a:gdLst>
                      <a:gd name="connsiteX0" fmla="*/ 709238 w 1040387"/>
                      <a:gd name="connsiteY0" fmla="*/ 566844 h 2467845"/>
                      <a:gd name="connsiteX1" fmla="*/ 528635 w 1040387"/>
                      <a:gd name="connsiteY1" fmla="*/ 507588 h 2467845"/>
                      <a:gd name="connsiteX2" fmla="*/ 449074 w 1040387"/>
                      <a:gd name="connsiteY2" fmla="*/ 325410 h 2467845"/>
                      <a:gd name="connsiteX3" fmla="*/ 476510 w 1040387"/>
                      <a:gd name="connsiteY3" fmla="*/ 198506 h 2467845"/>
                      <a:gd name="connsiteX4" fmla="*/ 549313 w 1040387"/>
                      <a:gd name="connsiteY4" fmla="*/ 95088 h 2467845"/>
                      <a:gd name="connsiteX5" fmla="*/ 653934 w 1040387"/>
                      <a:gd name="connsiteY5" fmla="*/ 25865 h 2467845"/>
                      <a:gd name="connsiteX6" fmla="*/ 781210 w 1040387"/>
                      <a:gd name="connsiteY6" fmla="*/ 3 h 2467845"/>
                      <a:gd name="connsiteX7" fmla="*/ 960210 w 1040387"/>
                      <a:gd name="connsiteY7" fmla="*/ 59660 h 2467845"/>
                      <a:gd name="connsiteX8" fmla="*/ 1039771 w 1040387"/>
                      <a:gd name="connsiteY8" fmla="*/ 241839 h 2467845"/>
                      <a:gd name="connsiteX9" fmla="*/ 1012735 w 1040387"/>
                      <a:gd name="connsiteY9" fmla="*/ 369114 h 2467845"/>
                      <a:gd name="connsiteX10" fmla="*/ 940333 w 1040387"/>
                      <a:gd name="connsiteY10" fmla="*/ 472132 h 2467845"/>
                      <a:gd name="connsiteX11" fmla="*/ 835712 w 1040387"/>
                      <a:gd name="connsiteY11" fmla="*/ 541355 h 2467845"/>
                      <a:gd name="connsiteX12" fmla="*/ 708436 w 1040387"/>
                      <a:gd name="connsiteY12" fmla="*/ 566815 h 2467845"/>
                      <a:gd name="connsiteX13" fmla="*/ 709238 w 1040387"/>
                      <a:gd name="connsiteY13" fmla="*/ 566815 h 2467845"/>
                      <a:gd name="connsiteX14" fmla="*/ 477341 w 1040387"/>
                      <a:gd name="connsiteY14" fmla="*/ 2467845 h 2467845"/>
                      <a:gd name="connsiteX15" fmla="*/ 0 w 1040387"/>
                      <a:gd name="connsiteY15" fmla="*/ 2467845 h 2467845"/>
                      <a:gd name="connsiteX16" fmla="*/ 403335 w 1040387"/>
                      <a:gd name="connsiteY16" fmla="*/ 773280 h 2467845"/>
                      <a:gd name="connsiteX17" fmla="*/ 883455 w 1040387"/>
                      <a:gd name="connsiteY17" fmla="*/ 773280 h 2467845"/>
                      <a:gd name="connsiteX18" fmla="*/ 477312 w 1040387"/>
                      <a:gd name="connsiteY18" fmla="*/ 2467845 h 2467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40387" h="2467845">
                        <a:moveTo>
                          <a:pt x="709238" y="566844"/>
                        </a:moveTo>
                        <a:cubicBezTo>
                          <a:pt x="644169" y="567474"/>
                          <a:pt x="580731" y="546624"/>
                          <a:pt x="528635" y="507588"/>
                        </a:cubicBezTo>
                        <a:cubicBezTo>
                          <a:pt x="473417" y="463912"/>
                          <a:pt x="443575" y="395606"/>
                          <a:pt x="449074" y="325410"/>
                        </a:cubicBezTo>
                        <a:cubicBezTo>
                          <a:pt x="448844" y="281619"/>
                          <a:pt x="458181" y="238287"/>
                          <a:pt x="476510" y="198506"/>
                        </a:cubicBezTo>
                        <a:cubicBezTo>
                          <a:pt x="494067" y="159757"/>
                          <a:pt x="518726" y="124673"/>
                          <a:pt x="549313" y="95088"/>
                        </a:cubicBezTo>
                        <a:cubicBezTo>
                          <a:pt x="579872" y="66047"/>
                          <a:pt x="615271" y="42620"/>
                          <a:pt x="653934" y="25865"/>
                        </a:cubicBezTo>
                        <a:cubicBezTo>
                          <a:pt x="694145" y="8595"/>
                          <a:pt x="737477" y="-197"/>
                          <a:pt x="781210" y="3"/>
                        </a:cubicBezTo>
                        <a:cubicBezTo>
                          <a:pt x="845822" y="-197"/>
                          <a:pt x="908658" y="20767"/>
                          <a:pt x="960210" y="59660"/>
                        </a:cubicBezTo>
                        <a:cubicBezTo>
                          <a:pt x="1015313" y="103422"/>
                          <a:pt x="1045127" y="171671"/>
                          <a:pt x="1039771" y="241839"/>
                        </a:cubicBezTo>
                        <a:cubicBezTo>
                          <a:pt x="1040115" y="285744"/>
                          <a:pt x="1030893" y="329190"/>
                          <a:pt x="1012735" y="369114"/>
                        </a:cubicBezTo>
                        <a:cubicBezTo>
                          <a:pt x="995179" y="407664"/>
                          <a:pt x="970635" y="442576"/>
                          <a:pt x="940333" y="472132"/>
                        </a:cubicBezTo>
                        <a:cubicBezTo>
                          <a:pt x="909860" y="501287"/>
                          <a:pt x="874462" y="524715"/>
                          <a:pt x="835712" y="541355"/>
                        </a:cubicBezTo>
                        <a:cubicBezTo>
                          <a:pt x="795502" y="558624"/>
                          <a:pt x="752169" y="567302"/>
                          <a:pt x="708436" y="566815"/>
                        </a:cubicBezTo>
                        <a:lnTo>
                          <a:pt x="709238" y="566815"/>
                        </a:lnTo>
                        <a:close/>
                        <a:moveTo>
                          <a:pt x="477341" y="2467845"/>
                        </a:moveTo>
                        <a:lnTo>
                          <a:pt x="0" y="2467845"/>
                        </a:lnTo>
                        <a:lnTo>
                          <a:pt x="403335" y="773280"/>
                        </a:lnTo>
                        <a:lnTo>
                          <a:pt x="883455" y="773280"/>
                        </a:lnTo>
                        <a:lnTo>
                          <a:pt x="477312" y="2467845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DE3CFAC3-D17E-59F6-DFD7-3B8006639814}"/>
                      </a:ext>
                    </a:extLst>
                  </p:cNvPr>
                  <p:cNvSpPr/>
                  <p:nvPr/>
                </p:nvSpPr>
                <p:spPr>
                  <a:xfrm>
                    <a:off x="5311339" y="2461229"/>
                    <a:ext cx="1272139" cy="2231291"/>
                  </a:xfrm>
                  <a:custGeom>
                    <a:avLst/>
                    <a:gdLst>
                      <a:gd name="connsiteX0" fmla="*/ 362394 w 1272139"/>
                      <a:gd name="connsiteY0" fmla="*/ 77156 h 2231291"/>
                      <a:gd name="connsiteX1" fmla="*/ 861588 w 1272139"/>
                      <a:gd name="connsiteY1" fmla="*/ 0 h 2231291"/>
                      <a:gd name="connsiteX2" fmla="*/ 737491 w 1272139"/>
                      <a:gd name="connsiteY2" fmla="*/ 499222 h 2231291"/>
                      <a:gd name="connsiteX3" fmla="*/ 1272140 w 1272139"/>
                      <a:gd name="connsiteY3" fmla="*/ 499222 h 2231291"/>
                      <a:gd name="connsiteX4" fmla="*/ 1175824 w 1272139"/>
                      <a:gd name="connsiteY4" fmla="*/ 892218 h 2231291"/>
                      <a:gd name="connsiteX5" fmla="*/ 645585 w 1272139"/>
                      <a:gd name="connsiteY5" fmla="*/ 892218 h 2231291"/>
                      <a:gd name="connsiteX6" fmla="*/ 503990 w 1272139"/>
                      <a:gd name="connsiteY6" fmla="*/ 1483317 h 2231291"/>
                      <a:gd name="connsiteX7" fmla="*/ 481307 w 1272139"/>
                      <a:gd name="connsiteY7" fmla="*/ 1621791 h 2231291"/>
                      <a:gd name="connsiteX8" fmla="*/ 497603 w 1272139"/>
                      <a:gd name="connsiteY8" fmla="*/ 1733114 h 2231291"/>
                      <a:gd name="connsiteX9" fmla="*/ 566825 w 1272139"/>
                      <a:gd name="connsiteY9" fmla="*/ 1805115 h 2231291"/>
                      <a:gd name="connsiteX10" fmla="*/ 710025 w 1272139"/>
                      <a:gd name="connsiteY10" fmla="*/ 1831378 h 2231291"/>
                      <a:gd name="connsiteX11" fmla="*/ 859984 w 1272139"/>
                      <a:gd name="connsiteY11" fmla="*/ 1816657 h 2231291"/>
                      <a:gd name="connsiteX12" fmla="*/ 1006362 w 1272139"/>
                      <a:gd name="connsiteY12" fmla="*/ 1776876 h 2231291"/>
                      <a:gd name="connsiteX13" fmla="*/ 1042162 w 1272139"/>
                      <a:gd name="connsiteY13" fmla="*/ 2144412 h 2231291"/>
                      <a:gd name="connsiteX14" fmla="*/ 832518 w 1272139"/>
                      <a:gd name="connsiteY14" fmla="*/ 2205272 h 2231291"/>
                      <a:gd name="connsiteX15" fmla="*/ 565221 w 1272139"/>
                      <a:gd name="connsiteY15" fmla="*/ 2231133 h 2231291"/>
                      <a:gd name="connsiteX16" fmla="*/ 220340 w 1272139"/>
                      <a:gd name="connsiteY16" fmla="*/ 2165090 h 2231291"/>
                      <a:gd name="connsiteX17" fmla="*/ 46124 w 1272139"/>
                      <a:gd name="connsiteY17" fmla="*/ 1984487 h 2231291"/>
                      <a:gd name="connsiteX18" fmla="*/ 1188 w 1272139"/>
                      <a:gd name="connsiteY18" fmla="*/ 1721945 h 2231291"/>
                      <a:gd name="connsiteX19" fmla="*/ 46124 w 1272139"/>
                      <a:gd name="connsiteY19" fmla="*/ 1409283 h 2231291"/>
                      <a:gd name="connsiteX20" fmla="*/ 362366 w 1272139"/>
                      <a:gd name="connsiteY20" fmla="*/ 75552 h 2231291"/>
                      <a:gd name="connsiteX21" fmla="*/ 362366 w 1272139"/>
                      <a:gd name="connsiteY21" fmla="*/ 77156 h 2231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272139" h="2231291">
                        <a:moveTo>
                          <a:pt x="362394" y="77156"/>
                        </a:moveTo>
                        <a:lnTo>
                          <a:pt x="861588" y="0"/>
                        </a:lnTo>
                        <a:lnTo>
                          <a:pt x="737491" y="499222"/>
                        </a:lnTo>
                        <a:lnTo>
                          <a:pt x="1272140" y="499222"/>
                        </a:lnTo>
                        <a:lnTo>
                          <a:pt x="1175824" y="892218"/>
                        </a:lnTo>
                        <a:lnTo>
                          <a:pt x="645585" y="892218"/>
                        </a:lnTo>
                        <a:lnTo>
                          <a:pt x="503990" y="1483317"/>
                        </a:lnTo>
                        <a:cubicBezTo>
                          <a:pt x="491732" y="1528568"/>
                          <a:pt x="484142" y="1574965"/>
                          <a:pt x="481307" y="1621791"/>
                        </a:cubicBezTo>
                        <a:cubicBezTo>
                          <a:pt x="478386" y="1659653"/>
                          <a:pt x="483999" y="1697687"/>
                          <a:pt x="497603" y="1733114"/>
                        </a:cubicBezTo>
                        <a:cubicBezTo>
                          <a:pt x="510921" y="1764905"/>
                          <a:pt x="535580" y="1790594"/>
                          <a:pt x="566825" y="1805115"/>
                        </a:cubicBezTo>
                        <a:cubicBezTo>
                          <a:pt x="611790" y="1824991"/>
                          <a:pt x="660879" y="1834041"/>
                          <a:pt x="710025" y="1831378"/>
                        </a:cubicBezTo>
                        <a:cubicBezTo>
                          <a:pt x="760374" y="1831549"/>
                          <a:pt x="810608" y="1826595"/>
                          <a:pt x="859984" y="1816657"/>
                        </a:cubicBezTo>
                        <a:cubicBezTo>
                          <a:pt x="909673" y="1806948"/>
                          <a:pt x="958619" y="1793659"/>
                          <a:pt x="1006362" y="1776876"/>
                        </a:cubicBezTo>
                        <a:lnTo>
                          <a:pt x="1042162" y="2144412"/>
                        </a:lnTo>
                        <a:cubicBezTo>
                          <a:pt x="973626" y="2169042"/>
                          <a:pt x="903602" y="2189405"/>
                          <a:pt x="832518" y="2205272"/>
                        </a:cubicBezTo>
                        <a:cubicBezTo>
                          <a:pt x="744679" y="2223916"/>
                          <a:pt x="655008" y="2232594"/>
                          <a:pt x="565221" y="2231133"/>
                        </a:cubicBezTo>
                        <a:cubicBezTo>
                          <a:pt x="416838" y="2231133"/>
                          <a:pt x="302279" y="2208852"/>
                          <a:pt x="220340" y="2165090"/>
                        </a:cubicBezTo>
                        <a:cubicBezTo>
                          <a:pt x="143700" y="2126111"/>
                          <a:pt x="82296" y="2062530"/>
                          <a:pt x="46124" y="1984487"/>
                        </a:cubicBezTo>
                        <a:cubicBezTo>
                          <a:pt x="10811" y="1901689"/>
                          <a:pt x="-4597" y="1811759"/>
                          <a:pt x="1188" y="1721945"/>
                        </a:cubicBezTo>
                        <a:cubicBezTo>
                          <a:pt x="6544" y="1616578"/>
                          <a:pt x="21580" y="1511928"/>
                          <a:pt x="46124" y="1409283"/>
                        </a:cubicBezTo>
                        <a:lnTo>
                          <a:pt x="362366" y="75552"/>
                        </a:lnTo>
                        <a:lnTo>
                          <a:pt x="362366" y="77156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D1AA4A-1FA3-1FCB-C274-D4089CEC9C8E}"/>
                      </a:ext>
                    </a:extLst>
                  </p:cNvPr>
                  <p:cNvSpPr/>
                  <p:nvPr/>
                </p:nvSpPr>
                <p:spPr>
                  <a:xfrm>
                    <a:off x="6564727" y="2914987"/>
                    <a:ext cx="1482908" cy="1785309"/>
                  </a:xfrm>
                  <a:custGeom>
                    <a:avLst/>
                    <a:gdLst>
                      <a:gd name="connsiteX0" fmla="*/ 1225 w 1482908"/>
                      <a:gd name="connsiteY0" fmla="*/ 1063326 h 1785309"/>
                      <a:gd name="connsiteX1" fmla="*/ 72022 w 1482908"/>
                      <a:gd name="connsiteY1" fmla="*/ 650854 h 1785309"/>
                      <a:gd name="connsiteX2" fmla="*/ 274878 w 1482908"/>
                      <a:gd name="connsiteY2" fmla="*/ 312359 h 1785309"/>
                      <a:gd name="connsiteX3" fmla="*/ 595474 w 1482908"/>
                      <a:gd name="connsiteY3" fmla="*/ 83985 h 1785309"/>
                      <a:gd name="connsiteX4" fmla="*/ 1015907 w 1482908"/>
                      <a:gd name="connsiteY4" fmla="*/ 99 h 1785309"/>
                      <a:gd name="connsiteX5" fmla="*/ 1275270 w 1482908"/>
                      <a:gd name="connsiteY5" fmla="*/ 27507 h 1785309"/>
                      <a:gd name="connsiteX6" fmla="*/ 1482909 w 1482908"/>
                      <a:gd name="connsiteY6" fmla="*/ 99909 h 1785309"/>
                      <a:gd name="connsiteX7" fmla="*/ 1317055 w 1482908"/>
                      <a:gd name="connsiteY7" fmla="*/ 472628 h 1785309"/>
                      <a:gd name="connsiteX8" fmla="*/ 1183393 w 1482908"/>
                      <a:gd name="connsiteY8" fmla="*/ 426088 h 1785309"/>
                      <a:gd name="connsiteX9" fmla="*/ 1014332 w 1482908"/>
                      <a:gd name="connsiteY9" fmla="*/ 405009 h 1785309"/>
                      <a:gd name="connsiteX10" fmla="*/ 637631 w 1482908"/>
                      <a:gd name="connsiteY10" fmla="*/ 570491 h 1785309"/>
                      <a:gd name="connsiteX11" fmla="*/ 497611 w 1482908"/>
                      <a:gd name="connsiteY11" fmla="*/ 1012032 h 1785309"/>
                      <a:gd name="connsiteX12" fmla="*/ 568408 w 1482908"/>
                      <a:gd name="connsiteY12" fmla="*/ 1277781 h 1785309"/>
                      <a:gd name="connsiteX13" fmla="*/ 829347 w 1482908"/>
                      <a:gd name="connsiteY13" fmla="*/ 1379167 h 1785309"/>
                      <a:gd name="connsiteX14" fmla="*/ 1009950 w 1482908"/>
                      <a:gd name="connsiteY14" fmla="*/ 1359691 h 1785309"/>
                      <a:gd name="connsiteX15" fmla="*/ 1164691 w 1482908"/>
                      <a:gd name="connsiteY15" fmla="*/ 1311548 h 1785309"/>
                      <a:gd name="connsiteX16" fmla="*/ 1200090 w 1482908"/>
                      <a:gd name="connsiteY16" fmla="*/ 1695036 h 1785309"/>
                      <a:gd name="connsiteX17" fmla="*/ 1001215 w 1482908"/>
                      <a:gd name="connsiteY17" fmla="*/ 1757843 h 1785309"/>
                      <a:gd name="connsiteX18" fmla="*/ 740276 w 1482908"/>
                      <a:gd name="connsiteY18" fmla="*/ 1784936 h 1785309"/>
                      <a:gd name="connsiteX19" fmla="*/ 398975 w 1482908"/>
                      <a:gd name="connsiteY19" fmla="*/ 1727227 h 1785309"/>
                      <a:gd name="connsiteX20" fmla="*/ 170658 w 1482908"/>
                      <a:gd name="connsiteY20" fmla="*/ 1570939 h 1785309"/>
                      <a:gd name="connsiteX21" fmla="*/ 39802 w 1482908"/>
                      <a:gd name="connsiteY21" fmla="*/ 1340187 h 1785309"/>
                      <a:gd name="connsiteX22" fmla="*/ 21 w 1482908"/>
                      <a:gd name="connsiteY22" fmla="*/ 1061751 h 1785309"/>
                      <a:gd name="connsiteX23" fmla="*/ 1225 w 1482908"/>
                      <a:gd name="connsiteY23" fmla="*/ 1063354 h 1785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82908" h="1785309">
                        <a:moveTo>
                          <a:pt x="1225" y="1063326"/>
                        </a:moveTo>
                        <a:cubicBezTo>
                          <a:pt x="222" y="922761"/>
                          <a:pt x="24165" y="783056"/>
                          <a:pt x="72022" y="650854"/>
                        </a:cubicBezTo>
                        <a:cubicBezTo>
                          <a:pt x="116901" y="525841"/>
                          <a:pt x="185837" y="410852"/>
                          <a:pt x="274878" y="312359"/>
                        </a:cubicBezTo>
                        <a:cubicBezTo>
                          <a:pt x="364664" y="214669"/>
                          <a:pt x="473840" y="136911"/>
                          <a:pt x="595474" y="83985"/>
                        </a:cubicBezTo>
                        <a:cubicBezTo>
                          <a:pt x="728133" y="26705"/>
                          <a:pt x="871418" y="-1906"/>
                          <a:pt x="1015907" y="99"/>
                        </a:cubicBezTo>
                        <a:cubicBezTo>
                          <a:pt x="1103144" y="-932"/>
                          <a:pt x="1190209" y="8261"/>
                          <a:pt x="1275270" y="27507"/>
                        </a:cubicBezTo>
                        <a:cubicBezTo>
                          <a:pt x="1346783" y="44462"/>
                          <a:pt x="1416350" y="68720"/>
                          <a:pt x="1482909" y="99909"/>
                        </a:cubicBezTo>
                        <a:lnTo>
                          <a:pt x="1317055" y="472628"/>
                        </a:lnTo>
                        <a:cubicBezTo>
                          <a:pt x="1274096" y="455129"/>
                          <a:pt x="1229532" y="440064"/>
                          <a:pt x="1183393" y="426088"/>
                        </a:cubicBezTo>
                        <a:cubicBezTo>
                          <a:pt x="1128376" y="410766"/>
                          <a:pt x="1071411" y="403663"/>
                          <a:pt x="1014332" y="405009"/>
                        </a:cubicBezTo>
                        <a:cubicBezTo>
                          <a:pt x="870101" y="399797"/>
                          <a:pt x="731370" y="460771"/>
                          <a:pt x="637631" y="570491"/>
                        </a:cubicBezTo>
                        <a:cubicBezTo>
                          <a:pt x="544552" y="679981"/>
                          <a:pt x="497840" y="827161"/>
                          <a:pt x="497611" y="1012032"/>
                        </a:cubicBezTo>
                        <a:cubicBezTo>
                          <a:pt x="493229" y="1105799"/>
                          <a:pt x="517974" y="1198592"/>
                          <a:pt x="568408" y="1277781"/>
                        </a:cubicBezTo>
                        <a:cubicBezTo>
                          <a:pt x="615579" y="1345400"/>
                          <a:pt x="702615" y="1379167"/>
                          <a:pt x="829347" y="1379167"/>
                        </a:cubicBezTo>
                        <a:cubicBezTo>
                          <a:pt x="890092" y="1379224"/>
                          <a:pt x="950637" y="1372694"/>
                          <a:pt x="1009950" y="1359691"/>
                        </a:cubicBezTo>
                        <a:cubicBezTo>
                          <a:pt x="1062848" y="1348407"/>
                          <a:pt x="1114686" y="1332312"/>
                          <a:pt x="1164691" y="1311548"/>
                        </a:cubicBezTo>
                        <a:lnTo>
                          <a:pt x="1200090" y="1695036"/>
                        </a:lnTo>
                        <a:cubicBezTo>
                          <a:pt x="1135020" y="1719666"/>
                          <a:pt x="1068633" y="1740659"/>
                          <a:pt x="1001215" y="1757843"/>
                        </a:cubicBezTo>
                        <a:cubicBezTo>
                          <a:pt x="915610" y="1777146"/>
                          <a:pt x="828029" y="1786254"/>
                          <a:pt x="740276" y="1784936"/>
                        </a:cubicBezTo>
                        <a:cubicBezTo>
                          <a:pt x="623798" y="1788316"/>
                          <a:pt x="507864" y="1768698"/>
                          <a:pt x="398975" y="1727227"/>
                        </a:cubicBezTo>
                        <a:cubicBezTo>
                          <a:pt x="312425" y="1692344"/>
                          <a:pt x="234496" y="1639016"/>
                          <a:pt x="170658" y="1570939"/>
                        </a:cubicBezTo>
                        <a:cubicBezTo>
                          <a:pt x="110085" y="1504953"/>
                          <a:pt x="65320" y="1426021"/>
                          <a:pt x="39802" y="1340187"/>
                        </a:cubicBezTo>
                        <a:cubicBezTo>
                          <a:pt x="12794" y="1249857"/>
                          <a:pt x="-609" y="1156004"/>
                          <a:pt x="21" y="1061751"/>
                        </a:cubicBezTo>
                        <a:lnTo>
                          <a:pt x="1225" y="1063354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227B6660-AB80-E320-AB8A-542749B6CFF3}"/>
                      </a:ext>
                    </a:extLst>
                  </p:cNvPr>
                  <p:cNvSpPr/>
                  <p:nvPr/>
                </p:nvSpPr>
                <p:spPr>
                  <a:xfrm>
                    <a:off x="8014082" y="2916925"/>
                    <a:ext cx="1619305" cy="1783578"/>
                  </a:xfrm>
                  <a:custGeom>
                    <a:avLst/>
                    <a:gdLst>
                      <a:gd name="connsiteX0" fmla="*/ 907071 w 1619305"/>
                      <a:gd name="connsiteY0" fmla="*/ 404675 h 1783578"/>
                      <a:gd name="connsiteX1" fmla="*/ 720109 w 1619305"/>
                      <a:gd name="connsiteY1" fmla="*/ 465535 h 1783578"/>
                      <a:gd name="connsiteX2" fmla="*/ 585273 w 1619305"/>
                      <a:gd name="connsiteY2" fmla="*/ 620276 h 1783578"/>
                      <a:gd name="connsiteX3" fmla="*/ 500957 w 1619305"/>
                      <a:gd name="connsiteY3" fmla="*/ 824794 h 1783578"/>
                      <a:gd name="connsiteX4" fmla="*/ 473921 w 1619305"/>
                      <a:gd name="connsiteY4" fmla="*/ 1035555 h 1783578"/>
                      <a:gd name="connsiteX5" fmla="*/ 525244 w 1619305"/>
                      <a:gd name="connsiteY5" fmla="*/ 1286956 h 1783578"/>
                      <a:gd name="connsiteX6" fmla="*/ 712205 w 1619305"/>
                      <a:gd name="connsiteY6" fmla="*/ 1377257 h 1783578"/>
                      <a:gd name="connsiteX7" fmla="*/ 899166 w 1619305"/>
                      <a:gd name="connsiteY7" fmla="*/ 1315997 h 1783578"/>
                      <a:gd name="connsiteX8" fmla="*/ 1034403 w 1619305"/>
                      <a:gd name="connsiteY8" fmla="*/ 1161313 h 1783578"/>
                      <a:gd name="connsiteX9" fmla="*/ 1116772 w 1619305"/>
                      <a:gd name="connsiteY9" fmla="*/ 956795 h 1783578"/>
                      <a:gd name="connsiteX10" fmla="*/ 1143780 w 1619305"/>
                      <a:gd name="connsiteY10" fmla="*/ 745576 h 1783578"/>
                      <a:gd name="connsiteX11" fmla="*/ 1092457 w 1619305"/>
                      <a:gd name="connsiteY11" fmla="*/ 494175 h 1783578"/>
                      <a:gd name="connsiteX12" fmla="*/ 905495 w 1619305"/>
                      <a:gd name="connsiteY12" fmla="*/ 404274 h 1783578"/>
                      <a:gd name="connsiteX13" fmla="*/ 907099 w 1619305"/>
                      <a:gd name="connsiteY13" fmla="*/ 404675 h 1783578"/>
                      <a:gd name="connsiteX14" fmla="*/ 668415 w 1619305"/>
                      <a:gd name="connsiteY14" fmla="*/ 1783371 h 1783578"/>
                      <a:gd name="connsiteX15" fmla="*/ 371677 w 1619305"/>
                      <a:gd name="connsiteY15" fmla="*/ 1731647 h 1783578"/>
                      <a:gd name="connsiteX16" fmla="*/ 164037 w 1619305"/>
                      <a:gd name="connsiteY16" fmla="*/ 1586844 h 1783578"/>
                      <a:gd name="connsiteX17" fmla="*/ 39941 w 1619305"/>
                      <a:gd name="connsiteY17" fmla="*/ 1366088 h 1783578"/>
                      <a:gd name="connsiteX18" fmla="*/ 160 w 1619305"/>
                      <a:gd name="connsiteY18" fmla="*/ 1084472 h 1783578"/>
                      <a:gd name="connsiteX19" fmla="*/ 62653 w 1619305"/>
                      <a:gd name="connsiteY19" fmla="*/ 697833 h 1783578"/>
                      <a:gd name="connsiteX20" fmla="*/ 246377 w 1619305"/>
                      <a:gd name="connsiteY20" fmla="*/ 351377 h 1783578"/>
                      <a:gd name="connsiteX21" fmla="*/ 545893 w 1619305"/>
                      <a:gd name="connsiteY21" fmla="*/ 98400 h 1783578"/>
                      <a:gd name="connsiteX22" fmla="*/ 951634 w 1619305"/>
                      <a:gd name="connsiteY22" fmla="*/ 137 h 1783578"/>
                      <a:gd name="connsiteX23" fmla="*/ 1246797 w 1619305"/>
                      <a:gd name="connsiteY23" fmla="*/ 51861 h 1783578"/>
                      <a:gd name="connsiteX24" fmla="*/ 1455610 w 1619305"/>
                      <a:gd name="connsiteY24" fmla="*/ 194659 h 1783578"/>
                      <a:gd name="connsiteX25" fmla="*/ 1579335 w 1619305"/>
                      <a:gd name="connsiteY25" fmla="*/ 415415 h 1783578"/>
                      <a:gd name="connsiteX26" fmla="*/ 1619116 w 1619305"/>
                      <a:gd name="connsiteY26" fmla="*/ 697432 h 1783578"/>
                      <a:gd name="connsiteX27" fmla="*/ 1558256 w 1619305"/>
                      <a:gd name="connsiteY27" fmla="*/ 1084071 h 1783578"/>
                      <a:gd name="connsiteX28" fmla="*/ 1377653 w 1619305"/>
                      <a:gd name="connsiteY28" fmla="*/ 1432131 h 1783578"/>
                      <a:gd name="connsiteX29" fmla="*/ 1079712 w 1619305"/>
                      <a:gd name="connsiteY29" fmla="*/ 1684735 h 1783578"/>
                      <a:gd name="connsiteX30" fmla="*/ 668415 w 1619305"/>
                      <a:gd name="connsiteY30" fmla="*/ 1783371 h 1783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619305" h="1783578">
                        <a:moveTo>
                          <a:pt x="907071" y="404675"/>
                        </a:moveTo>
                        <a:cubicBezTo>
                          <a:pt x="839767" y="403730"/>
                          <a:pt x="773981" y="425124"/>
                          <a:pt x="720109" y="465535"/>
                        </a:cubicBezTo>
                        <a:cubicBezTo>
                          <a:pt x="665494" y="507808"/>
                          <a:pt x="619670" y="560419"/>
                          <a:pt x="585273" y="620276"/>
                        </a:cubicBezTo>
                        <a:cubicBezTo>
                          <a:pt x="547440" y="684000"/>
                          <a:pt x="519029" y="752908"/>
                          <a:pt x="500957" y="824794"/>
                        </a:cubicBezTo>
                        <a:cubicBezTo>
                          <a:pt x="483458" y="893701"/>
                          <a:pt x="474351" y="964442"/>
                          <a:pt x="473921" y="1035555"/>
                        </a:cubicBezTo>
                        <a:cubicBezTo>
                          <a:pt x="469625" y="1122362"/>
                          <a:pt x="487296" y="1208798"/>
                          <a:pt x="525244" y="1286956"/>
                        </a:cubicBezTo>
                        <a:cubicBezTo>
                          <a:pt x="559869" y="1347014"/>
                          <a:pt x="621904" y="1377257"/>
                          <a:pt x="712205" y="1377257"/>
                        </a:cubicBezTo>
                        <a:cubicBezTo>
                          <a:pt x="779623" y="1378403"/>
                          <a:pt x="845495" y="1356837"/>
                          <a:pt x="899166" y="1315997"/>
                        </a:cubicBezTo>
                        <a:cubicBezTo>
                          <a:pt x="953897" y="1273724"/>
                          <a:pt x="999807" y="1221113"/>
                          <a:pt x="1034403" y="1161313"/>
                        </a:cubicBezTo>
                        <a:cubicBezTo>
                          <a:pt x="1071693" y="1097503"/>
                          <a:pt x="1099417" y="1028624"/>
                          <a:pt x="1116772" y="956795"/>
                        </a:cubicBezTo>
                        <a:cubicBezTo>
                          <a:pt x="1134070" y="887744"/>
                          <a:pt x="1143178" y="816832"/>
                          <a:pt x="1143780" y="745576"/>
                        </a:cubicBezTo>
                        <a:cubicBezTo>
                          <a:pt x="1148247" y="658826"/>
                          <a:pt x="1130519" y="572305"/>
                          <a:pt x="1092457" y="494175"/>
                        </a:cubicBezTo>
                        <a:cubicBezTo>
                          <a:pt x="1057860" y="434518"/>
                          <a:pt x="995396" y="404274"/>
                          <a:pt x="905495" y="404274"/>
                        </a:cubicBezTo>
                        <a:lnTo>
                          <a:pt x="907099" y="404675"/>
                        </a:lnTo>
                        <a:close/>
                        <a:moveTo>
                          <a:pt x="668415" y="1783371"/>
                        </a:moveTo>
                        <a:cubicBezTo>
                          <a:pt x="567058" y="1785719"/>
                          <a:pt x="466274" y="1768135"/>
                          <a:pt x="371677" y="1731647"/>
                        </a:cubicBezTo>
                        <a:cubicBezTo>
                          <a:pt x="292086" y="1700258"/>
                          <a:pt x="221002" y="1650711"/>
                          <a:pt x="164037" y="1586844"/>
                        </a:cubicBezTo>
                        <a:cubicBezTo>
                          <a:pt x="108018" y="1522519"/>
                          <a:pt x="65831" y="1447396"/>
                          <a:pt x="39941" y="1366088"/>
                        </a:cubicBezTo>
                        <a:cubicBezTo>
                          <a:pt x="11817" y="1274927"/>
                          <a:pt x="-1645" y="1179843"/>
                          <a:pt x="160" y="1084472"/>
                        </a:cubicBezTo>
                        <a:cubicBezTo>
                          <a:pt x="475" y="953129"/>
                          <a:pt x="21525" y="822617"/>
                          <a:pt x="62653" y="697833"/>
                        </a:cubicBezTo>
                        <a:cubicBezTo>
                          <a:pt x="102548" y="572247"/>
                          <a:pt x="164839" y="454910"/>
                          <a:pt x="246377" y="351377"/>
                        </a:cubicBezTo>
                        <a:cubicBezTo>
                          <a:pt x="328288" y="247872"/>
                          <a:pt x="430159" y="161838"/>
                          <a:pt x="545893" y="98400"/>
                        </a:cubicBezTo>
                        <a:cubicBezTo>
                          <a:pt x="670477" y="31412"/>
                          <a:pt x="810182" y="-2441"/>
                          <a:pt x="951634" y="137"/>
                        </a:cubicBezTo>
                        <a:cubicBezTo>
                          <a:pt x="1052389" y="-1696"/>
                          <a:pt x="1152629" y="15889"/>
                          <a:pt x="1246797" y="51861"/>
                        </a:cubicBezTo>
                        <a:cubicBezTo>
                          <a:pt x="1326473" y="82734"/>
                          <a:pt x="1397959" y="131623"/>
                          <a:pt x="1455610" y="194659"/>
                        </a:cubicBezTo>
                        <a:cubicBezTo>
                          <a:pt x="1511286" y="259156"/>
                          <a:pt x="1553387" y="334250"/>
                          <a:pt x="1579335" y="415415"/>
                        </a:cubicBezTo>
                        <a:cubicBezTo>
                          <a:pt x="1607660" y="506662"/>
                          <a:pt x="1621092" y="601890"/>
                          <a:pt x="1619116" y="697432"/>
                        </a:cubicBezTo>
                        <a:cubicBezTo>
                          <a:pt x="1618714" y="828660"/>
                          <a:pt x="1598180" y="959086"/>
                          <a:pt x="1558256" y="1084071"/>
                        </a:cubicBezTo>
                        <a:cubicBezTo>
                          <a:pt x="1519048" y="1209829"/>
                          <a:pt x="1457902" y="1327624"/>
                          <a:pt x="1377653" y="1432131"/>
                        </a:cubicBezTo>
                        <a:cubicBezTo>
                          <a:pt x="1296946" y="1536065"/>
                          <a:pt x="1195474" y="1622100"/>
                          <a:pt x="1079712" y="1684735"/>
                        </a:cubicBezTo>
                        <a:cubicBezTo>
                          <a:pt x="953210" y="1752068"/>
                          <a:pt x="811700" y="1786034"/>
                          <a:pt x="668415" y="1783371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EB20635C-D91F-B5F0-9574-3829CCD1BB6C}"/>
                      </a:ext>
                    </a:extLst>
                  </p:cNvPr>
                  <p:cNvSpPr/>
                  <p:nvPr/>
                </p:nvSpPr>
                <p:spPr>
                  <a:xfrm>
                    <a:off x="9678162" y="2187105"/>
                    <a:ext cx="1040009" cy="2467853"/>
                  </a:xfrm>
                  <a:custGeom>
                    <a:avLst/>
                    <a:gdLst>
                      <a:gd name="connsiteX0" fmla="*/ 708809 w 1040009"/>
                      <a:gd name="connsiteY0" fmla="*/ 566852 h 2467853"/>
                      <a:gd name="connsiteX1" fmla="*/ 528635 w 1040009"/>
                      <a:gd name="connsiteY1" fmla="*/ 507596 h 2467853"/>
                      <a:gd name="connsiteX2" fmla="*/ 449074 w 1040009"/>
                      <a:gd name="connsiteY2" fmla="*/ 325418 h 2467853"/>
                      <a:gd name="connsiteX3" fmla="*/ 476481 w 1040009"/>
                      <a:gd name="connsiteY3" fmla="*/ 198514 h 2467853"/>
                      <a:gd name="connsiteX4" fmla="*/ 547280 w 1040009"/>
                      <a:gd name="connsiteY4" fmla="*/ 95096 h 2467853"/>
                      <a:gd name="connsiteX5" fmla="*/ 652302 w 1040009"/>
                      <a:gd name="connsiteY5" fmla="*/ 25873 h 2467853"/>
                      <a:gd name="connsiteX6" fmla="*/ 779234 w 1040009"/>
                      <a:gd name="connsiteY6" fmla="*/ 11 h 2467853"/>
                      <a:gd name="connsiteX7" fmla="*/ 959837 w 1040009"/>
                      <a:gd name="connsiteY7" fmla="*/ 59668 h 2467853"/>
                      <a:gd name="connsiteX8" fmla="*/ 1039399 w 1040009"/>
                      <a:gd name="connsiteY8" fmla="*/ 241847 h 2467853"/>
                      <a:gd name="connsiteX9" fmla="*/ 1011503 w 1040009"/>
                      <a:gd name="connsiteY9" fmla="*/ 369122 h 2467853"/>
                      <a:gd name="connsiteX10" fmla="*/ 939532 w 1040009"/>
                      <a:gd name="connsiteY10" fmla="*/ 472140 h 2467853"/>
                      <a:gd name="connsiteX11" fmla="*/ 834910 w 1040009"/>
                      <a:gd name="connsiteY11" fmla="*/ 541363 h 2467853"/>
                      <a:gd name="connsiteX12" fmla="*/ 708780 w 1040009"/>
                      <a:gd name="connsiteY12" fmla="*/ 566823 h 2467853"/>
                      <a:gd name="connsiteX13" fmla="*/ 477341 w 1040009"/>
                      <a:gd name="connsiteY13" fmla="*/ 2467853 h 2467853"/>
                      <a:gd name="connsiteX14" fmla="*/ 0 w 1040009"/>
                      <a:gd name="connsiteY14" fmla="*/ 2467853 h 2467853"/>
                      <a:gd name="connsiteX15" fmla="*/ 402562 w 1040009"/>
                      <a:gd name="connsiteY15" fmla="*/ 773288 h 2467853"/>
                      <a:gd name="connsiteX16" fmla="*/ 883083 w 1040009"/>
                      <a:gd name="connsiteY16" fmla="*/ 773288 h 2467853"/>
                      <a:gd name="connsiteX17" fmla="*/ 477341 w 1040009"/>
                      <a:gd name="connsiteY17" fmla="*/ 2467853 h 24678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40009" h="2467853">
                        <a:moveTo>
                          <a:pt x="708809" y="566852"/>
                        </a:moveTo>
                        <a:cubicBezTo>
                          <a:pt x="643854" y="567539"/>
                          <a:pt x="580473" y="546690"/>
                          <a:pt x="528635" y="507596"/>
                        </a:cubicBezTo>
                        <a:cubicBezTo>
                          <a:pt x="473389" y="463920"/>
                          <a:pt x="443546" y="395614"/>
                          <a:pt x="449074" y="325418"/>
                        </a:cubicBezTo>
                        <a:cubicBezTo>
                          <a:pt x="448844" y="281627"/>
                          <a:pt x="458181" y="238295"/>
                          <a:pt x="476481" y="198514"/>
                        </a:cubicBezTo>
                        <a:cubicBezTo>
                          <a:pt x="493551" y="159965"/>
                          <a:pt x="517523" y="124939"/>
                          <a:pt x="547280" y="95096"/>
                        </a:cubicBezTo>
                        <a:cubicBezTo>
                          <a:pt x="578039" y="66141"/>
                          <a:pt x="613552" y="42713"/>
                          <a:pt x="652302" y="25873"/>
                        </a:cubicBezTo>
                        <a:cubicBezTo>
                          <a:pt x="692398" y="8632"/>
                          <a:pt x="735587" y="-160"/>
                          <a:pt x="779234" y="11"/>
                        </a:cubicBezTo>
                        <a:cubicBezTo>
                          <a:pt x="844304" y="-561"/>
                          <a:pt x="907856" y="20460"/>
                          <a:pt x="959837" y="59668"/>
                        </a:cubicBezTo>
                        <a:cubicBezTo>
                          <a:pt x="1014940" y="103430"/>
                          <a:pt x="1044726" y="171679"/>
                          <a:pt x="1039399" y="241847"/>
                        </a:cubicBezTo>
                        <a:cubicBezTo>
                          <a:pt x="1039485" y="285809"/>
                          <a:pt x="1029976" y="329256"/>
                          <a:pt x="1011503" y="369122"/>
                        </a:cubicBezTo>
                        <a:cubicBezTo>
                          <a:pt x="994262" y="407700"/>
                          <a:pt x="969804" y="442670"/>
                          <a:pt x="939532" y="472140"/>
                        </a:cubicBezTo>
                        <a:cubicBezTo>
                          <a:pt x="909058" y="501295"/>
                          <a:pt x="873660" y="524723"/>
                          <a:pt x="834910" y="541363"/>
                        </a:cubicBezTo>
                        <a:cubicBezTo>
                          <a:pt x="795044" y="558461"/>
                          <a:pt x="752140" y="567138"/>
                          <a:pt x="708780" y="566823"/>
                        </a:cubicBezTo>
                        <a:close/>
                        <a:moveTo>
                          <a:pt x="477341" y="2467853"/>
                        </a:moveTo>
                        <a:lnTo>
                          <a:pt x="0" y="2467853"/>
                        </a:lnTo>
                        <a:lnTo>
                          <a:pt x="402562" y="773288"/>
                        </a:lnTo>
                        <a:lnTo>
                          <a:pt x="883083" y="773288"/>
                        </a:lnTo>
                        <a:lnTo>
                          <a:pt x="477341" y="2467853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F7806583-4EB7-B27B-C9E4-CADAD161472B}"/>
                      </a:ext>
                    </a:extLst>
                  </p:cNvPr>
                  <p:cNvSpPr/>
                  <p:nvPr/>
                </p:nvSpPr>
                <p:spPr>
                  <a:xfrm>
                    <a:off x="10514647" y="2920212"/>
                    <a:ext cx="1678726" cy="1735118"/>
                  </a:xfrm>
                  <a:custGeom>
                    <a:avLst/>
                    <a:gdLst>
                      <a:gd name="connsiteX0" fmla="*/ 390247 w 1678726"/>
                      <a:gd name="connsiteY0" fmla="*/ 117366 h 1735118"/>
                      <a:gd name="connsiteX1" fmla="*/ 509589 w 1678726"/>
                      <a:gd name="connsiteY1" fmla="*/ 80392 h 1735118"/>
                      <a:gd name="connsiteX2" fmla="*/ 657915 w 1678726"/>
                      <a:gd name="connsiteY2" fmla="*/ 40611 h 1735118"/>
                      <a:gd name="connsiteX3" fmla="*/ 841325 w 1678726"/>
                      <a:gd name="connsiteY3" fmla="*/ 11570 h 1735118"/>
                      <a:gd name="connsiteX4" fmla="*/ 1071647 w 1678726"/>
                      <a:gd name="connsiteY4" fmla="*/ 28 h 1735118"/>
                      <a:gd name="connsiteX5" fmla="*/ 1591948 w 1678726"/>
                      <a:gd name="connsiteY5" fmla="*/ 219209 h 1735118"/>
                      <a:gd name="connsiteX6" fmla="*/ 1678727 w 1678726"/>
                      <a:gd name="connsiteY6" fmla="*/ 539547 h 1735118"/>
                      <a:gd name="connsiteX7" fmla="*/ 1678727 w 1678726"/>
                      <a:gd name="connsiteY7" fmla="*/ 548625 h 1735118"/>
                      <a:gd name="connsiteX8" fmla="*/ 1642068 w 1678726"/>
                      <a:gd name="connsiteY8" fmla="*/ 818642 h 1735118"/>
                      <a:gd name="connsiteX9" fmla="*/ 1422886 w 1678726"/>
                      <a:gd name="connsiteY9" fmla="*/ 1733515 h 1735118"/>
                      <a:gd name="connsiteX10" fmla="*/ 943970 w 1678726"/>
                      <a:gd name="connsiteY10" fmla="*/ 1733515 h 1735118"/>
                      <a:gd name="connsiteX11" fmla="*/ 1156765 w 1678726"/>
                      <a:gd name="connsiteY11" fmla="*/ 837688 h 1735118"/>
                      <a:gd name="connsiteX12" fmla="*/ 1187409 w 1678726"/>
                      <a:gd name="connsiteY12" fmla="*/ 675042 h 1735118"/>
                      <a:gd name="connsiteX13" fmla="*/ 1187409 w 1678726"/>
                      <a:gd name="connsiteY13" fmla="*/ 536625 h 1735118"/>
                      <a:gd name="connsiteX14" fmla="*/ 1127753 w 1678726"/>
                      <a:gd name="connsiteY14" fmla="*/ 439966 h 1735118"/>
                      <a:gd name="connsiteX15" fmla="*/ 984152 w 1678726"/>
                      <a:gd name="connsiteY15" fmla="*/ 402963 h 1735118"/>
                      <a:gd name="connsiteX16" fmla="*/ 794413 w 1678726"/>
                      <a:gd name="connsiteY16" fmla="*/ 422467 h 1735118"/>
                      <a:gd name="connsiteX17" fmla="*/ 481751 w 1678726"/>
                      <a:gd name="connsiteY17" fmla="*/ 1735119 h 1735118"/>
                      <a:gd name="connsiteX18" fmla="*/ 0 w 1678726"/>
                      <a:gd name="connsiteY18" fmla="*/ 1735119 h 1735118"/>
                      <a:gd name="connsiteX19" fmla="*/ 390247 w 1678726"/>
                      <a:gd name="connsiteY19" fmla="*/ 117366 h 1735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678726" h="1735118">
                        <a:moveTo>
                          <a:pt x="390247" y="117366"/>
                        </a:moveTo>
                        <a:cubicBezTo>
                          <a:pt x="426448" y="107027"/>
                          <a:pt x="466630" y="94282"/>
                          <a:pt x="509589" y="80392"/>
                        </a:cubicBezTo>
                        <a:cubicBezTo>
                          <a:pt x="552549" y="66473"/>
                          <a:pt x="602669" y="53728"/>
                          <a:pt x="657915" y="40611"/>
                        </a:cubicBezTo>
                        <a:cubicBezTo>
                          <a:pt x="718546" y="27752"/>
                          <a:pt x="779750" y="18071"/>
                          <a:pt x="841325" y="11570"/>
                        </a:cubicBezTo>
                        <a:cubicBezTo>
                          <a:pt x="917822" y="3494"/>
                          <a:pt x="994720" y="-373"/>
                          <a:pt x="1071647" y="28"/>
                        </a:cubicBezTo>
                        <a:cubicBezTo>
                          <a:pt x="1323048" y="28"/>
                          <a:pt x="1496462" y="73060"/>
                          <a:pt x="1591948" y="219209"/>
                        </a:cubicBezTo>
                        <a:cubicBezTo>
                          <a:pt x="1649114" y="306733"/>
                          <a:pt x="1678040" y="413502"/>
                          <a:pt x="1678727" y="539547"/>
                        </a:cubicBezTo>
                        <a:lnTo>
                          <a:pt x="1678727" y="548625"/>
                        </a:lnTo>
                        <a:cubicBezTo>
                          <a:pt x="1678297" y="630593"/>
                          <a:pt x="1666068" y="720608"/>
                          <a:pt x="1642068" y="818642"/>
                        </a:cubicBezTo>
                        <a:lnTo>
                          <a:pt x="1422886" y="1733515"/>
                        </a:lnTo>
                        <a:lnTo>
                          <a:pt x="943970" y="1733515"/>
                        </a:lnTo>
                        <a:lnTo>
                          <a:pt x="1156765" y="837688"/>
                        </a:lnTo>
                        <a:cubicBezTo>
                          <a:pt x="1169481" y="782040"/>
                          <a:pt x="1179849" y="727940"/>
                          <a:pt x="1187409" y="675042"/>
                        </a:cubicBezTo>
                        <a:cubicBezTo>
                          <a:pt x="1195687" y="629247"/>
                          <a:pt x="1195687" y="582363"/>
                          <a:pt x="1187409" y="536625"/>
                        </a:cubicBezTo>
                        <a:cubicBezTo>
                          <a:pt x="1179505" y="498391"/>
                          <a:pt x="1158369" y="464195"/>
                          <a:pt x="1127753" y="439966"/>
                        </a:cubicBezTo>
                        <a:cubicBezTo>
                          <a:pt x="1085308" y="412128"/>
                          <a:pt x="1034787" y="399125"/>
                          <a:pt x="984152" y="402963"/>
                        </a:cubicBezTo>
                        <a:cubicBezTo>
                          <a:pt x="920400" y="403077"/>
                          <a:pt x="856819" y="409607"/>
                          <a:pt x="794413" y="422467"/>
                        </a:cubicBezTo>
                        <a:lnTo>
                          <a:pt x="481751" y="1735119"/>
                        </a:lnTo>
                        <a:lnTo>
                          <a:pt x="0" y="1735119"/>
                        </a:lnTo>
                        <a:lnTo>
                          <a:pt x="390247" y="117366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</p:grp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C2F53-9DDB-CBEF-A8D2-DFCA8B2EAED7}"/>
                </a:ext>
              </a:extLst>
            </p:cNvPr>
            <p:cNvSpPr/>
            <p:nvPr/>
          </p:nvSpPr>
          <p:spPr>
            <a:xfrm>
              <a:off x="0" y="1871563"/>
              <a:ext cx="9899134" cy="3237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463"/>
            </a:p>
          </p:txBody>
        </p:sp>
      </p:grpSp>
    </p:spTree>
    <p:extLst>
      <p:ext uri="{BB962C8B-B14F-4D97-AF65-F5344CB8AC3E}">
        <p14:creationId xmlns:p14="http://schemas.microsoft.com/office/powerpoint/2010/main" val="1108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2</cp:revision>
  <dcterms:created xsi:type="dcterms:W3CDTF">2024-03-08T20:34:14Z</dcterms:created>
  <dcterms:modified xsi:type="dcterms:W3CDTF">2024-03-20T11:44:56Z</dcterms:modified>
</cp:coreProperties>
</file>