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3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0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BCB629-7083-4E17-A05E-8E71BC6DD11F}" v="28" dt="2024-03-20T11:42:19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2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i Lind" userId="73fe6e1701840021" providerId="LiveId" clId="{1FBCB629-7083-4E17-A05E-8E71BC6DD11F}"/>
    <pc:docChg chg="modSld">
      <pc:chgData name="Tomi Lind" userId="73fe6e1701840021" providerId="LiveId" clId="{1FBCB629-7083-4E17-A05E-8E71BC6DD11F}" dt="2024-03-20T11:42:19.848" v="31" actId="165"/>
      <pc:docMkLst>
        <pc:docMk/>
      </pc:docMkLst>
      <pc:sldChg chg="addSp delSp modSp mod">
        <pc:chgData name="Tomi Lind" userId="73fe6e1701840021" providerId="LiveId" clId="{1FBCB629-7083-4E17-A05E-8E71BC6DD11F}" dt="2024-03-20T11:42:19.848" v="31" actId="165"/>
        <pc:sldMkLst>
          <pc:docMk/>
          <pc:sldMk cId="110841472" sldId="263"/>
        </pc:sldMkLst>
        <pc:spChg chg="add del mod topLvl">
          <ac:chgData name="Tomi Lind" userId="73fe6e1701840021" providerId="LiveId" clId="{1FBCB629-7083-4E17-A05E-8E71BC6DD11F}" dt="2024-03-20T11:37:58.131" v="8"/>
          <ac:spMkLst>
            <pc:docMk/>
            <pc:sldMk cId="110841472" sldId="263"/>
            <ac:spMk id="4" creationId="{6A27C49D-2631-B0BB-B113-6105C713D41F}"/>
          </ac:spMkLst>
        </pc:spChg>
        <pc:spChg chg="mod topLvl">
          <ac:chgData name="Tomi Lind" userId="73fe6e1701840021" providerId="LiveId" clId="{1FBCB629-7083-4E17-A05E-8E71BC6DD11F}" dt="2024-03-20T11:42:19.848" v="31" actId="165"/>
          <ac:spMkLst>
            <pc:docMk/>
            <pc:sldMk cId="110841472" sldId="263"/>
            <ac:spMk id="7" creationId="{43A8C630-562D-1485-4E0C-6D7F79CA2ECF}"/>
          </ac:spMkLst>
        </pc:spChg>
        <pc:spChg chg="mod">
          <ac:chgData name="Tomi Lind" userId="73fe6e1701840021" providerId="LiveId" clId="{1FBCB629-7083-4E17-A05E-8E71BC6DD11F}" dt="2024-03-20T11:42:19.848" v="31" actId="165"/>
          <ac:spMkLst>
            <pc:docMk/>
            <pc:sldMk cId="110841472" sldId="263"/>
            <ac:spMk id="55" creationId="{E68169CF-CD22-984E-5716-097CED4DAD58}"/>
          </ac:spMkLst>
        </pc:spChg>
        <pc:spChg chg="mod">
          <ac:chgData name="Tomi Lind" userId="73fe6e1701840021" providerId="LiveId" clId="{1FBCB629-7083-4E17-A05E-8E71BC6DD11F}" dt="2024-03-20T11:42:19.848" v="31" actId="165"/>
          <ac:spMkLst>
            <pc:docMk/>
            <pc:sldMk cId="110841472" sldId="263"/>
            <ac:spMk id="56" creationId="{307F2325-9EF4-112C-F632-0B6D0CC93E34}"/>
          </ac:spMkLst>
        </pc:spChg>
        <pc:spChg chg="mod">
          <ac:chgData name="Tomi Lind" userId="73fe6e1701840021" providerId="LiveId" clId="{1FBCB629-7083-4E17-A05E-8E71BC6DD11F}" dt="2024-03-20T11:42:19.848" v="31" actId="165"/>
          <ac:spMkLst>
            <pc:docMk/>
            <pc:sldMk cId="110841472" sldId="263"/>
            <ac:spMk id="57" creationId="{DE3CFAC3-D17E-59F6-DFD7-3B8006639814}"/>
          </ac:spMkLst>
        </pc:spChg>
        <pc:spChg chg="mod">
          <ac:chgData name="Tomi Lind" userId="73fe6e1701840021" providerId="LiveId" clId="{1FBCB629-7083-4E17-A05E-8E71BC6DD11F}" dt="2024-03-20T11:42:19.848" v="31" actId="165"/>
          <ac:spMkLst>
            <pc:docMk/>
            <pc:sldMk cId="110841472" sldId="263"/>
            <ac:spMk id="58" creationId="{A9D1AA4A-1FA3-1FCB-C274-D4089CEC9C8E}"/>
          </ac:spMkLst>
        </pc:spChg>
        <pc:spChg chg="mod">
          <ac:chgData name="Tomi Lind" userId="73fe6e1701840021" providerId="LiveId" clId="{1FBCB629-7083-4E17-A05E-8E71BC6DD11F}" dt="2024-03-20T11:42:19.848" v="31" actId="165"/>
          <ac:spMkLst>
            <pc:docMk/>
            <pc:sldMk cId="110841472" sldId="263"/>
            <ac:spMk id="59" creationId="{227B6660-AB80-E320-AB8A-542749B6CFF3}"/>
          </ac:spMkLst>
        </pc:spChg>
        <pc:spChg chg="mod">
          <ac:chgData name="Tomi Lind" userId="73fe6e1701840021" providerId="LiveId" clId="{1FBCB629-7083-4E17-A05E-8E71BC6DD11F}" dt="2024-03-20T11:42:19.848" v="31" actId="165"/>
          <ac:spMkLst>
            <pc:docMk/>
            <pc:sldMk cId="110841472" sldId="263"/>
            <ac:spMk id="60" creationId="{EB20635C-D91F-B5F0-9574-3829CCD1BB6C}"/>
          </ac:spMkLst>
        </pc:spChg>
        <pc:spChg chg="mod">
          <ac:chgData name="Tomi Lind" userId="73fe6e1701840021" providerId="LiveId" clId="{1FBCB629-7083-4E17-A05E-8E71BC6DD11F}" dt="2024-03-20T11:42:19.848" v="31" actId="165"/>
          <ac:spMkLst>
            <pc:docMk/>
            <pc:sldMk cId="110841472" sldId="263"/>
            <ac:spMk id="61" creationId="{F7806583-4EB7-B27B-C9E4-CADAD161472B}"/>
          </ac:spMkLst>
        </pc:spChg>
        <pc:spChg chg="add del ord">
          <ac:chgData name="Tomi Lind" userId="73fe6e1701840021" providerId="LiveId" clId="{1FBCB629-7083-4E17-A05E-8E71BC6DD11F}" dt="2024-03-20T11:37:58.131" v="8"/>
          <ac:spMkLst>
            <pc:docMk/>
            <pc:sldMk cId="110841472" sldId="263"/>
            <ac:spMk id="71" creationId="{DD3A4376-B129-F14C-07BA-5FA5CC10759A}"/>
          </ac:spMkLst>
        </pc:spChg>
        <pc:spChg chg="mod">
          <ac:chgData name="Tomi Lind" userId="73fe6e1701840021" providerId="LiveId" clId="{1FBCB629-7083-4E17-A05E-8E71BC6DD11F}" dt="2024-03-20T11:37:47.051" v="7"/>
          <ac:spMkLst>
            <pc:docMk/>
            <pc:sldMk cId="110841472" sldId="263"/>
            <ac:spMk id="72" creationId="{34E487DD-770D-6065-F6DD-4220D38CB7D5}"/>
          </ac:spMkLst>
        </pc:spChg>
        <pc:spChg chg="del mod">
          <ac:chgData name="Tomi Lind" userId="73fe6e1701840021" providerId="LiveId" clId="{1FBCB629-7083-4E17-A05E-8E71BC6DD11F}" dt="2024-03-20T11:38:07.944" v="13" actId="478"/>
          <ac:spMkLst>
            <pc:docMk/>
            <pc:sldMk cId="110841472" sldId="263"/>
            <ac:spMk id="73" creationId="{C3BCD532-E399-E958-B572-D5837DA81E01}"/>
          </ac:spMkLst>
        </pc:spChg>
        <pc:spChg chg="del mod">
          <ac:chgData name="Tomi Lind" userId="73fe6e1701840021" providerId="LiveId" clId="{1FBCB629-7083-4E17-A05E-8E71BC6DD11F}" dt="2024-03-20T11:38:05.957" v="11" actId="478"/>
          <ac:spMkLst>
            <pc:docMk/>
            <pc:sldMk cId="110841472" sldId="263"/>
            <ac:spMk id="74" creationId="{959EBDC0-B5FD-98B6-4E8E-483E64E3E6B8}"/>
          </ac:spMkLst>
        </pc:spChg>
        <pc:spChg chg="del mod">
          <ac:chgData name="Tomi Lind" userId="73fe6e1701840021" providerId="LiveId" clId="{1FBCB629-7083-4E17-A05E-8E71BC6DD11F}" dt="2024-03-20T11:38:04.652" v="10" actId="478"/>
          <ac:spMkLst>
            <pc:docMk/>
            <pc:sldMk cId="110841472" sldId="263"/>
            <ac:spMk id="75" creationId="{16B05BF1-6680-6E12-55C4-C6DFEF299479}"/>
          </ac:spMkLst>
        </pc:spChg>
        <pc:spChg chg="del mod">
          <ac:chgData name="Tomi Lind" userId="73fe6e1701840021" providerId="LiveId" clId="{1FBCB629-7083-4E17-A05E-8E71BC6DD11F}" dt="2024-03-20T11:38:07.252" v="12" actId="478"/>
          <ac:spMkLst>
            <pc:docMk/>
            <pc:sldMk cId="110841472" sldId="263"/>
            <ac:spMk id="76" creationId="{B467D56C-1152-0B3C-7EFE-ECDDF7B23D2C}"/>
          </ac:spMkLst>
        </pc:spChg>
        <pc:spChg chg="del mod">
          <ac:chgData name="Tomi Lind" userId="73fe6e1701840021" providerId="LiveId" clId="{1FBCB629-7083-4E17-A05E-8E71BC6DD11F}" dt="2024-03-20T11:38:01.719" v="9" actId="478"/>
          <ac:spMkLst>
            <pc:docMk/>
            <pc:sldMk cId="110841472" sldId="263"/>
            <ac:spMk id="77" creationId="{CBC06E06-E2F4-3DBB-96E8-8850C9EF772C}"/>
          </ac:spMkLst>
        </pc:spChg>
        <pc:spChg chg="mod">
          <ac:chgData name="Tomi Lind" userId="73fe6e1701840021" providerId="LiveId" clId="{1FBCB629-7083-4E17-A05E-8E71BC6DD11F}" dt="2024-03-20T11:42:19.848" v="31" actId="165"/>
          <ac:spMkLst>
            <pc:docMk/>
            <pc:sldMk cId="110841472" sldId="263"/>
            <ac:spMk id="78" creationId="{34804E86-866B-1066-992B-2A56AB2C73E0}"/>
          </ac:spMkLst>
        </pc:spChg>
        <pc:spChg chg="mod">
          <ac:chgData name="Tomi Lind" userId="73fe6e1701840021" providerId="LiveId" clId="{1FBCB629-7083-4E17-A05E-8E71BC6DD11F}" dt="2024-03-20T11:42:19.848" v="31" actId="165"/>
          <ac:spMkLst>
            <pc:docMk/>
            <pc:sldMk cId="110841472" sldId="263"/>
            <ac:spMk id="79" creationId="{19BF79DC-FD29-C865-E978-7DE46F79F53C}"/>
          </ac:spMkLst>
        </pc:spChg>
        <pc:spChg chg="mod">
          <ac:chgData name="Tomi Lind" userId="73fe6e1701840021" providerId="LiveId" clId="{1FBCB629-7083-4E17-A05E-8E71BC6DD11F}" dt="2024-03-20T11:42:19.848" v="31" actId="165"/>
          <ac:spMkLst>
            <pc:docMk/>
            <pc:sldMk cId="110841472" sldId="263"/>
            <ac:spMk id="80" creationId="{11920375-A0B5-CC53-8CA7-F8B40905BCA6}"/>
          </ac:spMkLst>
        </pc:spChg>
        <pc:spChg chg="mod">
          <ac:chgData name="Tomi Lind" userId="73fe6e1701840021" providerId="LiveId" clId="{1FBCB629-7083-4E17-A05E-8E71BC6DD11F}" dt="2024-03-20T11:42:19.848" v="31" actId="165"/>
          <ac:spMkLst>
            <pc:docMk/>
            <pc:sldMk cId="110841472" sldId="263"/>
            <ac:spMk id="81" creationId="{A8B270ED-6C59-3455-EF9F-83FA60C8EB6D}"/>
          </ac:spMkLst>
        </pc:spChg>
        <pc:spChg chg="mod">
          <ac:chgData name="Tomi Lind" userId="73fe6e1701840021" providerId="LiveId" clId="{1FBCB629-7083-4E17-A05E-8E71BC6DD11F}" dt="2024-03-20T11:42:19.848" v="31" actId="165"/>
          <ac:spMkLst>
            <pc:docMk/>
            <pc:sldMk cId="110841472" sldId="263"/>
            <ac:spMk id="82" creationId="{E52074CA-5AC8-5F2F-4B70-8D7E99F9D039}"/>
          </ac:spMkLst>
        </pc:spChg>
        <pc:spChg chg="mod">
          <ac:chgData name="Tomi Lind" userId="73fe6e1701840021" providerId="LiveId" clId="{1FBCB629-7083-4E17-A05E-8E71BC6DD11F}" dt="2024-03-20T11:42:19.848" v="31" actId="165"/>
          <ac:spMkLst>
            <pc:docMk/>
            <pc:sldMk cId="110841472" sldId="263"/>
            <ac:spMk id="83" creationId="{3AF404E0-DF6E-6739-B89F-D001BE5B0E5F}"/>
          </ac:spMkLst>
        </pc:spChg>
        <pc:spChg chg="mod">
          <ac:chgData name="Tomi Lind" userId="73fe6e1701840021" providerId="LiveId" clId="{1FBCB629-7083-4E17-A05E-8E71BC6DD11F}" dt="2024-03-20T11:42:19.848" v="31" actId="165"/>
          <ac:spMkLst>
            <pc:docMk/>
            <pc:sldMk cId="110841472" sldId="263"/>
            <ac:spMk id="84" creationId="{5E3E4489-E37D-E9A1-4038-DF45231D792E}"/>
          </ac:spMkLst>
        </pc:spChg>
        <pc:spChg chg="mod">
          <ac:chgData name="Tomi Lind" userId="73fe6e1701840021" providerId="LiveId" clId="{1FBCB629-7083-4E17-A05E-8E71BC6DD11F}" dt="2024-03-20T11:42:19.848" v="31" actId="165"/>
          <ac:spMkLst>
            <pc:docMk/>
            <pc:sldMk cId="110841472" sldId="263"/>
            <ac:spMk id="85" creationId="{57CF24BD-0AB6-7DE0-4F59-1F70C062EF03}"/>
          </ac:spMkLst>
        </pc:spChg>
        <pc:spChg chg="mod">
          <ac:chgData name="Tomi Lind" userId="73fe6e1701840021" providerId="LiveId" clId="{1FBCB629-7083-4E17-A05E-8E71BC6DD11F}" dt="2024-03-20T11:42:19.848" v="31" actId="165"/>
          <ac:spMkLst>
            <pc:docMk/>
            <pc:sldMk cId="110841472" sldId="263"/>
            <ac:spMk id="86" creationId="{EDB618F6-61C5-9105-A8B4-1C11297DE73D}"/>
          </ac:spMkLst>
        </pc:spChg>
        <pc:spChg chg="mod">
          <ac:chgData name="Tomi Lind" userId="73fe6e1701840021" providerId="LiveId" clId="{1FBCB629-7083-4E17-A05E-8E71BC6DD11F}" dt="2024-03-20T11:42:19.848" v="31" actId="165"/>
          <ac:spMkLst>
            <pc:docMk/>
            <pc:sldMk cId="110841472" sldId="263"/>
            <ac:spMk id="87" creationId="{94582042-DDDE-3CB9-F9AC-D2E8136BEAF8}"/>
          </ac:spMkLst>
        </pc:spChg>
        <pc:spChg chg="mod">
          <ac:chgData name="Tomi Lind" userId="73fe6e1701840021" providerId="LiveId" clId="{1FBCB629-7083-4E17-A05E-8E71BC6DD11F}" dt="2024-03-20T11:42:19.848" v="31" actId="165"/>
          <ac:spMkLst>
            <pc:docMk/>
            <pc:sldMk cId="110841472" sldId="263"/>
            <ac:spMk id="88" creationId="{9D1EF9B6-8677-79A8-7C8B-056DB858BBDB}"/>
          </ac:spMkLst>
        </pc:spChg>
        <pc:spChg chg="mod">
          <ac:chgData name="Tomi Lind" userId="73fe6e1701840021" providerId="LiveId" clId="{1FBCB629-7083-4E17-A05E-8E71BC6DD11F}" dt="2024-03-20T11:42:19.848" v="31" actId="165"/>
          <ac:spMkLst>
            <pc:docMk/>
            <pc:sldMk cId="110841472" sldId="263"/>
            <ac:spMk id="89" creationId="{A9ED3294-42AC-1117-F794-5D1E3BBABE97}"/>
          </ac:spMkLst>
        </pc:spChg>
        <pc:spChg chg="mod">
          <ac:chgData name="Tomi Lind" userId="73fe6e1701840021" providerId="LiveId" clId="{1FBCB629-7083-4E17-A05E-8E71BC6DD11F}" dt="2024-03-20T11:42:19.848" v="31" actId="165"/>
          <ac:spMkLst>
            <pc:docMk/>
            <pc:sldMk cId="110841472" sldId="263"/>
            <ac:spMk id="90" creationId="{79655A47-1FF6-37B8-DF9B-8B9D778F24C3}"/>
          </ac:spMkLst>
        </pc:spChg>
        <pc:spChg chg="mod">
          <ac:chgData name="Tomi Lind" userId="73fe6e1701840021" providerId="LiveId" clId="{1FBCB629-7083-4E17-A05E-8E71BC6DD11F}" dt="2024-03-20T11:42:19.848" v="31" actId="165"/>
          <ac:spMkLst>
            <pc:docMk/>
            <pc:sldMk cId="110841472" sldId="263"/>
            <ac:spMk id="91" creationId="{ACAE0195-441E-7817-3B93-2B6079CA422D}"/>
          </ac:spMkLst>
        </pc:spChg>
        <pc:spChg chg="mod">
          <ac:chgData name="Tomi Lind" userId="73fe6e1701840021" providerId="LiveId" clId="{1FBCB629-7083-4E17-A05E-8E71BC6DD11F}" dt="2024-03-20T11:42:19.848" v="31" actId="165"/>
          <ac:spMkLst>
            <pc:docMk/>
            <pc:sldMk cId="110841472" sldId="263"/>
            <ac:spMk id="92" creationId="{862C4DB3-92CD-09CB-3EC1-18B6121572E4}"/>
          </ac:spMkLst>
        </pc:spChg>
        <pc:spChg chg="mod">
          <ac:chgData name="Tomi Lind" userId="73fe6e1701840021" providerId="LiveId" clId="{1FBCB629-7083-4E17-A05E-8E71BC6DD11F}" dt="2024-03-20T11:42:19.848" v="31" actId="165"/>
          <ac:spMkLst>
            <pc:docMk/>
            <pc:sldMk cId="110841472" sldId="263"/>
            <ac:spMk id="93" creationId="{BD63C128-196A-89CB-7321-CC42B3F2F30E}"/>
          </ac:spMkLst>
        </pc:spChg>
        <pc:spChg chg="mod">
          <ac:chgData name="Tomi Lind" userId="73fe6e1701840021" providerId="LiveId" clId="{1FBCB629-7083-4E17-A05E-8E71BC6DD11F}" dt="2024-03-20T11:42:19.848" v="31" actId="165"/>
          <ac:spMkLst>
            <pc:docMk/>
            <pc:sldMk cId="110841472" sldId="263"/>
            <ac:spMk id="94" creationId="{245D12DC-F9B2-500E-CCBE-A568EFF61267}"/>
          </ac:spMkLst>
        </pc:spChg>
        <pc:spChg chg="mod">
          <ac:chgData name="Tomi Lind" userId="73fe6e1701840021" providerId="LiveId" clId="{1FBCB629-7083-4E17-A05E-8E71BC6DD11F}" dt="2024-03-20T11:42:19.848" v="31" actId="165"/>
          <ac:spMkLst>
            <pc:docMk/>
            <pc:sldMk cId="110841472" sldId="263"/>
            <ac:spMk id="95" creationId="{29799485-5B2B-023B-B4BD-DE1F6DEEFD0D}"/>
          </ac:spMkLst>
        </pc:spChg>
        <pc:grpChg chg="mod">
          <ac:chgData name="Tomi Lind" userId="73fe6e1701840021" providerId="LiveId" clId="{1FBCB629-7083-4E17-A05E-8E71BC6DD11F}" dt="2024-03-20T11:42:19.848" v="31" actId="165"/>
          <ac:grpSpMkLst>
            <pc:docMk/>
            <pc:sldMk cId="110841472" sldId="263"/>
            <ac:grpSpMk id="54" creationId="{7949ED4F-2F42-907C-9749-9FD380601DB1}"/>
          </ac:grpSpMkLst>
        </pc:grpChg>
        <pc:grpChg chg="mod topLvl">
          <ac:chgData name="Tomi Lind" userId="73fe6e1701840021" providerId="LiveId" clId="{1FBCB629-7083-4E17-A05E-8E71BC6DD11F}" dt="2024-03-20T11:42:19.848" v="31" actId="165"/>
          <ac:grpSpMkLst>
            <pc:docMk/>
            <pc:sldMk cId="110841472" sldId="263"/>
            <ac:grpSpMk id="65" creationId="{0B538929-2A10-5CEF-14A5-E261BC49DA96}"/>
          </ac:grpSpMkLst>
        </pc:grpChg>
        <pc:grpChg chg="del mod topLvl">
          <ac:chgData name="Tomi Lind" userId="73fe6e1701840021" providerId="LiveId" clId="{1FBCB629-7083-4E17-A05E-8E71BC6DD11F}" dt="2024-03-20T11:37:14.787" v="3" actId="165"/>
          <ac:grpSpMkLst>
            <pc:docMk/>
            <pc:sldMk cId="110841472" sldId="263"/>
            <ac:grpSpMk id="69" creationId="{0B547EA5-CC80-9927-3D39-E4EFEC42A9C3}"/>
          </ac:grpSpMkLst>
        </pc:grpChg>
        <pc:grpChg chg="del">
          <ac:chgData name="Tomi Lind" userId="73fe6e1701840021" providerId="LiveId" clId="{1FBCB629-7083-4E17-A05E-8E71BC6DD11F}" dt="2024-03-20T11:37:07.969" v="2" actId="165"/>
          <ac:grpSpMkLst>
            <pc:docMk/>
            <pc:sldMk cId="110841472" sldId="263"/>
            <ac:grpSpMk id="70" creationId="{6D78F6E4-317F-B29A-07B5-8F7D4238D375}"/>
          </ac:grpSpMkLst>
        </pc:grpChg>
        <pc:grpChg chg="add mod topLvl">
          <ac:chgData name="Tomi Lind" userId="73fe6e1701840021" providerId="LiveId" clId="{1FBCB629-7083-4E17-A05E-8E71BC6DD11F}" dt="2024-03-20T11:42:19.848" v="31" actId="165"/>
          <ac:grpSpMkLst>
            <pc:docMk/>
            <pc:sldMk cId="110841472" sldId="263"/>
            <ac:grpSpMk id="96" creationId="{E8AE559A-27D0-FD87-6F21-F463E30146BB}"/>
          </ac:grpSpMkLst>
        </pc:grpChg>
        <pc:grpChg chg="add del mod">
          <ac:chgData name="Tomi Lind" userId="73fe6e1701840021" providerId="LiveId" clId="{1FBCB629-7083-4E17-A05E-8E71BC6DD11F}" dt="2024-03-20T11:38:56.677" v="21" actId="165"/>
          <ac:grpSpMkLst>
            <pc:docMk/>
            <pc:sldMk cId="110841472" sldId="263"/>
            <ac:grpSpMk id="97" creationId="{904259FE-7A3C-92E4-356B-07A5C2B7ED77}"/>
          </ac:grpSpMkLst>
        </pc:grpChg>
        <pc:grpChg chg="add mod">
          <ac:chgData name="Tomi Lind" userId="73fe6e1701840021" providerId="LiveId" clId="{1FBCB629-7083-4E17-A05E-8E71BC6DD11F}" dt="2024-03-20T11:38:33.109" v="19" actId="164"/>
          <ac:grpSpMkLst>
            <pc:docMk/>
            <pc:sldMk cId="110841472" sldId="263"/>
            <ac:grpSpMk id="98" creationId="{47088C45-F4B4-24F8-EC48-6B2D1D061953}"/>
          </ac:grpSpMkLst>
        </pc:grpChg>
        <pc:grpChg chg="add mod topLvl">
          <ac:chgData name="Tomi Lind" userId="73fe6e1701840021" providerId="LiveId" clId="{1FBCB629-7083-4E17-A05E-8E71BC6DD11F}" dt="2024-03-20T11:42:19.848" v="31" actId="165"/>
          <ac:grpSpMkLst>
            <pc:docMk/>
            <pc:sldMk cId="110841472" sldId="263"/>
            <ac:grpSpMk id="99" creationId="{61AB9722-A73D-3E52-8F4B-9AEF9275D59A}"/>
          </ac:grpSpMkLst>
        </pc:grpChg>
        <pc:grpChg chg="add del mod">
          <ac:chgData name="Tomi Lind" userId="73fe6e1701840021" providerId="LiveId" clId="{1FBCB629-7083-4E17-A05E-8E71BC6DD11F}" dt="2024-03-20T11:42:19.848" v="31" actId="165"/>
          <ac:grpSpMkLst>
            <pc:docMk/>
            <pc:sldMk cId="110841472" sldId="263"/>
            <ac:grpSpMk id="100" creationId="{336DFC5B-9883-7FF9-D3A3-E7B08020544E}"/>
          </ac:grpSpMkLst>
        </pc:grpChg>
        <pc:picChg chg="mod">
          <ac:chgData name="Tomi Lind" userId="73fe6e1701840021" providerId="LiveId" clId="{1FBCB629-7083-4E17-A05E-8E71BC6DD11F}" dt="2024-03-20T11:42:19.848" v="31" actId="165"/>
          <ac:picMkLst>
            <pc:docMk/>
            <pc:sldMk cId="110841472" sldId="263"/>
            <ac:picMk id="6" creationId="{78B4DF73-B433-9BBF-4E21-B77EE2F45C2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3235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1991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5877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8450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4617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5200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5937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682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6381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7624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6565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D0A277-1334-4236-85D9-B2D317AA20BB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8496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336DFC5B-9883-7FF9-D3A3-E7B08020544E}"/>
              </a:ext>
            </a:extLst>
          </p:cNvPr>
          <p:cNvGrpSpPr/>
          <p:nvPr/>
        </p:nvGrpSpPr>
        <p:grpSpPr>
          <a:xfrm>
            <a:off x="0" y="1833196"/>
            <a:ext cx="9899134" cy="3237413"/>
            <a:chOff x="0" y="1833196"/>
            <a:chExt cx="9899134" cy="323741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A8C630-562D-1485-4E0C-6D7F79CA2ECF}"/>
                </a:ext>
              </a:extLst>
            </p:cNvPr>
            <p:cNvSpPr/>
            <p:nvPr/>
          </p:nvSpPr>
          <p:spPr>
            <a:xfrm>
              <a:off x="0" y="1833196"/>
              <a:ext cx="9899134" cy="32374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 sz="1463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1AB9722-A73D-3E52-8F4B-9AEF9275D59A}"/>
                </a:ext>
              </a:extLst>
            </p:cNvPr>
            <p:cNvGrpSpPr/>
            <p:nvPr/>
          </p:nvGrpSpPr>
          <p:grpSpPr>
            <a:xfrm>
              <a:off x="186182" y="1936848"/>
              <a:ext cx="9340161" cy="2984303"/>
              <a:chOff x="186182" y="1936848"/>
              <a:chExt cx="9340161" cy="2984303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E8AE559A-27D0-FD87-6F21-F463E30146BB}"/>
                  </a:ext>
                </a:extLst>
              </p:cNvPr>
              <p:cNvGrpSpPr/>
              <p:nvPr/>
            </p:nvGrpSpPr>
            <p:grpSpPr>
              <a:xfrm>
                <a:off x="3106568" y="4155409"/>
                <a:ext cx="6274421" cy="765742"/>
                <a:chOff x="3148987" y="4346397"/>
                <a:chExt cx="6395167" cy="780478"/>
              </a:xfrm>
            </p:grpSpPr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9799485-5B2B-023B-B4BD-DE1F6DEEFD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48987" y="4346397"/>
                  <a:ext cx="237637" cy="636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37" h="636365">
                      <a:moveTo>
                        <a:pt x="237637" y="0"/>
                      </a:moveTo>
                      <a:lnTo>
                        <a:pt x="125099" y="466344"/>
                      </a:lnTo>
                      <a:cubicBezTo>
                        <a:pt x="122940" y="476059"/>
                        <a:pt x="121726" y="484965"/>
                        <a:pt x="121456" y="493061"/>
                      </a:cubicBezTo>
                      <a:cubicBezTo>
                        <a:pt x="121186" y="501158"/>
                        <a:pt x="122670" y="508309"/>
                        <a:pt x="125909" y="514516"/>
                      </a:cubicBezTo>
                      <a:cubicBezTo>
                        <a:pt x="129147" y="520724"/>
                        <a:pt x="134680" y="525716"/>
                        <a:pt x="142506" y="529494"/>
                      </a:cubicBezTo>
                      <a:cubicBezTo>
                        <a:pt x="150333" y="533273"/>
                        <a:pt x="161262" y="535702"/>
                        <a:pt x="175296" y="536781"/>
                      </a:cubicBezTo>
                      <a:lnTo>
                        <a:pt x="151007" y="636365"/>
                      </a:lnTo>
                      <a:cubicBezTo>
                        <a:pt x="112685" y="636365"/>
                        <a:pt x="82594" y="631372"/>
                        <a:pt x="60734" y="621387"/>
                      </a:cubicBezTo>
                      <a:cubicBezTo>
                        <a:pt x="38874" y="611402"/>
                        <a:pt x="23221" y="597773"/>
                        <a:pt x="13776" y="580501"/>
                      </a:cubicBezTo>
                      <a:cubicBezTo>
                        <a:pt x="4330" y="563229"/>
                        <a:pt x="-258" y="543393"/>
                        <a:pt x="12" y="520993"/>
                      </a:cubicBezTo>
                      <a:cubicBezTo>
                        <a:pt x="282" y="498594"/>
                        <a:pt x="3386" y="474710"/>
                        <a:pt x="9323" y="449342"/>
                      </a:cubicBezTo>
                      <a:lnTo>
                        <a:pt x="112145" y="19431"/>
                      </a:lnTo>
                      <a:lnTo>
                        <a:pt x="237637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defTabSz="742969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FI" altLang="en-FI" sz="6400" b="1" spc="-150" dirty="0">
                    <a:latin typeface="Ubuntu" panose="020B0504030602030204" pitchFamily="34" charset="0"/>
                  </a:endParaRP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45D12DC-F9B2-500E-CCBE-A568EFF612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18846" y="4346397"/>
                  <a:ext cx="421005" cy="628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005" h="628269">
                      <a:moveTo>
                        <a:pt x="271224" y="0"/>
                      </a:moveTo>
                      <a:lnTo>
                        <a:pt x="221837" y="203216"/>
                      </a:lnTo>
                      <a:cubicBezTo>
                        <a:pt x="232632" y="201057"/>
                        <a:pt x="243562" y="199167"/>
                        <a:pt x="254627" y="197548"/>
                      </a:cubicBezTo>
                      <a:cubicBezTo>
                        <a:pt x="265692" y="195929"/>
                        <a:pt x="276622" y="195119"/>
                        <a:pt x="287417" y="195119"/>
                      </a:cubicBezTo>
                      <a:cubicBezTo>
                        <a:pt x="310626" y="195119"/>
                        <a:pt x="330597" y="198493"/>
                        <a:pt x="347329" y="205240"/>
                      </a:cubicBezTo>
                      <a:cubicBezTo>
                        <a:pt x="364061" y="211987"/>
                        <a:pt x="377825" y="221432"/>
                        <a:pt x="388620" y="233577"/>
                      </a:cubicBezTo>
                      <a:cubicBezTo>
                        <a:pt x="399415" y="245721"/>
                        <a:pt x="407511" y="260159"/>
                        <a:pt x="412909" y="276891"/>
                      </a:cubicBezTo>
                      <a:cubicBezTo>
                        <a:pt x="418306" y="293624"/>
                        <a:pt x="421005" y="311705"/>
                        <a:pt x="421005" y="331136"/>
                      </a:cubicBezTo>
                      <a:cubicBezTo>
                        <a:pt x="421005" y="353806"/>
                        <a:pt x="418306" y="376205"/>
                        <a:pt x="412909" y="398335"/>
                      </a:cubicBezTo>
                      <a:lnTo>
                        <a:pt x="357854" y="628269"/>
                      </a:lnTo>
                      <a:lnTo>
                        <a:pt x="237220" y="628269"/>
                      </a:lnTo>
                      <a:lnTo>
                        <a:pt x="290655" y="403193"/>
                      </a:lnTo>
                      <a:cubicBezTo>
                        <a:pt x="292814" y="394017"/>
                        <a:pt x="294839" y="384302"/>
                        <a:pt x="296728" y="374046"/>
                      </a:cubicBezTo>
                      <a:cubicBezTo>
                        <a:pt x="298617" y="363791"/>
                        <a:pt x="299561" y="354076"/>
                        <a:pt x="299561" y="344900"/>
                      </a:cubicBezTo>
                      <a:cubicBezTo>
                        <a:pt x="299561" y="330867"/>
                        <a:pt x="295918" y="318857"/>
                        <a:pt x="288631" y="308872"/>
                      </a:cubicBezTo>
                      <a:cubicBezTo>
                        <a:pt x="281345" y="298886"/>
                        <a:pt x="267446" y="293894"/>
                        <a:pt x="246936" y="293894"/>
                      </a:cubicBezTo>
                      <a:cubicBezTo>
                        <a:pt x="238300" y="293894"/>
                        <a:pt x="230069" y="294433"/>
                        <a:pt x="222242" y="295513"/>
                      </a:cubicBezTo>
                      <a:cubicBezTo>
                        <a:pt x="214416" y="296592"/>
                        <a:pt x="206724" y="297942"/>
                        <a:pt x="199168" y="299561"/>
                      </a:cubicBezTo>
                      <a:lnTo>
                        <a:pt x="120634" y="628269"/>
                      </a:lnTo>
                      <a:lnTo>
                        <a:pt x="0" y="628269"/>
                      </a:lnTo>
                      <a:lnTo>
                        <a:pt x="145733" y="19431"/>
                      </a:lnTo>
                      <a:lnTo>
                        <a:pt x="271224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defTabSz="742969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FI" altLang="en-FI" sz="6400" b="1" spc="-150" dirty="0">
                    <a:latin typeface="Ubuntu" panose="020B0504030602030204" pitchFamily="34" charset="0"/>
                  </a:endParaRP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BD63C128-196A-89CB-7321-CC42B3F2F3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057570" y="4346397"/>
                  <a:ext cx="486584" cy="628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584" h="628269">
                      <a:moveTo>
                        <a:pt x="271224" y="0"/>
                      </a:moveTo>
                      <a:lnTo>
                        <a:pt x="185404" y="356235"/>
                      </a:lnTo>
                      <a:cubicBezTo>
                        <a:pt x="217789" y="330327"/>
                        <a:pt x="248284" y="303879"/>
                        <a:pt x="276891" y="276891"/>
                      </a:cubicBezTo>
                      <a:cubicBezTo>
                        <a:pt x="305498" y="249904"/>
                        <a:pt x="330057" y="225075"/>
                        <a:pt x="350568" y="202406"/>
                      </a:cubicBezTo>
                      <a:lnTo>
                        <a:pt x="486584" y="202406"/>
                      </a:lnTo>
                      <a:cubicBezTo>
                        <a:pt x="456358" y="235870"/>
                        <a:pt x="424918" y="268660"/>
                        <a:pt x="392263" y="300775"/>
                      </a:cubicBezTo>
                      <a:cubicBezTo>
                        <a:pt x="359608" y="332891"/>
                        <a:pt x="322230" y="367030"/>
                        <a:pt x="280130" y="403193"/>
                      </a:cubicBezTo>
                      <a:cubicBezTo>
                        <a:pt x="291464" y="417226"/>
                        <a:pt x="302935" y="433419"/>
                        <a:pt x="314539" y="451770"/>
                      </a:cubicBezTo>
                      <a:cubicBezTo>
                        <a:pt x="326144" y="470122"/>
                        <a:pt x="337208" y="489283"/>
                        <a:pt x="347734" y="509254"/>
                      </a:cubicBezTo>
                      <a:cubicBezTo>
                        <a:pt x="358259" y="529225"/>
                        <a:pt x="367974" y="549465"/>
                        <a:pt x="376880" y="569976"/>
                      </a:cubicBezTo>
                      <a:cubicBezTo>
                        <a:pt x="385786" y="590486"/>
                        <a:pt x="393208" y="609917"/>
                        <a:pt x="399144" y="628269"/>
                      </a:cubicBezTo>
                      <a:lnTo>
                        <a:pt x="264747" y="628269"/>
                      </a:lnTo>
                      <a:cubicBezTo>
                        <a:pt x="259889" y="614235"/>
                        <a:pt x="253817" y="598852"/>
                        <a:pt x="246530" y="582120"/>
                      </a:cubicBezTo>
                      <a:cubicBezTo>
                        <a:pt x="239244" y="565388"/>
                        <a:pt x="231148" y="548791"/>
                        <a:pt x="222242" y="532328"/>
                      </a:cubicBezTo>
                      <a:cubicBezTo>
                        <a:pt x="213336" y="515866"/>
                        <a:pt x="204025" y="499808"/>
                        <a:pt x="194310" y="484155"/>
                      </a:cubicBezTo>
                      <a:cubicBezTo>
                        <a:pt x="184594" y="468503"/>
                        <a:pt x="174878" y="454469"/>
                        <a:pt x="165163" y="442055"/>
                      </a:cubicBezTo>
                      <a:lnTo>
                        <a:pt x="119824" y="628269"/>
                      </a:lnTo>
                      <a:lnTo>
                        <a:pt x="0" y="628269"/>
                      </a:lnTo>
                      <a:lnTo>
                        <a:pt x="145732" y="19431"/>
                      </a:lnTo>
                      <a:lnTo>
                        <a:pt x="271224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defTabSz="742969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FI" altLang="en-FI" sz="6400" b="1" spc="-150" dirty="0">
                    <a:latin typeface="Ubuntu" panose="020B0504030602030204" pitchFamily="34" charset="0"/>
                  </a:endParaRP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862C4DB3-92CD-09CB-3EC1-18B6121572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83684" y="4354493"/>
                  <a:ext cx="148971" cy="142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971" h="142494">
                      <a:moveTo>
                        <a:pt x="83391" y="0"/>
                      </a:moveTo>
                      <a:cubicBezTo>
                        <a:pt x="100123" y="0"/>
                        <a:pt x="115237" y="4993"/>
                        <a:pt x="128730" y="14978"/>
                      </a:cubicBezTo>
                      <a:cubicBezTo>
                        <a:pt x="142224" y="24963"/>
                        <a:pt x="148971" y="40211"/>
                        <a:pt x="148971" y="60722"/>
                      </a:cubicBezTo>
                      <a:cubicBezTo>
                        <a:pt x="148971" y="72057"/>
                        <a:pt x="146677" y="82717"/>
                        <a:pt x="142089" y="92702"/>
                      </a:cubicBezTo>
                      <a:cubicBezTo>
                        <a:pt x="137501" y="102687"/>
                        <a:pt x="131429" y="111323"/>
                        <a:pt x="123872" y="118610"/>
                      </a:cubicBezTo>
                      <a:cubicBezTo>
                        <a:pt x="116316" y="125897"/>
                        <a:pt x="107545" y="131699"/>
                        <a:pt x="97560" y="136017"/>
                      </a:cubicBezTo>
                      <a:cubicBezTo>
                        <a:pt x="87574" y="140335"/>
                        <a:pt x="76914" y="142494"/>
                        <a:pt x="65580" y="142494"/>
                      </a:cubicBezTo>
                      <a:cubicBezTo>
                        <a:pt x="48847" y="142494"/>
                        <a:pt x="33734" y="137501"/>
                        <a:pt x="20240" y="127516"/>
                      </a:cubicBezTo>
                      <a:cubicBezTo>
                        <a:pt x="6747" y="117531"/>
                        <a:pt x="0" y="102283"/>
                        <a:pt x="0" y="81772"/>
                      </a:cubicBezTo>
                      <a:cubicBezTo>
                        <a:pt x="0" y="70437"/>
                        <a:pt x="2294" y="59777"/>
                        <a:pt x="6882" y="49792"/>
                      </a:cubicBezTo>
                      <a:cubicBezTo>
                        <a:pt x="11470" y="39807"/>
                        <a:pt x="17542" y="31171"/>
                        <a:pt x="25098" y="23884"/>
                      </a:cubicBezTo>
                      <a:cubicBezTo>
                        <a:pt x="32655" y="16597"/>
                        <a:pt x="41426" y="10795"/>
                        <a:pt x="51411" y="6477"/>
                      </a:cubicBezTo>
                      <a:cubicBezTo>
                        <a:pt x="61396" y="2159"/>
                        <a:pt x="72056" y="0"/>
                        <a:pt x="83391" y="0"/>
                      </a:cubicBez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defTabSz="742969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FI" altLang="en-FI" sz="6400" b="1" spc="-150" dirty="0">
                    <a:latin typeface="Ubuntu" panose="020B0504030602030204" pitchFamily="34" charset="0"/>
                  </a:endParaRP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ACAE0195-441E-7817-3B93-2B6079CA42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22009" y="4354493"/>
                  <a:ext cx="148971" cy="142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971" h="142494">
                      <a:moveTo>
                        <a:pt x="83391" y="0"/>
                      </a:moveTo>
                      <a:cubicBezTo>
                        <a:pt x="100123" y="0"/>
                        <a:pt x="115237" y="4993"/>
                        <a:pt x="128730" y="14978"/>
                      </a:cubicBezTo>
                      <a:cubicBezTo>
                        <a:pt x="142224" y="24963"/>
                        <a:pt x="148971" y="40211"/>
                        <a:pt x="148971" y="60722"/>
                      </a:cubicBezTo>
                      <a:cubicBezTo>
                        <a:pt x="148971" y="72057"/>
                        <a:pt x="146677" y="82717"/>
                        <a:pt x="142089" y="92702"/>
                      </a:cubicBezTo>
                      <a:cubicBezTo>
                        <a:pt x="137501" y="102687"/>
                        <a:pt x="131429" y="111323"/>
                        <a:pt x="123873" y="118610"/>
                      </a:cubicBezTo>
                      <a:cubicBezTo>
                        <a:pt x="116316" y="125897"/>
                        <a:pt x="107545" y="131699"/>
                        <a:pt x="97560" y="136017"/>
                      </a:cubicBezTo>
                      <a:cubicBezTo>
                        <a:pt x="87574" y="140335"/>
                        <a:pt x="76914" y="142494"/>
                        <a:pt x="65580" y="142494"/>
                      </a:cubicBezTo>
                      <a:cubicBezTo>
                        <a:pt x="48847" y="142494"/>
                        <a:pt x="33734" y="137501"/>
                        <a:pt x="20241" y="127516"/>
                      </a:cubicBezTo>
                      <a:cubicBezTo>
                        <a:pt x="6747" y="117531"/>
                        <a:pt x="0" y="102283"/>
                        <a:pt x="0" y="81772"/>
                      </a:cubicBezTo>
                      <a:cubicBezTo>
                        <a:pt x="0" y="70437"/>
                        <a:pt x="2294" y="59777"/>
                        <a:pt x="6882" y="49792"/>
                      </a:cubicBezTo>
                      <a:cubicBezTo>
                        <a:pt x="11470" y="39807"/>
                        <a:pt x="17542" y="31171"/>
                        <a:pt x="25098" y="23884"/>
                      </a:cubicBezTo>
                      <a:cubicBezTo>
                        <a:pt x="32655" y="16597"/>
                        <a:pt x="41426" y="10795"/>
                        <a:pt x="51411" y="6477"/>
                      </a:cubicBezTo>
                      <a:cubicBezTo>
                        <a:pt x="61396" y="2159"/>
                        <a:pt x="72057" y="0"/>
                        <a:pt x="83391" y="0"/>
                      </a:cubicBez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defTabSz="742969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FI" altLang="en-FI" sz="6400" b="1" spc="-150" dirty="0">
                    <a:latin typeface="Ubuntu" panose="020B0504030602030204" pitchFamily="34" charset="0"/>
                  </a:endParaRP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79655A47-1FF6-37B8-DF9B-8B9D778F24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81913" y="4423311"/>
                  <a:ext cx="319982" cy="561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982" h="561070">
                      <a:moveTo>
                        <a:pt x="216350" y="0"/>
                      </a:moveTo>
                      <a:lnTo>
                        <a:pt x="185585" y="125492"/>
                      </a:lnTo>
                      <a:lnTo>
                        <a:pt x="319982" y="125492"/>
                      </a:lnTo>
                      <a:lnTo>
                        <a:pt x="295693" y="224266"/>
                      </a:lnTo>
                      <a:lnTo>
                        <a:pt x="162105" y="224266"/>
                      </a:lnTo>
                      <a:lnTo>
                        <a:pt x="126482" y="373237"/>
                      </a:lnTo>
                      <a:cubicBezTo>
                        <a:pt x="123244" y="385651"/>
                        <a:pt x="121219" y="397256"/>
                        <a:pt x="120410" y="408051"/>
                      </a:cubicBezTo>
                      <a:cubicBezTo>
                        <a:pt x="119600" y="418846"/>
                        <a:pt x="120949" y="428157"/>
                        <a:pt x="124458" y="435983"/>
                      </a:cubicBezTo>
                      <a:cubicBezTo>
                        <a:pt x="127966" y="443810"/>
                        <a:pt x="134038" y="449882"/>
                        <a:pt x="142674" y="454200"/>
                      </a:cubicBezTo>
                      <a:cubicBezTo>
                        <a:pt x="151310" y="458518"/>
                        <a:pt x="163185" y="460677"/>
                        <a:pt x="178298" y="460677"/>
                      </a:cubicBezTo>
                      <a:cubicBezTo>
                        <a:pt x="191252" y="460677"/>
                        <a:pt x="203801" y="459462"/>
                        <a:pt x="215946" y="457033"/>
                      </a:cubicBezTo>
                      <a:cubicBezTo>
                        <a:pt x="228090" y="454605"/>
                        <a:pt x="240369" y="451231"/>
                        <a:pt x="252783" y="446913"/>
                      </a:cubicBezTo>
                      <a:lnTo>
                        <a:pt x="261689" y="539210"/>
                      </a:lnTo>
                      <a:cubicBezTo>
                        <a:pt x="245497" y="545148"/>
                        <a:pt x="227955" y="550275"/>
                        <a:pt x="209064" y="554593"/>
                      </a:cubicBezTo>
                      <a:cubicBezTo>
                        <a:pt x="190172" y="558911"/>
                        <a:pt x="167773" y="561070"/>
                        <a:pt x="141865" y="561070"/>
                      </a:cubicBezTo>
                      <a:cubicBezTo>
                        <a:pt x="104622" y="561070"/>
                        <a:pt x="75746" y="555538"/>
                        <a:pt x="55235" y="544473"/>
                      </a:cubicBezTo>
                      <a:cubicBezTo>
                        <a:pt x="34724" y="533408"/>
                        <a:pt x="20151" y="518295"/>
                        <a:pt x="11515" y="499134"/>
                      </a:cubicBezTo>
                      <a:cubicBezTo>
                        <a:pt x="2879" y="479973"/>
                        <a:pt x="-899" y="457978"/>
                        <a:pt x="181" y="433149"/>
                      </a:cubicBezTo>
                      <a:cubicBezTo>
                        <a:pt x="1260" y="408321"/>
                        <a:pt x="5038" y="382143"/>
                        <a:pt x="11515" y="354616"/>
                      </a:cubicBezTo>
                      <a:lnTo>
                        <a:pt x="90858" y="19431"/>
                      </a:lnTo>
                      <a:lnTo>
                        <a:pt x="216350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defTabSz="742969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FI" altLang="en-FI" sz="6400" b="1" spc="-150" dirty="0">
                    <a:latin typeface="Ubuntu" panose="020B0504030602030204" pitchFamily="34" charset="0"/>
                  </a:endParaRP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A9ED3294-42AC-1117-F794-5D1E3BBABE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67988" y="4423311"/>
                  <a:ext cx="319982" cy="561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982" h="561070">
                      <a:moveTo>
                        <a:pt x="216350" y="0"/>
                      </a:moveTo>
                      <a:lnTo>
                        <a:pt x="185584" y="125492"/>
                      </a:lnTo>
                      <a:lnTo>
                        <a:pt x="319982" y="125492"/>
                      </a:lnTo>
                      <a:lnTo>
                        <a:pt x="295693" y="224266"/>
                      </a:lnTo>
                      <a:lnTo>
                        <a:pt x="162105" y="224266"/>
                      </a:lnTo>
                      <a:lnTo>
                        <a:pt x="126482" y="373237"/>
                      </a:lnTo>
                      <a:cubicBezTo>
                        <a:pt x="123243" y="385651"/>
                        <a:pt x="121219" y="397256"/>
                        <a:pt x="120410" y="408051"/>
                      </a:cubicBezTo>
                      <a:cubicBezTo>
                        <a:pt x="119600" y="418846"/>
                        <a:pt x="120949" y="428157"/>
                        <a:pt x="124458" y="435983"/>
                      </a:cubicBezTo>
                      <a:cubicBezTo>
                        <a:pt x="127966" y="443810"/>
                        <a:pt x="134038" y="449882"/>
                        <a:pt x="142674" y="454200"/>
                      </a:cubicBezTo>
                      <a:cubicBezTo>
                        <a:pt x="151310" y="458518"/>
                        <a:pt x="163185" y="460677"/>
                        <a:pt x="178298" y="460677"/>
                      </a:cubicBezTo>
                      <a:cubicBezTo>
                        <a:pt x="191252" y="460677"/>
                        <a:pt x="203801" y="459462"/>
                        <a:pt x="215945" y="457033"/>
                      </a:cubicBezTo>
                      <a:cubicBezTo>
                        <a:pt x="228090" y="454605"/>
                        <a:pt x="240369" y="451231"/>
                        <a:pt x="252783" y="446913"/>
                      </a:cubicBezTo>
                      <a:lnTo>
                        <a:pt x="261689" y="539210"/>
                      </a:lnTo>
                      <a:cubicBezTo>
                        <a:pt x="245497" y="545148"/>
                        <a:pt x="227955" y="550275"/>
                        <a:pt x="209063" y="554593"/>
                      </a:cubicBezTo>
                      <a:cubicBezTo>
                        <a:pt x="190172" y="558911"/>
                        <a:pt x="167773" y="561070"/>
                        <a:pt x="141865" y="561070"/>
                      </a:cubicBezTo>
                      <a:cubicBezTo>
                        <a:pt x="104622" y="561070"/>
                        <a:pt x="75745" y="555538"/>
                        <a:pt x="55235" y="544473"/>
                      </a:cubicBezTo>
                      <a:cubicBezTo>
                        <a:pt x="34724" y="533408"/>
                        <a:pt x="20151" y="518295"/>
                        <a:pt x="11515" y="499134"/>
                      </a:cubicBezTo>
                      <a:cubicBezTo>
                        <a:pt x="2879" y="479973"/>
                        <a:pt x="-899" y="457978"/>
                        <a:pt x="180" y="433149"/>
                      </a:cubicBezTo>
                      <a:cubicBezTo>
                        <a:pt x="1260" y="408321"/>
                        <a:pt x="5038" y="382143"/>
                        <a:pt x="11515" y="354616"/>
                      </a:cubicBezTo>
                      <a:lnTo>
                        <a:pt x="90858" y="19431"/>
                      </a:lnTo>
                      <a:lnTo>
                        <a:pt x="216350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defTabSz="742969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FI" altLang="en-FI" sz="6400" b="1" spc="-150" dirty="0">
                    <a:latin typeface="Ubuntu" panose="020B0504030602030204" pitchFamily="34" charset="0"/>
                  </a:endParaRP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9D1EF9B6-8677-79A8-7C8B-056DB858BB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50740" y="4537468"/>
                  <a:ext cx="480917" cy="589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17" h="589407">
                      <a:moveTo>
                        <a:pt x="329517" y="0"/>
                      </a:moveTo>
                      <a:cubicBezTo>
                        <a:pt x="355425" y="0"/>
                        <a:pt x="381063" y="2699"/>
                        <a:pt x="406432" y="8096"/>
                      </a:cubicBezTo>
                      <a:cubicBezTo>
                        <a:pt x="431800" y="13494"/>
                        <a:pt x="456628" y="21860"/>
                        <a:pt x="480917" y="33195"/>
                      </a:cubicBezTo>
                      <a:lnTo>
                        <a:pt x="397526" y="383763"/>
                      </a:lnTo>
                      <a:cubicBezTo>
                        <a:pt x="389430" y="418846"/>
                        <a:pt x="378769" y="449207"/>
                        <a:pt x="365546" y="474845"/>
                      </a:cubicBezTo>
                      <a:cubicBezTo>
                        <a:pt x="352322" y="500483"/>
                        <a:pt x="335859" y="521803"/>
                        <a:pt x="316158" y="538806"/>
                      </a:cubicBezTo>
                      <a:cubicBezTo>
                        <a:pt x="296458" y="555808"/>
                        <a:pt x="272843" y="568492"/>
                        <a:pt x="245316" y="576858"/>
                      </a:cubicBezTo>
                      <a:cubicBezTo>
                        <a:pt x="217789" y="585224"/>
                        <a:pt x="185674" y="589407"/>
                        <a:pt x="148971" y="589407"/>
                      </a:cubicBezTo>
                      <a:cubicBezTo>
                        <a:pt x="114967" y="589407"/>
                        <a:pt x="86360" y="586304"/>
                        <a:pt x="63151" y="580097"/>
                      </a:cubicBezTo>
                      <a:cubicBezTo>
                        <a:pt x="39941" y="573889"/>
                        <a:pt x="18891" y="566198"/>
                        <a:pt x="0" y="557022"/>
                      </a:cubicBezTo>
                      <a:lnTo>
                        <a:pt x="40481" y="461486"/>
                      </a:lnTo>
                      <a:cubicBezTo>
                        <a:pt x="57213" y="469043"/>
                        <a:pt x="74620" y="475520"/>
                        <a:pt x="92702" y="480917"/>
                      </a:cubicBezTo>
                      <a:cubicBezTo>
                        <a:pt x="110784" y="486315"/>
                        <a:pt x="133048" y="489014"/>
                        <a:pt x="159496" y="489014"/>
                      </a:cubicBezTo>
                      <a:cubicBezTo>
                        <a:pt x="194040" y="489014"/>
                        <a:pt x="220083" y="481322"/>
                        <a:pt x="237625" y="465939"/>
                      </a:cubicBezTo>
                      <a:cubicBezTo>
                        <a:pt x="255167" y="450557"/>
                        <a:pt x="266636" y="430721"/>
                        <a:pt x="272034" y="406432"/>
                      </a:cubicBezTo>
                      <a:lnTo>
                        <a:pt x="275272" y="391049"/>
                      </a:lnTo>
                      <a:cubicBezTo>
                        <a:pt x="264477" y="396447"/>
                        <a:pt x="253008" y="400765"/>
                        <a:pt x="240863" y="404003"/>
                      </a:cubicBezTo>
                      <a:cubicBezTo>
                        <a:pt x="228719" y="407242"/>
                        <a:pt x="215900" y="408861"/>
                        <a:pt x="202406" y="408861"/>
                      </a:cubicBezTo>
                      <a:cubicBezTo>
                        <a:pt x="177038" y="408861"/>
                        <a:pt x="155178" y="404948"/>
                        <a:pt x="136827" y="397121"/>
                      </a:cubicBezTo>
                      <a:cubicBezTo>
                        <a:pt x="118475" y="389295"/>
                        <a:pt x="103497" y="378365"/>
                        <a:pt x="91892" y="364331"/>
                      </a:cubicBezTo>
                      <a:cubicBezTo>
                        <a:pt x="80288" y="350298"/>
                        <a:pt x="71652" y="333701"/>
                        <a:pt x="65984" y="314540"/>
                      </a:cubicBezTo>
                      <a:cubicBezTo>
                        <a:pt x="60317" y="295378"/>
                        <a:pt x="57483" y="274463"/>
                        <a:pt x="57483" y="251794"/>
                      </a:cubicBezTo>
                      <a:cubicBezTo>
                        <a:pt x="57483" y="210773"/>
                        <a:pt x="65040" y="174474"/>
                        <a:pt x="80153" y="142899"/>
                      </a:cubicBezTo>
                      <a:cubicBezTo>
                        <a:pt x="95266" y="111324"/>
                        <a:pt x="115371" y="85011"/>
                        <a:pt x="140470" y="63961"/>
                      </a:cubicBezTo>
                      <a:cubicBezTo>
                        <a:pt x="165568" y="42910"/>
                        <a:pt x="194445" y="26988"/>
                        <a:pt x="227100" y="16193"/>
                      </a:cubicBezTo>
                      <a:cubicBezTo>
                        <a:pt x="259755" y="5398"/>
                        <a:pt x="293894" y="0"/>
                        <a:pt x="329517" y="0"/>
                      </a:cubicBezTo>
                      <a:close/>
                      <a:moveTo>
                        <a:pt x="310086" y="101203"/>
                      </a:moveTo>
                      <a:cubicBezTo>
                        <a:pt x="289576" y="101203"/>
                        <a:pt x="271224" y="104847"/>
                        <a:pt x="255032" y="112133"/>
                      </a:cubicBezTo>
                      <a:cubicBezTo>
                        <a:pt x="238839" y="119420"/>
                        <a:pt x="224941" y="129270"/>
                        <a:pt x="213336" y="141685"/>
                      </a:cubicBezTo>
                      <a:cubicBezTo>
                        <a:pt x="201731" y="154099"/>
                        <a:pt x="192826" y="169077"/>
                        <a:pt x="186618" y="186619"/>
                      </a:cubicBezTo>
                      <a:cubicBezTo>
                        <a:pt x="180411" y="204161"/>
                        <a:pt x="177308" y="222917"/>
                        <a:pt x="177308" y="242888"/>
                      </a:cubicBezTo>
                      <a:cubicBezTo>
                        <a:pt x="177308" y="252603"/>
                        <a:pt x="178117" y="261644"/>
                        <a:pt x="179737" y="270010"/>
                      </a:cubicBezTo>
                      <a:cubicBezTo>
                        <a:pt x="181356" y="278376"/>
                        <a:pt x="184325" y="285663"/>
                        <a:pt x="188643" y="291870"/>
                      </a:cubicBezTo>
                      <a:cubicBezTo>
                        <a:pt x="192960" y="298077"/>
                        <a:pt x="198898" y="303070"/>
                        <a:pt x="206454" y="306848"/>
                      </a:cubicBezTo>
                      <a:cubicBezTo>
                        <a:pt x="214011" y="310626"/>
                        <a:pt x="223456" y="312515"/>
                        <a:pt x="234791" y="312515"/>
                      </a:cubicBezTo>
                      <a:cubicBezTo>
                        <a:pt x="242348" y="312515"/>
                        <a:pt x="252468" y="311166"/>
                        <a:pt x="265152" y="308467"/>
                      </a:cubicBezTo>
                      <a:cubicBezTo>
                        <a:pt x="277836" y="305769"/>
                        <a:pt x="289306" y="299561"/>
                        <a:pt x="299561" y="289846"/>
                      </a:cubicBezTo>
                      <a:lnTo>
                        <a:pt x="344091" y="104442"/>
                      </a:lnTo>
                      <a:cubicBezTo>
                        <a:pt x="334915" y="102283"/>
                        <a:pt x="323580" y="101203"/>
                        <a:pt x="310086" y="101203"/>
                      </a:cubicBez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defTabSz="742969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FI" altLang="en-FI" sz="6400" b="1" spc="-150" dirty="0">
                    <a:latin typeface="Ubuntu" panose="020B0504030602030204" pitchFamily="34" charset="0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4582042-DDDE-3CB9-F9AC-D2E8136BEA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827215" y="4537468"/>
                  <a:ext cx="480917" cy="589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17" h="589407">
                      <a:moveTo>
                        <a:pt x="329517" y="0"/>
                      </a:moveTo>
                      <a:cubicBezTo>
                        <a:pt x="355425" y="0"/>
                        <a:pt x="381063" y="2699"/>
                        <a:pt x="406432" y="8096"/>
                      </a:cubicBezTo>
                      <a:cubicBezTo>
                        <a:pt x="431800" y="13494"/>
                        <a:pt x="456628" y="21860"/>
                        <a:pt x="480917" y="33195"/>
                      </a:cubicBezTo>
                      <a:lnTo>
                        <a:pt x="397526" y="383763"/>
                      </a:lnTo>
                      <a:cubicBezTo>
                        <a:pt x="389429" y="418846"/>
                        <a:pt x="378769" y="449207"/>
                        <a:pt x="365545" y="474845"/>
                      </a:cubicBezTo>
                      <a:cubicBezTo>
                        <a:pt x="352321" y="500483"/>
                        <a:pt x="335859" y="521803"/>
                        <a:pt x="316158" y="538806"/>
                      </a:cubicBezTo>
                      <a:cubicBezTo>
                        <a:pt x="296457" y="555808"/>
                        <a:pt x="272843" y="568492"/>
                        <a:pt x="245316" y="576858"/>
                      </a:cubicBezTo>
                      <a:cubicBezTo>
                        <a:pt x="217789" y="585224"/>
                        <a:pt x="185674" y="589407"/>
                        <a:pt x="148971" y="589407"/>
                      </a:cubicBezTo>
                      <a:cubicBezTo>
                        <a:pt x="114967" y="589407"/>
                        <a:pt x="86360" y="586304"/>
                        <a:pt x="63150" y="580097"/>
                      </a:cubicBezTo>
                      <a:cubicBezTo>
                        <a:pt x="39941" y="573889"/>
                        <a:pt x="18891" y="566198"/>
                        <a:pt x="0" y="557022"/>
                      </a:cubicBezTo>
                      <a:lnTo>
                        <a:pt x="40481" y="461486"/>
                      </a:lnTo>
                      <a:cubicBezTo>
                        <a:pt x="57213" y="469043"/>
                        <a:pt x="74620" y="475520"/>
                        <a:pt x="92702" y="480917"/>
                      </a:cubicBezTo>
                      <a:cubicBezTo>
                        <a:pt x="110783" y="486315"/>
                        <a:pt x="133048" y="489014"/>
                        <a:pt x="159496" y="489014"/>
                      </a:cubicBezTo>
                      <a:cubicBezTo>
                        <a:pt x="194040" y="489014"/>
                        <a:pt x="220083" y="481322"/>
                        <a:pt x="237625" y="465939"/>
                      </a:cubicBezTo>
                      <a:cubicBezTo>
                        <a:pt x="255167" y="450557"/>
                        <a:pt x="266636" y="430721"/>
                        <a:pt x="272034" y="406432"/>
                      </a:cubicBezTo>
                      <a:lnTo>
                        <a:pt x="275272" y="391049"/>
                      </a:lnTo>
                      <a:cubicBezTo>
                        <a:pt x="264477" y="396447"/>
                        <a:pt x="253008" y="400765"/>
                        <a:pt x="240863" y="404003"/>
                      </a:cubicBezTo>
                      <a:cubicBezTo>
                        <a:pt x="228719" y="407242"/>
                        <a:pt x="215900" y="408861"/>
                        <a:pt x="202406" y="408861"/>
                      </a:cubicBezTo>
                      <a:cubicBezTo>
                        <a:pt x="177038" y="408861"/>
                        <a:pt x="155178" y="404948"/>
                        <a:pt x="136827" y="397121"/>
                      </a:cubicBezTo>
                      <a:cubicBezTo>
                        <a:pt x="118475" y="389295"/>
                        <a:pt x="103497" y="378365"/>
                        <a:pt x="91892" y="364331"/>
                      </a:cubicBezTo>
                      <a:cubicBezTo>
                        <a:pt x="80288" y="350298"/>
                        <a:pt x="71652" y="333701"/>
                        <a:pt x="65984" y="314540"/>
                      </a:cubicBezTo>
                      <a:cubicBezTo>
                        <a:pt x="60317" y="295378"/>
                        <a:pt x="57483" y="274463"/>
                        <a:pt x="57483" y="251794"/>
                      </a:cubicBezTo>
                      <a:cubicBezTo>
                        <a:pt x="57483" y="210773"/>
                        <a:pt x="65040" y="174474"/>
                        <a:pt x="80153" y="142899"/>
                      </a:cubicBezTo>
                      <a:cubicBezTo>
                        <a:pt x="95266" y="111324"/>
                        <a:pt x="115371" y="85011"/>
                        <a:pt x="140470" y="63961"/>
                      </a:cubicBezTo>
                      <a:cubicBezTo>
                        <a:pt x="165568" y="42910"/>
                        <a:pt x="194445" y="26988"/>
                        <a:pt x="227100" y="16193"/>
                      </a:cubicBezTo>
                      <a:cubicBezTo>
                        <a:pt x="259754" y="5398"/>
                        <a:pt x="293894" y="0"/>
                        <a:pt x="329517" y="0"/>
                      </a:cubicBezTo>
                      <a:close/>
                      <a:moveTo>
                        <a:pt x="310086" y="101203"/>
                      </a:moveTo>
                      <a:cubicBezTo>
                        <a:pt x="289576" y="101203"/>
                        <a:pt x="271224" y="104847"/>
                        <a:pt x="255032" y="112133"/>
                      </a:cubicBezTo>
                      <a:cubicBezTo>
                        <a:pt x="238839" y="119420"/>
                        <a:pt x="224941" y="129270"/>
                        <a:pt x="213336" y="141685"/>
                      </a:cubicBezTo>
                      <a:cubicBezTo>
                        <a:pt x="201731" y="154099"/>
                        <a:pt x="192825" y="169077"/>
                        <a:pt x="186619" y="186619"/>
                      </a:cubicBezTo>
                      <a:cubicBezTo>
                        <a:pt x="180411" y="204161"/>
                        <a:pt x="177308" y="222917"/>
                        <a:pt x="177308" y="242888"/>
                      </a:cubicBezTo>
                      <a:cubicBezTo>
                        <a:pt x="177308" y="252603"/>
                        <a:pt x="178117" y="261644"/>
                        <a:pt x="179737" y="270010"/>
                      </a:cubicBezTo>
                      <a:cubicBezTo>
                        <a:pt x="181356" y="278376"/>
                        <a:pt x="184324" y="285663"/>
                        <a:pt x="188643" y="291870"/>
                      </a:cubicBezTo>
                      <a:cubicBezTo>
                        <a:pt x="192960" y="298077"/>
                        <a:pt x="198898" y="303070"/>
                        <a:pt x="206454" y="306848"/>
                      </a:cubicBezTo>
                      <a:cubicBezTo>
                        <a:pt x="214011" y="310626"/>
                        <a:pt x="223456" y="312515"/>
                        <a:pt x="234791" y="312515"/>
                      </a:cubicBezTo>
                      <a:cubicBezTo>
                        <a:pt x="242347" y="312515"/>
                        <a:pt x="252468" y="311166"/>
                        <a:pt x="265152" y="308467"/>
                      </a:cubicBezTo>
                      <a:cubicBezTo>
                        <a:pt x="277836" y="305769"/>
                        <a:pt x="289306" y="299561"/>
                        <a:pt x="299561" y="289846"/>
                      </a:cubicBezTo>
                      <a:lnTo>
                        <a:pt x="344091" y="104442"/>
                      </a:lnTo>
                      <a:cubicBezTo>
                        <a:pt x="334915" y="102283"/>
                        <a:pt x="323580" y="101203"/>
                        <a:pt x="310086" y="101203"/>
                      </a:cubicBez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defTabSz="742969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FI" altLang="en-FI" sz="6400" b="1" spc="-150" dirty="0">
                    <a:latin typeface="Ubuntu" panose="020B0504030602030204" pitchFamily="34" charset="0"/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DB618F6-61C5-9105-A8B4-1C11297DE7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948259" y="4537468"/>
                  <a:ext cx="388620" cy="448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620" h="448532">
                      <a:moveTo>
                        <a:pt x="255032" y="0"/>
                      </a:moveTo>
                      <a:cubicBezTo>
                        <a:pt x="273923" y="0"/>
                        <a:pt x="291465" y="2699"/>
                        <a:pt x="307657" y="8096"/>
                      </a:cubicBezTo>
                      <a:cubicBezTo>
                        <a:pt x="323850" y="13494"/>
                        <a:pt x="338018" y="21320"/>
                        <a:pt x="350163" y="31576"/>
                      </a:cubicBezTo>
                      <a:cubicBezTo>
                        <a:pt x="362307" y="41831"/>
                        <a:pt x="371752" y="54380"/>
                        <a:pt x="378499" y="69223"/>
                      </a:cubicBezTo>
                      <a:cubicBezTo>
                        <a:pt x="385247" y="84066"/>
                        <a:pt x="388620" y="100933"/>
                        <a:pt x="388620" y="119825"/>
                      </a:cubicBezTo>
                      <a:cubicBezTo>
                        <a:pt x="388620" y="150051"/>
                        <a:pt x="381873" y="175689"/>
                        <a:pt x="368379" y="196739"/>
                      </a:cubicBezTo>
                      <a:cubicBezTo>
                        <a:pt x="354886" y="217789"/>
                        <a:pt x="336129" y="234926"/>
                        <a:pt x="312110" y="248150"/>
                      </a:cubicBezTo>
                      <a:cubicBezTo>
                        <a:pt x="288091" y="261374"/>
                        <a:pt x="259619" y="270955"/>
                        <a:pt x="226695" y="276892"/>
                      </a:cubicBezTo>
                      <a:cubicBezTo>
                        <a:pt x="193770" y="282829"/>
                        <a:pt x="157877" y="285798"/>
                        <a:pt x="119014" y="285798"/>
                      </a:cubicBezTo>
                      <a:cubicBezTo>
                        <a:pt x="122793" y="308467"/>
                        <a:pt x="131024" y="324525"/>
                        <a:pt x="143708" y="333971"/>
                      </a:cubicBezTo>
                      <a:cubicBezTo>
                        <a:pt x="156392" y="343416"/>
                        <a:pt x="176498" y="348139"/>
                        <a:pt x="204025" y="348139"/>
                      </a:cubicBezTo>
                      <a:cubicBezTo>
                        <a:pt x="221297" y="348139"/>
                        <a:pt x="238839" y="346655"/>
                        <a:pt x="256651" y="343686"/>
                      </a:cubicBezTo>
                      <a:cubicBezTo>
                        <a:pt x="274463" y="340717"/>
                        <a:pt x="291195" y="336264"/>
                        <a:pt x="306848" y="330327"/>
                      </a:cubicBezTo>
                      <a:lnTo>
                        <a:pt x="315753" y="425053"/>
                      </a:lnTo>
                      <a:cubicBezTo>
                        <a:pt x="300641" y="430991"/>
                        <a:pt x="281344" y="436388"/>
                        <a:pt x="257865" y="441246"/>
                      </a:cubicBezTo>
                      <a:cubicBezTo>
                        <a:pt x="234386" y="446104"/>
                        <a:pt x="208883" y="448532"/>
                        <a:pt x="181356" y="448532"/>
                      </a:cubicBezTo>
                      <a:cubicBezTo>
                        <a:pt x="147891" y="448532"/>
                        <a:pt x="119689" y="443810"/>
                        <a:pt x="96750" y="434364"/>
                      </a:cubicBezTo>
                      <a:cubicBezTo>
                        <a:pt x="73810" y="424918"/>
                        <a:pt x="55189" y="412099"/>
                        <a:pt x="40886" y="395907"/>
                      </a:cubicBezTo>
                      <a:cubicBezTo>
                        <a:pt x="26583" y="379714"/>
                        <a:pt x="16192" y="360823"/>
                        <a:pt x="9715" y="339233"/>
                      </a:cubicBezTo>
                      <a:cubicBezTo>
                        <a:pt x="3238" y="317643"/>
                        <a:pt x="0" y="294704"/>
                        <a:pt x="0" y="270415"/>
                      </a:cubicBezTo>
                      <a:cubicBezTo>
                        <a:pt x="0" y="235871"/>
                        <a:pt x="6072" y="202406"/>
                        <a:pt x="18216" y="170021"/>
                      </a:cubicBezTo>
                      <a:cubicBezTo>
                        <a:pt x="30361" y="137636"/>
                        <a:pt x="47498" y="108895"/>
                        <a:pt x="69627" y="83796"/>
                      </a:cubicBezTo>
                      <a:cubicBezTo>
                        <a:pt x="91757" y="58698"/>
                        <a:pt x="118610" y="38457"/>
                        <a:pt x="150185" y="23075"/>
                      </a:cubicBezTo>
                      <a:cubicBezTo>
                        <a:pt x="181760" y="7692"/>
                        <a:pt x="216709" y="0"/>
                        <a:pt x="255032" y="0"/>
                      </a:cubicBezTo>
                      <a:close/>
                      <a:moveTo>
                        <a:pt x="235601" y="95536"/>
                      </a:moveTo>
                      <a:cubicBezTo>
                        <a:pt x="208073" y="95536"/>
                        <a:pt x="183919" y="105386"/>
                        <a:pt x="163139" y="125087"/>
                      </a:cubicBezTo>
                      <a:cubicBezTo>
                        <a:pt x="142359" y="144788"/>
                        <a:pt x="128730" y="170831"/>
                        <a:pt x="122253" y="203216"/>
                      </a:cubicBezTo>
                      <a:cubicBezTo>
                        <a:pt x="155718" y="202137"/>
                        <a:pt x="182705" y="199303"/>
                        <a:pt x="203215" y="194715"/>
                      </a:cubicBezTo>
                      <a:cubicBezTo>
                        <a:pt x="223726" y="190127"/>
                        <a:pt x="239649" y="184595"/>
                        <a:pt x="250984" y="178118"/>
                      </a:cubicBezTo>
                      <a:cubicBezTo>
                        <a:pt x="262318" y="171641"/>
                        <a:pt x="269875" y="164624"/>
                        <a:pt x="273653" y="157067"/>
                      </a:cubicBezTo>
                      <a:cubicBezTo>
                        <a:pt x="277431" y="149511"/>
                        <a:pt x="279320" y="141954"/>
                        <a:pt x="279320" y="134398"/>
                      </a:cubicBezTo>
                      <a:cubicBezTo>
                        <a:pt x="279320" y="108490"/>
                        <a:pt x="264747" y="95536"/>
                        <a:pt x="235601" y="95536"/>
                      </a:cubicBez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defTabSz="742969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FI" altLang="en-FI" sz="6400" b="1" spc="-150" dirty="0">
                    <a:latin typeface="Ubuntu" panose="020B0504030602030204" pitchFamily="34" charset="0"/>
                  </a:endParaRP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7CF24BD-0AB6-7DE0-4F59-1F70C062EF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310335" y="4537468"/>
                  <a:ext cx="408051" cy="448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51" h="448532">
                      <a:moveTo>
                        <a:pt x="239649" y="0"/>
                      </a:moveTo>
                      <a:cubicBezTo>
                        <a:pt x="267716" y="0"/>
                        <a:pt x="292409" y="4318"/>
                        <a:pt x="313729" y="12954"/>
                      </a:cubicBezTo>
                      <a:cubicBezTo>
                        <a:pt x="335050" y="21590"/>
                        <a:pt x="352592" y="33735"/>
                        <a:pt x="366355" y="49387"/>
                      </a:cubicBezTo>
                      <a:cubicBezTo>
                        <a:pt x="380118" y="65040"/>
                        <a:pt x="390508" y="83527"/>
                        <a:pt x="397525" y="104847"/>
                      </a:cubicBezTo>
                      <a:cubicBezTo>
                        <a:pt x="404542" y="126167"/>
                        <a:pt x="408051" y="149781"/>
                        <a:pt x="408051" y="175689"/>
                      </a:cubicBezTo>
                      <a:cubicBezTo>
                        <a:pt x="408051" y="208074"/>
                        <a:pt x="402922" y="240459"/>
                        <a:pt x="392668" y="272844"/>
                      </a:cubicBezTo>
                      <a:cubicBezTo>
                        <a:pt x="382413" y="305229"/>
                        <a:pt x="367299" y="334375"/>
                        <a:pt x="347329" y="360283"/>
                      </a:cubicBezTo>
                      <a:cubicBezTo>
                        <a:pt x="327358" y="386191"/>
                        <a:pt x="302394" y="407377"/>
                        <a:pt x="272438" y="423839"/>
                      </a:cubicBezTo>
                      <a:cubicBezTo>
                        <a:pt x="242482" y="440301"/>
                        <a:pt x="207803" y="448532"/>
                        <a:pt x="168402" y="448532"/>
                      </a:cubicBezTo>
                      <a:cubicBezTo>
                        <a:pt x="139794" y="448532"/>
                        <a:pt x="114966" y="444214"/>
                        <a:pt x="93916" y="435578"/>
                      </a:cubicBezTo>
                      <a:cubicBezTo>
                        <a:pt x="72866" y="426943"/>
                        <a:pt x="55459" y="414798"/>
                        <a:pt x="41695" y="399145"/>
                      </a:cubicBezTo>
                      <a:cubicBezTo>
                        <a:pt x="27932" y="383493"/>
                        <a:pt x="17542" y="365006"/>
                        <a:pt x="10525" y="343686"/>
                      </a:cubicBezTo>
                      <a:cubicBezTo>
                        <a:pt x="3508" y="322366"/>
                        <a:pt x="0" y="298752"/>
                        <a:pt x="0" y="272844"/>
                      </a:cubicBezTo>
                      <a:cubicBezTo>
                        <a:pt x="0" y="240459"/>
                        <a:pt x="5262" y="208074"/>
                        <a:pt x="15788" y="175689"/>
                      </a:cubicBezTo>
                      <a:cubicBezTo>
                        <a:pt x="26313" y="143304"/>
                        <a:pt x="41830" y="114157"/>
                        <a:pt x="62341" y="88249"/>
                      </a:cubicBezTo>
                      <a:cubicBezTo>
                        <a:pt x="82852" y="62341"/>
                        <a:pt x="107950" y="41156"/>
                        <a:pt x="137636" y="24694"/>
                      </a:cubicBezTo>
                      <a:cubicBezTo>
                        <a:pt x="167322" y="8231"/>
                        <a:pt x="201326" y="0"/>
                        <a:pt x="239649" y="0"/>
                      </a:cubicBezTo>
                      <a:close/>
                      <a:moveTo>
                        <a:pt x="228314" y="102013"/>
                      </a:moveTo>
                      <a:cubicBezTo>
                        <a:pt x="210502" y="102013"/>
                        <a:pt x="194849" y="107141"/>
                        <a:pt x="181356" y="117396"/>
                      </a:cubicBezTo>
                      <a:cubicBezTo>
                        <a:pt x="167862" y="127651"/>
                        <a:pt x="156526" y="140605"/>
                        <a:pt x="147352" y="156258"/>
                      </a:cubicBezTo>
                      <a:cubicBezTo>
                        <a:pt x="138176" y="171911"/>
                        <a:pt x="131294" y="189048"/>
                        <a:pt x="126706" y="207669"/>
                      </a:cubicBezTo>
                      <a:cubicBezTo>
                        <a:pt x="122118" y="226290"/>
                        <a:pt x="119824" y="243967"/>
                        <a:pt x="119824" y="260699"/>
                      </a:cubicBezTo>
                      <a:cubicBezTo>
                        <a:pt x="119824" y="288227"/>
                        <a:pt x="124142" y="309412"/>
                        <a:pt x="132778" y="324255"/>
                      </a:cubicBezTo>
                      <a:cubicBezTo>
                        <a:pt x="141414" y="339098"/>
                        <a:pt x="157066" y="346520"/>
                        <a:pt x="179736" y="346520"/>
                      </a:cubicBezTo>
                      <a:cubicBezTo>
                        <a:pt x="197548" y="346520"/>
                        <a:pt x="213200" y="341392"/>
                        <a:pt x="226694" y="331137"/>
                      </a:cubicBezTo>
                      <a:cubicBezTo>
                        <a:pt x="240188" y="320882"/>
                        <a:pt x="251523" y="307928"/>
                        <a:pt x="260698" y="292275"/>
                      </a:cubicBezTo>
                      <a:cubicBezTo>
                        <a:pt x="269875" y="276622"/>
                        <a:pt x="276756" y="259485"/>
                        <a:pt x="281344" y="240864"/>
                      </a:cubicBezTo>
                      <a:cubicBezTo>
                        <a:pt x="285932" y="222242"/>
                        <a:pt x="288226" y="204565"/>
                        <a:pt x="288226" y="187833"/>
                      </a:cubicBezTo>
                      <a:cubicBezTo>
                        <a:pt x="288226" y="160306"/>
                        <a:pt x="283908" y="139121"/>
                        <a:pt x="275272" y="124278"/>
                      </a:cubicBezTo>
                      <a:cubicBezTo>
                        <a:pt x="266636" y="109435"/>
                        <a:pt x="250984" y="102013"/>
                        <a:pt x="228314" y="102013"/>
                      </a:cubicBez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defTabSz="742969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FI" altLang="en-FI" sz="6400" b="1" spc="-150" dirty="0">
                    <a:latin typeface="Ubuntu" panose="020B0504030602030204" pitchFamily="34" charset="0"/>
                  </a:endParaRP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5E3E4489-E37D-E9A1-4038-DF45231D79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71321" y="4539087"/>
                  <a:ext cx="422235" cy="435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235" h="435579">
                      <a:moveTo>
                        <a:pt x="269605" y="0"/>
                      </a:moveTo>
                      <a:cubicBezTo>
                        <a:pt x="333295" y="0"/>
                        <a:pt x="377015" y="18352"/>
                        <a:pt x="400764" y="55055"/>
                      </a:cubicBezTo>
                      <a:cubicBezTo>
                        <a:pt x="424513" y="91758"/>
                        <a:pt x="428561" y="141955"/>
                        <a:pt x="412909" y="205645"/>
                      </a:cubicBezTo>
                      <a:lnTo>
                        <a:pt x="357854" y="435579"/>
                      </a:lnTo>
                      <a:lnTo>
                        <a:pt x="237220" y="435579"/>
                      </a:lnTo>
                      <a:lnTo>
                        <a:pt x="290655" y="210503"/>
                      </a:lnTo>
                      <a:cubicBezTo>
                        <a:pt x="293894" y="196469"/>
                        <a:pt x="296458" y="182841"/>
                        <a:pt x="298347" y="169617"/>
                      </a:cubicBezTo>
                      <a:cubicBezTo>
                        <a:pt x="300236" y="156393"/>
                        <a:pt x="300101" y="144788"/>
                        <a:pt x="297942" y="134803"/>
                      </a:cubicBezTo>
                      <a:cubicBezTo>
                        <a:pt x="295783" y="124818"/>
                        <a:pt x="290790" y="116721"/>
                        <a:pt x="282964" y="110514"/>
                      </a:cubicBezTo>
                      <a:cubicBezTo>
                        <a:pt x="275138" y="104307"/>
                        <a:pt x="263128" y="101204"/>
                        <a:pt x="246936" y="101204"/>
                      </a:cubicBezTo>
                      <a:cubicBezTo>
                        <a:pt x="231283" y="101204"/>
                        <a:pt x="215360" y="102823"/>
                        <a:pt x="199168" y="106061"/>
                      </a:cubicBezTo>
                      <a:lnTo>
                        <a:pt x="120634" y="435579"/>
                      </a:lnTo>
                      <a:lnTo>
                        <a:pt x="0" y="435579"/>
                      </a:lnTo>
                      <a:lnTo>
                        <a:pt x="97965" y="29147"/>
                      </a:lnTo>
                      <a:cubicBezTo>
                        <a:pt x="107140" y="26448"/>
                        <a:pt x="117261" y="23345"/>
                        <a:pt x="128326" y="19836"/>
                      </a:cubicBezTo>
                      <a:cubicBezTo>
                        <a:pt x="139390" y="16328"/>
                        <a:pt x="151805" y="13089"/>
                        <a:pt x="165568" y="10121"/>
                      </a:cubicBezTo>
                      <a:cubicBezTo>
                        <a:pt x="179332" y="7152"/>
                        <a:pt x="194715" y="4723"/>
                        <a:pt x="211717" y="2834"/>
                      </a:cubicBezTo>
                      <a:cubicBezTo>
                        <a:pt x="228719" y="945"/>
                        <a:pt x="248015" y="0"/>
                        <a:pt x="269605" y="0"/>
                      </a:cubicBez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defTabSz="742969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FI" altLang="en-FI" sz="6400" b="1" spc="-150" dirty="0">
                    <a:latin typeface="Ubuntu" panose="020B0504030602030204" pitchFamily="34" charset="0"/>
                  </a:endParaRP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3AF404E0-DF6E-6739-B89F-D001BE5B0E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419021" y="4539087"/>
                  <a:ext cx="422235" cy="435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235" h="435579">
                      <a:moveTo>
                        <a:pt x="269605" y="0"/>
                      </a:moveTo>
                      <a:cubicBezTo>
                        <a:pt x="333295" y="0"/>
                        <a:pt x="377015" y="18352"/>
                        <a:pt x="400764" y="55055"/>
                      </a:cubicBezTo>
                      <a:cubicBezTo>
                        <a:pt x="424513" y="91758"/>
                        <a:pt x="428561" y="141955"/>
                        <a:pt x="412909" y="205645"/>
                      </a:cubicBezTo>
                      <a:lnTo>
                        <a:pt x="357854" y="435579"/>
                      </a:lnTo>
                      <a:lnTo>
                        <a:pt x="237220" y="435579"/>
                      </a:lnTo>
                      <a:lnTo>
                        <a:pt x="290655" y="210503"/>
                      </a:lnTo>
                      <a:cubicBezTo>
                        <a:pt x="293894" y="196469"/>
                        <a:pt x="296457" y="182841"/>
                        <a:pt x="298347" y="169617"/>
                      </a:cubicBezTo>
                      <a:cubicBezTo>
                        <a:pt x="300236" y="156393"/>
                        <a:pt x="300101" y="144788"/>
                        <a:pt x="297942" y="134803"/>
                      </a:cubicBezTo>
                      <a:cubicBezTo>
                        <a:pt x="295783" y="124818"/>
                        <a:pt x="290790" y="116721"/>
                        <a:pt x="282964" y="110514"/>
                      </a:cubicBezTo>
                      <a:cubicBezTo>
                        <a:pt x="275138" y="104307"/>
                        <a:pt x="263128" y="101204"/>
                        <a:pt x="246936" y="101204"/>
                      </a:cubicBezTo>
                      <a:cubicBezTo>
                        <a:pt x="231283" y="101204"/>
                        <a:pt x="215360" y="102823"/>
                        <a:pt x="199168" y="106061"/>
                      </a:cubicBezTo>
                      <a:lnTo>
                        <a:pt x="120634" y="435579"/>
                      </a:lnTo>
                      <a:lnTo>
                        <a:pt x="0" y="435579"/>
                      </a:lnTo>
                      <a:lnTo>
                        <a:pt x="97965" y="29147"/>
                      </a:lnTo>
                      <a:cubicBezTo>
                        <a:pt x="107140" y="26448"/>
                        <a:pt x="117261" y="23345"/>
                        <a:pt x="128326" y="19836"/>
                      </a:cubicBezTo>
                      <a:cubicBezTo>
                        <a:pt x="139390" y="16328"/>
                        <a:pt x="151805" y="13089"/>
                        <a:pt x="165568" y="10121"/>
                      </a:cubicBezTo>
                      <a:cubicBezTo>
                        <a:pt x="179332" y="7152"/>
                        <a:pt x="194715" y="4723"/>
                        <a:pt x="211717" y="2834"/>
                      </a:cubicBezTo>
                      <a:cubicBezTo>
                        <a:pt x="228719" y="945"/>
                        <a:pt x="248015" y="0"/>
                        <a:pt x="269605" y="0"/>
                      </a:cubicBez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defTabSz="742969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FI" altLang="en-FI" sz="6400" b="1" spc="-150" dirty="0">
                    <a:latin typeface="Ubuntu" panose="020B0504030602030204" pitchFamily="34" charset="0"/>
                  </a:endParaRP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E52074CA-5AC8-5F2F-4B70-8D7E99F9D03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85821" y="4539087"/>
                  <a:ext cx="422235" cy="435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235" h="435579">
                      <a:moveTo>
                        <a:pt x="269605" y="0"/>
                      </a:moveTo>
                      <a:cubicBezTo>
                        <a:pt x="333296" y="0"/>
                        <a:pt x="377015" y="18352"/>
                        <a:pt x="400764" y="55055"/>
                      </a:cubicBezTo>
                      <a:cubicBezTo>
                        <a:pt x="424513" y="91758"/>
                        <a:pt x="428561" y="141955"/>
                        <a:pt x="412909" y="205645"/>
                      </a:cubicBezTo>
                      <a:lnTo>
                        <a:pt x="357854" y="435579"/>
                      </a:lnTo>
                      <a:lnTo>
                        <a:pt x="237220" y="435579"/>
                      </a:lnTo>
                      <a:lnTo>
                        <a:pt x="290656" y="210503"/>
                      </a:lnTo>
                      <a:cubicBezTo>
                        <a:pt x="293894" y="196469"/>
                        <a:pt x="296457" y="182841"/>
                        <a:pt x="298347" y="169617"/>
                      </a:cubicBezTo>
                      <a:cubicBezTo>
                        <a:pt x="300236" y="156393"/>
                        <a:pt x="300101" y="144788"/>
                        <a:pt x="297942" y="134803"/>
                      </a:cubicBezTo>
                      <a:cubicBezTo>
                        <a:pt x="295783" y="124818"/>
                        <a:pt x="290790" y="116721"/>
                        <a:pt x="282964" y="110514"/>
                      </a:cubicBezTo>
                      <a:cubicBezTo>
                        <a:pt x="275137" y="104307"/>
                        <a:pt x="263128" y="101204"/>
                        <a:pt x="246936" y="101204"/>
                      </a:cubicBezTo>
                      <a:cubicBezTo>
                        <a:pt x="231283" y="101204"/>
                        <a:pt x="215360" y="102823"/>
                        <a:pt x="199168" y="106061"/>
                      </a:cubicBezTo>
                      <a:lnTo>
                        <a:pt x="120634" y="435579"/>
                      </a:lnTo>
                      <a:lnTo>
                        <a:pt x="0" y="435579"/>
                      </a:lnTo>
                      <a:lnTo>
                        <a:pt x="97965" y="29147"/>
                      </a:lnTo>
                      <a:cubicBezTo>
                        <a:pt x="107140" y="26448"/>
                        <a:pt x="117261" y="23345"/>
                        <a:pt x="128326" y="19836"/>
                      </a:cubicBezTo>
                      <a:cubicBezTo>
                        <a:pt x="139390" y="16328"/>
                        <a:pt x="151805" y="13089"/>
                        <a:pt x="165568" y="10121"/>
                      </a:cubicBezTo>
                      <a:cubicBezTo>
                        <a:pt x="179332" y="7152"/>
                        <a:pt x="194715" y="4723"/>
                        <a:pt x="211717" y="2834"/>
                      </a:cubicBezTo>
                      <a:cubicBezTo>
                        <a:pt x="228719" y="945"/>
                        <a:pt x="248015" y="0"/>
                        <a:pt x="269605" y="0"/>
                      </a:cubicBez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defTabSz="742969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FI" altLang="en-FI" sz="6400" b="1" spc="-150" dirty="0">
                    <a:latin typeface="Ubuntu" panose="020B0504030602030204" pitchFamily="34" charset="0"/>
                  </a:endParaRP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8B270ED-6C59-3455-EF9F-83FA60C8EB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33720" y="4539897"/>
                  <a:ext cx="361092" cy="434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092" h="434769">
                      <a:moveTo>
                        <a:pt x="272843" y="0"/>
                      </a:moveTo>
                      <a:cubicBezTo>
                        <a:pt x="286337" y="0"/>
                        <a:pt x="301315" y="1215"/>
                        <a:pt x="317778" y="3643"/>
                      </a:cubicBezTo>
                      <a:cubicBezTo>
                        <a:pt x="334240" y="6072"/>
                        <a:pt x="348678" y="9985"/>
                        <a:pt x="361092" y="15383"/>
                      </a:cubicBezTo>
                      <a:lnTo>
                        <a:pt x="325469" y="112538"/>
                      </a:lnTo>
                      <a:cubicBezTo>
                        <a:pt x="314674" y="109839"/>
                        <a:pt x="304014" y="107275"/>
                        <a:pt x="293489" y="104847"/>
                      </a:cubicBezTo>
                      <a:cubicBezTo>
                        <a:pt x="282964" y="102418"/>
                        <a:pt x="267446" y="101203"/>
                        <a:pt x="246936" y="101203"/>
                      </a:cubicBezTo>
                      <a:cubicBezTo>
                        <a:pt x="239379" y="101203"/>
                        <a:pt x="231012" y="101878"/>
                        <a:pt x="221837" y="103227"/>
                      </a:cubicBezTo>
                      <a:cubicBezTo>
                        <a:pt x="212662" y="104577"/>
                        <a:pt x="205105" y="106061"/>
                        <a:pt x="199168" y="107680"/>
                      </a:cubicBezTo>
                      <a:lnTo>
                        <a:pt x="120634" y="434769"/>
                      </a:lnTo>
                      <a:lnTo>
                        <a:pt x="0" y="434769"/>
                      </a:lnTo>
                      <a:lnTo>
                        <a:pt x="97154" y="31575"/>
                      </a:lnTo>
                      <a:cubicBezTo>
                        <a:pt x="120364" y="24019"/>
                        <a:pt x="146407" y="16867"/>
                        <a:pt x="175284" y="10120"/>
                      </a:cubicBezTo>
                      <a:cubicBezTo>
                        <a:pt x="204160" y="3374"/>
                        <a:pt x="236680" y="0"/>
                        <a:pt x="272843" y="0"/>
                      </a:cubicBez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defTabSz="742969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FI" altLang="en-FI" sz="6400" b="1" spc="-150" dirty="0">
                    <a:latin typeface="Ubuntu" panose="020B0504030602030204" pitchFamily="34" charset="0"/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11920375-A0B5-CC53-8CA7-F8B40905BC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71146" y="4548803"/>
                  <a:ext cx="221837" cy="425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837" h="425863">
                      <a:moveTo>
                        <a:pt x="101203" y="0"/>
                      </a:moveTo>
                      <a:lnTo>
                        <a:pt x="221837" y="0"/>
                      </a:lnTo>
                      <a:lnTo>
                        <a:pt x="119824" y="425863"/>
                      </a:lnTo>
                      <a:lnTo>
                        <a:pt x="0" y="425863"/>
                      </a:lnTo>
                      <a:lnTo>
                        <a:pt x="101203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defTabSz="742969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FI" altLang="en-FI" sz="6400" b="1" spc="-150" dirty="0">
                    <a:latin typeface="Ubuntu" panose="020B0504030602030204" pitchFamily="34" charset="0"/>
                  </a:endParaRP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9BF79DC-FD29-C865-E978-7DE46F79F5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09471" y="4548803"/>
                  <a:ext cx="221837" cy="425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837" h="425863">
                      <a:moveTo>
                        <a:pt x="101203" y="0"/>
                      </a:moveTo>
                      <a:lnTo>
                        <a:pt x="221837" y="0"/>
                      </a:lnTo>
                      <a:lnTo>
                        <a:pt x="119825" y="425863"/>
                      </a:lnTo>
                      <a:lnTo>
                        <a:pt x="0" y="425863"/>
                      </a:lnTo>
                      <a:lnTo>
                        <a:pt x="101203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defTabSz="742969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FI" altLang="en-FI" sz="6400" b="1" spc="-150" dirty="0">
                    <a:latin typeface="Ubuntu" panose="020B0504030602030204" pitchFamily="34" charset="0"/>
                  </a:endParaRP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4804E86-866B-1066-992B-2A56AB2C73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705972" y="4548803"/>
                  <a:ext cx="636366" cy="425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366" h="425863">
                      <a:moveTo>
                        <a:pt x="0" y="0"/>
                      </a:moveTo>
                      <a:lnTo>
                        <a:pt x="118206" y="0"/>
                      </a:lnTo>
                      <a:cubicBezTo>
                        <a:pt x="118206" y="19431"/>
                        <a:pt x="118341" y="40481"/>
                        <a:pt x="118611" y="63151"/>
                      </a:cubicBezTo>
                      <a:cubicBezTo>
                        <a:pt x="118881" y="85820"/>
                        <a:pt x="119420" y="109299"/>
                        <a:pt x="120230" y="133588"/>
                      </a:cubicBezTo>
                      <a:cubicBezTo>
                        <a:pt x="121040" y="157877"/>
                        <a:pt x="122254" y="182705"/>
                        <a:pt x="123873" y="208074"/>
                      </a:cubicBezTo>
                      <a:cubicBezTo>
                        <a:pt x="125492" y="233442"/>
                        <a:pt x="127651" y="258540"/>
                        <a:pt x="130350" y="283369"/>
                      </a:cubicBezTo>
                      <a:cubicBezTo>
                        <a:pt x="143844" y="260699"/>
                        <a:pt x="157202" y="237085"/>
                        <a:pt x="170427" y="212527"/>
                      </a:cubicBezTo>
                      <a:cubicBezTo>
                        <a:pt x="183650" y="187968"/>
                        <a:pt x="196334" y="163409"/>
                        <a:pt x="208479" y="138851"/>
                      </a:cubicBezTo>
                      <a:cubicBezTo>
                        <a:pt x="220624" y="114292"/>
                        <a:pt x="231958" y="90138"/>
                        <a:pt x="242483" y="66389"/>
                      </a:cubicBezTo>
                      <a:cubicBezTo>
                        <a:pt x="253008" y="42640"/>
                        <a:pt x="262319" y="20510"/>
                        <a:pt x="270415" y="0"/>
                      </a:cubicBezTo>
                      <a:lnTo>
                        <a:pt x="370809" y="0"/>
                      </a:lnTo>
                      <a:cubicBezTo>
                        <a:pt x="370809" y="38862"/>
                        <a:pt x="371484" y="82312"/>
                        <a:pt x="372833" y="130350"/>
                      </a:cubicBezTo>
                      <a:cubicBezTo>
                        <a:pt x="374182" y="178387"/>
                        <a:pt x="377556" y="229394"/>
                        <a:pt x="382953" y="283369"/>
                      </a:cubicBezTo>
                      <a:cubicBezTo>
                        <a:pt x="397526" y="259080"/>
                        <a:pt x="411020" y="234117"/>
                        <a:pt x="423434" y="208478"/>
                      </a:cubicBezTo>
                      <a:cubicBezTo>
                        <a:pt x="435849" y="182840"/>
                        <a:pt x="447318" y="157607"/>
                        <a:pt x="457843" y="132778"/>
                      </a:cubicBezTo>
                      <a:cubicBezTo>
                        <a:pt x="468368" y="107950"/>
                        <a:pt x="477814" y="84201"/>
                        <a:pt x="486181" y="61531"/>
                      </a:cubicBezTo>
                      <a:cubicBezTo>
                        <a:pt x="494546" y="38862"/>
                        <a:pt x="501968" y="18351"/>
                        <a:pt x="508445" y="0"/>
                      </a:cubicBezTo>
                      <a:lnTo>
                        <a:pt x="636366" y="0"/>
                      </a:lnTo>
                      <a:cubicBezTo>
                        <a:pt x="625570" y="26987"/>
                        <a:pt x="612752" y="57348"/>
                        <a:pt x="597909" y="91083"/>
                      </a:cubicBezTo>
                      <a:cubicBezTo>
                        <a:pt x="583065" y="124817"/>
                        <a:pt x="565929" y="160306"/>
                        <a:pt x="546497" y="197548"/>
                      </a:cubicBezTo>
                      <a:cubicBezTo>
                        <a:pt x="527066" y="234791"/>
                        <a:pt x="505207" y="272844"/>
                        <a:pt x="480918" y="311706"/>
                      </a:cubicBezTo>
                      <a:cubicBezTo>
                        <a:pt x="456629" y="350568"/>
                        <a:pt x="429642" y="388620"/>
                        <a:pt x="399955" y="425863"/>
                      </a:cubicBezTo>
                      <a:lnTo>
                        <a:pt x="306039" y="425863"/>
                      </a:lnTo>
                      <a:cubicBezTo>
                        <a:pt x="299562" y="381603"/>
                        <a:pt x="294704" y="339233"/>
                        <a:pt x="291466" y="298752"/>
                      </a:cubicBezTo>
                      <a:cubicBezTo>
                        <a:pt x="288227" y="258270"/>
                        <a:pt x="286068" y="217519"/>
                        <a:pt x="284988" y="176498"/>
                      </a:cubicBezTo>
                      <a:cubicBezTo>
                        <a:pt x="274734" y="198628"/>
                        <a:pt x="263263" y="221163"/>
                        <a:pt x="250579" y="244102"/>
                      </a:cubicBezTo>
                      <a:cubicBezTo>
                        <a:pt x="237895" y="267041"/>
                        <a:pt x="224941" y="289441"/>
                        <a:pt x="211717" y="311301"/>
                      </a:cubicBezTo>
                      <a:cubicBezTo>
                        <a:pt x="198494" y="333161"/>
                        <a:pt x="185675" y="353941"/>
                        <a:pt x="173260" y="373642"/>
                      </a:cubicBezTo>
                      <a:cubicBezTo>
                        <a:pt x="160846" y="393343"/>
                        <a:pt x="149781" y="410750"/>
                        <a:pt x="140066" y="425863"/>
                      </a:cubicBezTo>
                      <a:lnTo>
                        <a:pt x="46149" y="425863"/>
                      </a:lnTo>
                      <a:cubicBezTo>
                        <a:pt x="41831" y="403193"/>
                        <a:pt x="37378" y="376206"/>
                        <a:pt x="32790" y="344900"/>
                      </a:cubicBezTo>
                      <a:cubicBezTo>
                        <a:pt x="28202" y="313595"/>
                        <a:pt x="23750" y="279456"/>
                        <a:pt x="19431" y="242483"/>
                      </a:cubicBezTo>
                      <a:cubicBezTo>
                        <a:pt x="15113" y="205510"/>
                        <a:pt x="11201" y="166378"/>
                        <a:pt x="7692" y="125087"/>
                      </a:cubicBezTo>
                      <a:cubicBezTo>
                        <a:pt x="4184" y="83796"/>
                        <a:pt x="1620" y="42100"/>
                        <a:pt x="0" y="0"/>
                      </a:cubicBez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defTabSz="742969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FI" altLang="en-FI" sz="6400" b="1" spc="-150" dirty="0">
                    <a:latin typeface="Ubuntu" panose="020B0504030602030204" pitchFamily="34" charset="0"/>
                  </a:endParaRP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0B538929-2A10-5CEF-14A5-E261BC49DA96}"/>
                  </a:ext>
                </a:extLst>
              </p:cNvPr>
              <p:cNvGrpSpPr/>
              <p:nvPr/>
            </p:nvGrpSpPr>
            <p:grpSpPr>
              <a:xfrm>
                <a:off x="186182" y="1936848"/>
                <a:ext cx="9340161" cy="2984303"/>
                <a:chOff x="-739703" y="2272881"/>
                <a:chExt cx="10330713" cy="3300797"/>
              </a:xfrm>
            </p:grpSpPr>
            <p:pic>
              <p:nvPicPr>
                <p:cNvPr id="6" name="Graphic 5">
                  <a:extLst>
                    <a:ext uri="{FF2B5EF4-FFF2-40B4-BE49-F238E27FC236}">
                      <a16:creationId xmlns:a16="http://schemas.microsoft.com/office/drawing/2014/main" id="{78B4DF73-B433-9BBF-4E21-B77EE2F45C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739703" y="2272881"/>
                  <a:ext cx="3300796" cy="3300797"/>
                </a:xfrm>
                <a:prstGeom prst="rect">
                  <a:avLst/>
                </a:prstGeom>
              </p:spPr>
            </p:pic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7949ED4F-2F42-907C-9749-9FD380601DB1}"/>
                    </a:ext>
                  </a:extLst>
                </p:cNvPr>
                <p:cNvGrpSpPr/>
                <p:nvPr/>
              </p:nvGrpSpPr>
              <p:grpSpPr>
                <a:xfrm>
                  <a:off x="2515467" y="2488830"/>
                  <a:ext cx="7075543" cy="1879180"/>
                  <a:chOff x="2607289" y="2154553"/>
                  <a:chExt cx="9586084" cy="2545950"/>
                </a:xfrm>
              </p:grpSpPr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E68169CF-CD22-984E-5716-097CED4DAD58}"/>
                      </a:ext>
                    </a:extLst>
                  </p:cNvPr>
                  <p:cNvSpPr/>
                  <p:nvPr/>
                </p:nvSpPr>
                <p:spPr>
                  <a:xfrm>
                    <a:off x="2607289" y="2154553"/>
                    <a:ext cx="1726749" cy="2545790"/>
                  </a:xfrm>
                  <a:custGeom>
                    <a:avLst/>
                    <a:gdLst>
                      <a:gd name="connsiteX0" fmla="*/ 706833 w 1726749"/>
                      <a:gd name="connsiteY0" fmla="*/ 2147963 h 2545790"/>
                      <a:gd name="connsiteX1" fmla="*/ 919254 w 1726749"/>
                      <a:gd name="connsiteY1" fmla="*/ 2093060 h 2545790"/>
                      <a:gd name="connsiteX2" fmla="*/ 1091896 w 1726749"/>
                      <a:gd name="connsiteY2" fmla="*/ 1949059 h 2545790"/>
                      <a:gd name="connsiteX3" fmla="*/ 1206054 w 1726749"/>
                      <a:gd name="connsiteY3" fmla="*/ 1741019 h 2545790"/>
                      <a:gd name="connsiteX4" fmla="*/ 1248212 w 1726749"/>
                      <a:gd name="connsiteY4" fmla="*/ 1499184 h 2545790"/>
                      <a:gd name="connsiteX5" fmla="*/ 1196489 w 1726749"/>
                      <a:gd name="connsiteY5" fmla="*/ 1257721 h 2545790"/>
                      <a:gd name="connsiteX6" fmla="*/ 1006348 w 1726749"/>
                      <a:gd name="connsiteY6" fmla="*/ 1170627 h 2545790"/>
                      <a:gd name="connsiteX7" fmla="*/ 887006 w 1726749"/>
                      <a:gd name="connsiteY7" fmla="*/ 1186923 h 2545790"/>
                      <a:gd name="connsiteX8" fmla="*/ 756523 w 1726749"/>
                      <a:gd name="connsiteY8" fmla="*/ 1254542 h 2545790"/>
                      <a:gd name="connsiteX9" fmla="*/ 545705 w 1726749"/>
                      <a:gd name="connsiteY9" fmla="*/ 2136020 h 2545790"/>
                      <a:gd name="connsiteX10" fmla="*/ 579528 w 1726749"/>
                      <a:gd name="connsiteY10" fmla="*/ 2142378 h 2545790"/>
                      <a:gd name="connsiteX11" fmla="*/ 610144 w 1726749"/>
                      <a:gd name="connsiteY11" fmla="*/ 2147161 h 2545790"/>
                      <a:gd name="connsiteX12" fmla="*/ 649925 w 1726749"/>
                      <a:gd name="connsiteY12" fmla="*/ 2149137 h 2545790"/>
                      <a:gd name="connsiteX13" fmla="*/ 706804 w 1726749"/>
                      <a:gd name="connsiteY13" fmla="*/ 2147934 h 2545790"/>
                      <a:gd name="connsiteX14" fmla="*/ 1125691 w 1726749"/>
                      <a:gd name="connsiteY14" fmla="*/ 770069 h 2545790"/>
                      <a:gd name="connsiteX15" fmla="*/ 1392987 w 1726749"/>
                      <a:gd name="connsiteY15" fmla="*/ 824972 h 2545790"/>
                      <a:gd name="connsiteX16" fmla="*/ 1579948 w 1726749"/>
                      <a:gd name="connsiteY16" fmla="*/ 973355 h 2545790"/>
                      <a:gd name="connsiteX17" fmla="*/ 1691329 w 1726749"/>
                      <a:gd name="connsiteY17" fmla="*/ 1193310 h 2545790"/>
                      <a:gd name="connsiteX18" fmla="*/ 1726728 w 1726749"/>
                      <a:gd name="connsiteY18" fmla="*/ 1464214 h 2545790"/>
                      <a:gd name="connsiteX19" fmla="*/ 1418849 w 1726749"/>
                      <a:gd name="connsiteY19" fmla="*/ 2227553 h 2545790"/>
                      <a:gd name="connsiteX20" fmla="*/ 1083533 w 1726749"/>
                      <a:gd name="connsiteY20" fmla="*/ 2459050 h 2545790"/>
                      <a:gd name="connsiteX21" fmla="*/ 665075 w 1726749"/>
                      <a:gd name="connsiteY21" fmla="*/ 2545771 h 2545790"/>
                      <a:gd name="connsiteX22" fmla="*/ 563232 w 1726749"/>
                      <a:gd name="connsiteY22" fmla="*/ 2545771 h 2545790"/>
                      <a:gd name="connsiteX23" fmla="*/ 397751 w 1726749"/>
                      <a:gd name="connsiteY23" fmla="*/ 2531451 h 2545790"/>
                      <a:gd name="connsiteX24" fmla="*/ 198875 w 1726749"/>
                      <a:gd name="connsiteY24" fmla="*/ 2491670 h 2545790"/>
                      <a:gd name="connsiteX25" fmla="*/ 0 w 1726749"/>
                      <a:gd name="connsiteY25" fmla="*/ 2420872 h 2545790"/>
                      <a:gd name="connsiteX26" fmla="*/ 558879 w 1726749"/>
                      <a:gd name="connsiteY26" fmla="*/ 79562 h 2545790"/>
                      <a:gd name="connsiteX27" fmla="*/ 1058101 w 1726749"/>
                      <a:gd name="connsiteY27" fmla="*/ 0 h 2545790"/>
                      <a:gd name="connsiteX28" fmla="*/ 859225 w 1726749"/>
                      <a:gd name="connsiteY28" fmla="*/ 830958 h 2545790"/>
                      <a:gd name="connsiteX29" fmla="*/ 987704 w 1726749"/>
                      <a:gd name="connsiteY29" fmla="*/ 786022 h 2545790"/>
                      <a:gd name="connsiteX30" fmla="*/ 1126521 w 1726749"/>
                      <a:gd name="connsiteY30" fmla="*/ 769726 h 2545790"/>
                      <a:gd name="connsiteX31" fmla="*/ 1125720 w 1726749"/>
                      <a:gd name="connsiteY31" fmla="*/ 770127 h 2545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1726749" h="2545790">
                        <a:moveTo>
                          <a:pt x="706833" y="2147963"/>
                        </a:moveTo>
                        <a:cubicBezTo>
                          <a:pt x="781182" y="2148192"/>
                          <a:pt x="854328" y="2129261"/>
                          <a:pt x="919254" y="2093060"/>
                        </a:cubicBezTo>
                        <a:cubicBezTo>
                          <a:pt x="986071" y="2057432"/>
                          <a:pt x="1044840" y="2008372"/>
                          <a:pt x="1091896" y="1949059"/>
                        </a:cubicBezTo>
                        <a:cubicBezTo>
                          <a:pt x="1140927" y="1886338"/>
                          <a:pt x="1179476" y="1816084"/>
                          <a:pt x="1206054" y="1741019"/>
                        </a:cubicBezTo>
                        <a:cubicBezTo>
                          <a:pt x="1234093" y="1663462"/>
                          <a:pt x="1248327" y="1581638"/>
                          <a:pt x="1248212" y="1499184"/>
                        </a:cubicBezTo>
                        <a:cubicBezTo>
                          <a:pt x="1252680" y="1415527"/>
                          <a:pt x="1234809" y="1332184"/>
                          <a:pt x="1196489" y="1257721"/>
                        </a:cubicBezTo>
                        <a:cubicBezTo>
                          <a:pt x="1162292" y="1200040"/>
                          <a:pt x="1098626" y="1170627"/>
                          <a:pt x="1006348" y="1170627"/>
                        </a:cubicBezTo>
                        <a:cubicBezTo>
                          <a:pt x="966138" y="1172002"/>
                          <a:pt x="926157" y="1177472"/>
                          <a:pt x="887006" y="1186923"/>
                        </a:cubicBezTo>
                        <a:cubicBezTo>
                          <a:pt x="838404" y="1197777"/>
                          <a:pt x="793440" y="1221090"/>
                          <a:pt x="756523" y="1254542"/>
                        </a:cubicBezTo>
                        <a:lnTo>
                          <a:pt x="545705" y="2136020"/>
                        </a:lnTo>
                        <a:lnTo>
                          <a:pt x="579528" y="2142378"/>
                        </a:lnTo>
                        <a:cubicBezTo>
                          <a:pt x="589581" y="2144841"/>
                          <a:pt x="599862" y="2146445"/>
                          <a:pt x="610144" y="2147161"/>
                        </a:cubicBezTo>
                        <a:cubicBezTo>
                          <a:pt x="623347" y="2148794"/>
                          <a:pt x="636636" y="2149452"/>
                          <a:pt x="649925" y="2149137"/>
                        </a:cubicBezTo>
                        <a:lnTo>
                          <a:pt x="706804" y="2147934"/>
                        </a:lnTo>
                        <a:close/>
                        <a:moveTo>
                          <a:pt x="1125691" y="770069"/>
                        </a:moveTo>
                        <a:cubicBezTo>
                          <a:pt x="1217768" y="767950"/>
                          <a:pt x="1309187" y="786738"/>
                          <a:pt x="1392987" y="824972"/>
                        </a:cubicBezTo>
                        <a:cubicBezTo>
                          <a:pt x="1465732" y="859655"/>
                          <a:pt x="1529656" y="910376"/>
                          <a:pt x="1579948" y="973355"/>
                        </a:cubicBezTo>
                        <a:cubicBezTo>
                          <a:pt x="1631443" y="1038482"/>
                          <a:pt x="1669304" y="1113261"/>
                          <a:pt x="1691329" y="1193310"/>
                        </a:cubicBezTo>
                        <a:cubicBezTo>
                          <a:pt x="1715443" y="1281578"/>
                          <a:pt x="1727329" y="1372710"/>
                          <a:pt x="1726728" y="1464214"/>
                        </a:cubicBezTo>
                        <a:cubicBezTo>
                          <a:pt x="1726613" y="1748895"/>
                          <a:pt x="1616263" y="2022434"/>
                          <a:pt x="1418849" y="2227553"/>
                        </a:cubicBezTo>
                        <a:cubicBezTo>
                          <a:pt x="1323134" y="2325731"/>
                          <a:pt x="1209262" y="2404319"/>
                          <a:pt x="1083533" y="2459050"/>
                        </a:cubicBezTo>
                        <a:cubicBezTo>
                          <a:pt x="951704" y="2517074"/>
                          <a:pt x="809106" y="2546659"/>
                          <a:pt x="665075" y="2545771"/>
                        </a:cubicBezTo>
                        <a:lnTo>
                          <a:pt x="563232" y="2545771"/>
                        </a:lnTo>
                        <a:cubicBezTo>
                          <a:pt x="507871" y="2543967"/>
                          <a:pt x="452596" y="2539213"/>
                          <a:pt x="397751" y="2531451"/>
                        </a:cubicBezTo>
                        <a:cubicBezTo>
                          <a:pt x="330762" y="2521742"/>
                          <a:pt x="264375" y="2508482"/>
                          <a:pt x="198875" y="2491670"/>
                        </a:cubicBezTo>
                        <a:cubicBezTo>
                          <a:pt x="130197" y="2475374"/>
                          <a:pt x="63523" y="2451632"/>
                          <a:pt x="0" y="2420872"/>
                        </a:cubicBezTo>
                        <a:lnTo>
                          <a:pt x="558879" y="79562"/>
                        </a:lnTo>
                        <a:lnTo>
                          <a:pt x="1058101" y="0"/>
                        </a:lnTo>
                        <a:lnTo>
                          <a:pt x="859225" y="830958"/>
                        </a:lnTo>
                        <a:cubicBezTo>
                          <a:pt x="900638" y="812227"/>
                          <a:pt x="943627" y="797191"/>
                          <a:pt x="987704" y="786022"/>
                        </a:cubicBezTo>
                        <a:cubicBezTo>
                          <a:pt x="1033127" y="774967"/>
                          <a:pt x="1079781" y="769468"/>
                          <a:pt x="1126521" y="769726"/>
                        </a:cubicBezTo>
                        <a:lnTo>
                          <a:pt x="1125720" y="770127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 w="286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FI" sz="1463" dirty="0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307F2325-9EF4-112C-F632-0B6D0CC93E34}"/>
                      </a:ext>
                    </a:extLst>
                  </p:cNvPr>
                  <p:cNvSpPr/>
                  <p:nvPr/>
                </p:nvSpPr>
                <p:spPr>
                  <a:xfrm>
                    <a:off x="4372594" y="2187113"/>
                    <a:ext cx="1040387" cy="2467845"/>
                  </a:xfrm>
                  <a:custGeom>
                    <a:avLst/>
                    <a:gdLst>
                      <a:gd name="connsiteX0" fmla="*/ 709238 w 1040387"/>
                      <a:gd name="connsiteY0" fmla="*/ 566844 h 2467845"/>
                      <a:gd name="connsiteX1" fmla="*/ 528635 w 1040387"/>
                      <a:gd name="connsiteY1" fmla="*/ 507588 h 2467845"/>
                      <a:gd name="connsiteX2" fmla="*/ 449074 w 1040387"/>
                      <a:gd name="connsiteY2" fmla="*/ 325410 h 2467845"/>
                      <a:gd name="connsiteX3" fmla="*/ 476510 w 1040387"/>
                      <a:gd name="connsiteY3" fmla="*/ 198506 h 2467845"/>
                      <a:gd name="connsiteX4" fmla="*/ 549313 w 1040387"/>
                      <a:gd name="connsiteY4" fmla="*/ 95088 h 2467845"/>
                      <a:gd name="connsiteX5" fmla="*/ 653934 w 1040387"/>
                      <a:gd name="connsiteY5" fmla="*/ 25865 h 2467845"/>
                      <a:gd name="connsiteX6" fmla="*/ 781210 w 1040387"/>
                      <a:gd name="connsiteY6" fmla="*/ 3 h 2467845"/>
                      <a:gd name="connsiteX7" fmla="*/ 960210 w 1040387"/>
                      <a:gd name="connsiteY7" fmla="*/ 59660 h 2467845"/>
                      <a:gd name="connsiteX8" fmla="*/ 1039771 w 1040387"/>
                      <a:gd name="connsiteY8" fmla="*/ 241839 h 2467845"/>
                      <a:gd name="connsiteX9" fmla="*/ 1012735 w 1040387"/>
                      <a:gd name="connsiteY9" fmla="*/ 369114 h 2467845"/>
                      <a:gd name="connsiteX10" fmla="*/ 940333 w 1040387"/>
                      <a:gd name="connsiteY10" fmla="*/ 472132 h 2467845"/>
                      <a:gd name="connsiteX11" fmla="*/ 835712 w 1040387"/>
                      <a:gd name="connsiteY11" fmla="*/ 541355 h 2467845"/>
                      <a:gd name="connsiteX12" fmla="*/ 708436 w 1040387"/>
                      <a:gd name="connsiteY12" fmla="*/ 566815 h 2467845"/>
                      <a:gd name="connsiteX13" fmla="*/ 709238 w 1040387"/>
                      <a:gd name="connsiteY13" fmla="*/ 566815 h 2467845"/>
                      <a:gd name="connsiteX14" fmla="*/ 477341 w 1040387"/>
                      <a:gd name="connsiteY14" fmla="*/ 2467845 h 2467845"/>
                      <a:gd name="connsiteX15" fmla="*/ 0 w 1040387"/>
                      <a:gd name="connsiteY15" fmla="*/ 2467845 h 2467845"/>
                      <a:gd name="connsiteX16" fmla="*/ 403335 w 1040387"/>
                      <a:gd name="connsiteY16" fmla="*/ 773280 h 2467845"/>
                      <a:gd name="connsiteX17" fmla="*/ 883455 w 1040387"/>
                      <a:gd name="connsiteY17" fmla="*/ 773280 h 2467845"/>
                      <a:gd name="connsiteX18" fmla="*/ 477312 w 1040387"/>
                      <a:gd name="connsiteY18" fmla="*/ 2467845 h 2467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040387" h="2467845">
                        <a:moveTo>
                          <a:pt x="709238" y="566844"/>
                        </a:moveTo>
                        <a:cubicBezTo>
                          <a:pt x="644169" y="567474"/>
                          <a:pt x="580731" y="546624"/>
                          <a:pt x="528635" y="507588"/>
                        </a:cubicBezTo>
                        <a:cubicBezTo>
                          <a:pt x="473417" y="463912"/>
                          <a:pt x="443575" y="395606"/>
                          <a:pt x="449074" y="325410"/>
                        </a:cubicBezTo>
                        <a:cubicBezTo>
                          <a:pt x="448844" y="281619"/>
                          <a:pt x="458181" y="238287"/>
                          <a:pt x="476510" y="198506"/>
                        </a:cubicBezTo>
                        <a:cubicBezTo>
                          <a:pt x="494067" y="159757"/>
                          <a:pt x="518726" y="124673"/>
                          <a:pt x="549313" y="95088"/>
                        </a:cubicBezTo>
                        <a:cubicBezTo>
                          <a:pt x="579872" y="66047"/>
                          <a:pt x="615271" y="42620"/>
                          <a:pt x="653934" y="25865"/>
                        </a:cubicBezTo>
                        <a:cubicBezTo>
                          <a:pt x="694145" y="8595"/>
                          <a:pt x="737477" y="-197"/>
                          <a:pt x="781210" y="3"/>
                        </a:cubicBezTo>
                        <a:cubicBezTo>
                          <a:pt x="845822" y="-197"/>
                          <a:pt x="908658" y="20767"/>
                          <a:pt x="960210" y="59660"/>
                        </a:cubicBezTo>
                        <a:cubicBezTo>
                          <a:pt x="1015313" y="103422"/>
                          <a:pt x="1045127" y="171671"/>
                          <a:pt x="1039771" y="241839"/>
                        </a:cubicBezTo>
                        <a:cubicBezTo>
                          <a:pt x="1040115" y="285744"/>
                          <a:pt x="1030893" y="329190"/>
                          <a:pt x="1012735" y="369114"/>
                        </a:cubicBezTo>
                        <a:cubicBezTo>
                          <a:pt x="995179" y="407664"/>
                          <a:pt x="970635" y="442576"/>
                          <a:pt x="940333" y="472132"/>
                        </a:cubicBezTo>
                        <a:cubicBezTo>
                          <a:pt x="909860" y="501287"/>
                          <a:pt x="874462" y="524715"/>
                          <a:pt x="835712" y="541355"/>
                        </a:cubicBezTo>
                        <a:cubicBezTo>
                          <a:pt x="795502" y="558624"/>
                          <a:pt x="752169" y="567302"/>
                          <a:pt x="708436" y="566815"/>
                        </a:cubicBezTo>
                        <a:lnTo>
                          <a:pt x="709238" y="566815"/>
                        </a:lnTo>
                        <a:close/>
                        <a:moveTo>
                          <a:pt x="477341" y="2467845"/>
                        </a:moveTo>
                        <a:lnTo>
                          <a:pt x="0" y="2467845"/>
                        </a:lnTo>
                        <a:lnTo>
                          <a:pt x="403335" y="773280"/>
                        </a:lnTo>
                        <a:lnTo>
                          <a:pt x="883455" y="773280"/>
                        </a:lnTo>
                        <a:lnTo>
                          <a:pt x="477312" y="2467845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 w="286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FI" sz="1463" dirty="0"/>
                  </a:p>
                </p:txBody>
              </p:sp>
              <p:sp>
                <p:nvSpPr>
                  <p:cNvPr id="57" name="Freeform: Shape 56">
                    <a:extLst>
                      <a:ext uri="{FF2B5EF4-FFF2-40B4-BE49-F238E27FC236}">
                        <a16:creationId xmlns:a16="http://schemas.microsoft.com/office/drawing/2014/main" id="{DE3CFAC3-D17E-59F6-DFD7-3B8006639814}"/>
                      </a:ext>
                    </a:extLst>
                  </p:cNvPr>
                  <p:cNvSpPr/>
                  <p:nvPr/>
                </p:nvSpPr>
                <p:spPr>
                  <a:xfrm>
                    <a:off x="5311339" y="2461229"/>
                    <a:ext cx="1272139" cy="2231291"/>
                  </a:xfrm>
                  <a:custGeom>
                    <a:avLst/>
                    <a:gdLst>
                      <a:gd name="connsiteX0" fmla="*/ 362394 w 1272139"/>
                      <a:gd name="connsiteY0" fmla="*/ 77156 h 2231291"/>
                      <a:gd name="connsiteX1" fmla="*/ 861588 w 1272139"/>
                      <a:gd name="connsiteY1" fmla="*/ 0 h 2231291"/>
                      <a:gd name="connsiteX2" fmla="*/ 737491 w 1272139"/>
                      <a:gd name="connsiteY2" fmla="*/ 499222 h 2231291"/>
                      <a:gd name="connsiteX3" fmla="*/ 1272140 w 1272139"/>
                      <a:gd name="connsiteY3" fmla="*/ 499222 h 2231291"/>
                      <a:gd name="connsiteX4" fmla="*/ 1175824 w 1272139"/>
                      <a:gd name="connsiteY4" fmla="*/ 892218 h 2231291"/>
                      <a:gd name="connsiteX5" fmla="*/ 645585 w 1272139"/>
                      <a:gd name="connsiteY5" fmla="*/ 892218 h 2231291"/>
                      <a:gd name="connsiteX6" fmla="*/ 503990 w 1272139"/>
                      <a:gd name="connsiteY6" fmla="*/ 1483317 h 2231291"/>
                      <a:gd name="connsiteX7" fmla="*/ 481307 w 1272139"/>
                      <a:gd name="connsiteY7" fmla="*/ 1621791 h 2231291"/>
                      <a:gd name="connsiteX8" fmla="*/ 497603 w 1272139"/>
                      <a:gd name="connsiteY8" fmla="*/ 1733114 h 2231291"/>
                      <a:gd name="connsiteX9" fmla="*/ 566825 w 1272139"/>
                      <a:gd name="connsiteY9" fmla="*/ 1805115 h 2231291"/>
                      <a:gd name="connsiteX10" fmla="*/ 710025 w 1272139"/>
                      <a:gd name="connsiteY10" fmla="*/ 1831378 h 2231291"/>
                      <a:gd name="connsiteX11" fmla="*/ 859984 w 1272139"/>
                      <a:gd name="connsiteY11" fmla="*/ 1816657 h 2231291"/>
                      <a:gd name="connsiteX12" fmla="*/ 1006362 w 1272139"/>
                      <a:gd name="connsiteY12" fmla="*/ 1776876 h 2231291"/>
                      <a:gd name="connsiteX13" fmla="*/ 1042162 w 1272139"/>
                      <a:gd name="connsiteY13" fmla="*/ 2144412 h 2231291"/>
                      <a:gd name="connsiteX14" fmla="*/ 832518 w 1272139"/>
                      <a:gd name="connsiteY14" fmla="*/ 2205272 h 2231291"/>
                      <a:gd name="connsiteX15" fmla="*/ 565221 w 1272139"/>
                      <a:gd name="connsiteY15" fmla="*/ 2231133 h 2231291"/>
                      <a:gd name="connsiteX16" fmla="*/ 220340 w 1272139"/>
                      <a:gd name="connsiteY16" fmla="*/ 2165090 h 2231291"/>
                      <a:gd name="connsiteX17" fmla="*/ 46124 w 1272139"/>
                      <a:gd name="connsiteY17" fmla="*/ 1984487 h 2231291"/>
                      <a:gd name="connsiteX18" fmla="*/ 1188 w 1272139"/>
                      <a:gd name="connsiteY18" fmla="*/ 1721945 h 2231291"/>
                      <a:gd name="connsiteX19" fmla="*/ 46124 w 1272139"/>
                      <a:gd name="connsiteY19" fmla="*/ 1409283 h 2231291"/>
                      <a:gd name="connsiteX20" fmla="*/ 362366 w 1272139"/>
                      <a:gd name="connsiteY20" fmla="*/ 75552 h 2231291"/>
                      <a:gd name="connsiteX21" fmla="*/ 362366 w 1272139"/>
                      <a:gd name="connsiteY21" fmla="*/ 77156 h 22312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272139" h="2231291">
                        <a:moveTo>
                          <a:pt x="362394" y="77156"/>
                        </a:moveTo>
                        <a:lnTo>
                          <a:pt x="861588" y="0"/>
                        </a:lnTo>
                        <a:lnTo>
                          <a:pt x="737491" y="499222"/>
                        </a:lnTo>
                        <a:lnTo>
                          <a:pt x="1272140" y="499222"/>
                        </a:lnTo>
                        <a:lnTo>
                          <a:pt x="1175824" y="892218"/>
                        </a:lnTo>
                        <a:lnTo>
                          <a:pt x="645585" y="892218"/>
                        </a:lnTo>
                        <a:lnTo>
                          <a:pt x="503990" y="1483317"/>
                        </a:lnTo>
                        <a:cubicBezTo>
                          <a:pt x="491732" y="1528568"/>
                          <a:pt x="484142" y="1574965"/>
                          <a:pt x="481307" y="1621791"/>
                        </a:cubicBezTo>
                        <a:cubicBezTo>
                          <a:pt x="478386" y="1659653"/>
                          <a:pt x="483999" y="1697687"/>
                          <a:pt x="497603" y="1733114"/>
                        </a:cubicBezTo>
                        <a:cubicBezTo>
                          <a:pt x="510921" y="1764905"/>
                          <a:pt x="535580" y="1790594"/>
                          <a:pt x="566825" y="1805115"/>
                        </a:cubicBezTo>
                        <a:cubicBezTo>
                          <a:pt x="611790" y="1824991"/>
                          <a:pt x="660879" y="1834041"/>
                          <a:pt x="710025" y="1831378"/>
                        </a:cubicBezTo>
                        <a:cubicBezTo>
                          <a:pt x="760374" y="1831549"/>
                          <a:pt x="810608" y="1826595"/>
                          <a:pt x="859984" y="1816657"/>
                        </a:cubicBezTo>
                        <a:cubicBezTo>
                          <a:pt x="909673" y="1806948"/>
                          <a:pt x="958619" y="1793659"/>
                          <a:pt x="1006362" y="1776876"/>
                        </a:cubicBezTo>
                        <a:lnTo>
                          <a:pt x="1042162" y="2144412"/>
                        </a:lnTo>
                        <a:cubicBezTo>
                          <a:pt x="973626" y="2169042"/>
                          <a:pt x="903602" y="2189405"/>
                          <a:pt x="832518" y="2205272"/>
                        </a:cubicBezTo>
                        <a:cubicBezTo>
                          <a:pt x="744679" y="2223916"/>
                          <a:pt x="655008" y="2232594"/>
                          <a:pt x="565221" y="2231133"/>
                        </a:cubicBezTo>
                        <a:cubicBezTo>
                          <a:pt x="416838" y="2231133"/>
                          <a:pt x="302279" y="2208852"/>
                          <a:pt x="220340" y="2165090"/>
                        </a:cubicBezTo>
                        <a:cubicBezTo>
                          <a:pt x="143700" y="2126111"/>
                          <a:pt x="82296" y="2062530"/>
                          <a:pt x="46124" y="1984487"/>
                        </a:cubicBezTo>
                        <a:cubicBezTo>
                          <a:pt x="10811" y="1901689"/>
                          <a:pt x="-4597" y="1811759"/>
                          <a:pt x="1188" y="1721945"/>
                        </a:cubicBezTo>
                        <a:cubicBezTo>
                          <a:pt x="6544" y="1616578"/>
                          <a:pt x="21580" y="1511928"/>
                          <a:pt x="46124" y="1409283"/>
                        </a:cubicBezTo>
                        <a:lnTo>
                          <a:pt x="362366" y="75552"/>
                        </a:lnTo>
                        <a:lnTo>
                          <a:pt x="362366" y="77156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 w="286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FI" sz="1463" dirty="0"/>
                  </a:p>
                </p:txBody>
              </p:sp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D1AA4A-1FA3-1FCB-C274-D4089CEC9C8E}"/>
                      </a:ext>
                    </a:extLst>
                  </p:cNvPr>
                  <p:cNvSpPr/>
                  <p:nvPr/>
                </p:nvSpPr>
                <p:spPr>
                  <a:xfrm>
                    <a:off x="6564727" y="2914987"/>
                    <a:ext cx="1482908" cy="1785309"/>
                  </a:xfrm>
                  <a:custGeom>
                    <a:avLst/>
                    <a:gdLst>
                      <a:gd name="connsiteX0" fmla="*/ 1225 w 1482908"/>
                      <a:gd name="connsiteY0" fmla="*/ 1063326 h 1785309"/>
                      <a:gd name="connsiteX1" fmla="*/ 72022 w 1482908"/>
                      <a:gd name="connsiteY1" fmla="*/ 650854 h 1785309"/>
                      <a:gd name="connsiteX2" fmla="*/ 274878 w 1482908"/>
                      <a:gd name="connsiteY2" fmla="*/ 312359 h 1785309"/>
                      <a:gd name="connsiteX3" fmla="*/ 595474 w 1482908"/>
                      <a:gd name="connsiteY3" fmla="*/ 83985 h 1785309"/>
                      <a:gd name="connsiteX4" fmla="*/ 1015907 w 1482908"/>
                      <a:gd name="connsiteY4" fmla="*/ 99 h 1785309"/>
                      <a:gd name="connsiteX5" fmla="*/ 1275270 w 1482908"/>
                      <a:gd name="connsiteY5" fmla="*/ 27507 h 1785309"/>
                      <a:gd name="connsiteX6" fmla="*/ 1482909 w 1482908"/>
                      <a:gd name="connsiteY6" fmla="*/ 99909 h 1785309"/>
                      <a:gd name="connsiteX7" fmla="*/ 1317055 w 1482908"/>
                      <a:gd name="connsiteY7" fmla="*/ 472628 h 1785309"/>
                      <a:gd name="connsiteX8" fmla="*/ 1183393 w 1482908"/>
                      <a:gd name="connsiteY8" fmla="*/ 426088 h 1785309"/>
                      <a:gd name="connsiteX9" fmla="*/ 1014332 w 1482908"/>
                      <a:gd name="connsiteY9" fmla="*/ 405009 h 1785309"/>
                      <a:gd name="connsiteX10" fmla="*/ 637631 w 1482908"/>
                      <a:gd name="connsiteY10" fmla="*/ 570491 h 1785309"/>
                      <a:gd name="connsiteX11" fmla="*/ 497611 w 1482908"/>
                      <a:gd name="connsiteY11" fmla="*/ 1012032 h 1785309"/>
                      <a:gd name="connsiteX12" fmla="*/ 568408 w 1482908"/>
                      <a:gd name="connsiteY12" fmla="*/ 1277781 h 1785309"/>
                      <a:gd name="connsiteX13" fmla="*/ 829347 w 1482908"/>
                      <a:gd name="connsiteY13" fmla="*/ 1379167 h 1785309"/>
                      <a:gd name="connsiteX14" fmla="*/ 1009950 w 1482908"/>
                      <a:gd name="connsiteY14" fmla="*/ 1359691 h 1785309"/>
                      <a:gd name="connsiteX15" fmla="*/ 1164691 w 1482908"/>
                      <a:gd name="connsiteY15" fmla="*/ 1311548 h 1785309"/>
                      <a:gd name="connsiteX16" fmla="*/ 1200090 w 1482908"/>
                      <a:gd name="connsiteY16" fmla="*/ 1695036 h 1785309"/>
                      <a:gd name="connsiteX17" fmla="*/ 1001215 w 1482908"/>
                      <a:gd name="connsiteY17" fmla="*/ 1757843 h 1785309"/>
                      <a:gd name="connsiteX18" fmla="*/ 740276 w 1482908"/>
                      <a:gd name="connsiteY18" fmla="*/ 1784936 h 1785309"/>
                      <a:gd name="connsiteX19" fmla="*/ 398975 w 1482908"/>
                      <a:gd name="connsiteY19" fmla="*/ 1727227 h 1785309"/>
                      <a:gd name="connsiteX20" fmla="*/ 170658 w 1482908"/>
                      <a:gd name="connsiteY20" fmla="*/ 1570939 h 1785309"/>
                      <a:gd name="connsiteX21" fmla="*/ 39802 w 1482908"/>
                      <a:gd name="connsiteY21" fmla="*/ 1340187 h 1785309"/>
                      <a:gd name="connsiteX22" fmla="*/ 21 w 1482908"/>
                      <a:gd name="connsiteY22" fmla="*/ 1061751 h 1785309"/>
                      <a:gd name="connsiteX23" fmla="*/ 1225 w 1482908"/>
                      <a:gd name="connsiteY23" fmla="*/ 1063354 h 17853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1482908" h="1785309">
                        <a:moveTo>
                          <a:pt x="1225" y="1063326"/>
                        </a:moveTo>
                        <a:cubicBezTo>
                          <a:pt x="222" y="922761"/>
                          <a:pt x="24165" y="783056"/>
                          <a:pt x="72022" y="650854"/>
                        </a:cubicBezTo>
                        <a:cubicBezTo>
                          <a:pt x="116901" y="525841"/>
                          <a:pt x="185837" y="410852"/>
                          <a:pt x="274878" y="312359"/>
                        </a:cubicBezTo>
                        <a:cubicBezTo>
                          <a:pt x="364664" y="214669"/>
                          <a:pt x="473840" y="136911"/>
                          <a:pt x="595474" y="83985"/>
                        </a:cubicBezTo>
                        <a:cubicBezTo>
                          <a:pt x="728133" y="26705"/>
                          <a:pt x="871418" y="-1906"/>
                          <a:pt x="1015907" y="99"/>
                        </a:cubicBezTo>
                        <a:cubicBezTo>
                          <a:pt x="1103144" y="-932"/>
                          <a:pt x="1190209" y="8261"/>
                          <a:pt x="1275270" y="27507"/>
                        </a:cubicBezTo>
                        <a:cubicBezTo>
                          <a:pt x="1346783" y="44462"/>
                          <a:pt x="1416350" y="68720"/>
                          <a:pt x="1482909" y="99909"/>
                        </a:cubicBezTo>
                        <a:lnTo>
                          <a:pt x="1317055" y="472628"/>
                        </a:lnTo>
                        <a:cubicBezTo>
                          <a:pt x="1274096" y="455129"/>
                          <a:pt x="1229532" y="440064"/>
                          <a:pt x="1183393" y="426088"/>
                        </a:cubicBezTo>
                        <a:cubicBezTo>
                          <a:pt x="1128376" y="410766"/>
                          <a:pt x="1071411" y="403663"/>
                          <a:pt x="1014332" y="405009"/>
                        </a:cubicBezTo>
                        <a:cubicBezTo>
                          <a:pt x="870101" y="399797"/>
                          <a:pt x="731370" y="460771"/>
                          <a:pt x="637631" y="570491"/>
                        </a:cubicBezTo>
                        <a:cubicBezTo>
                          <a:pt x="544552" y="679981"/>
                          <a:pt x="497840" y="827161"/>
                          <a:pt x="497611" y="1012032"/>
                        </a:cubicBezTo>
                        <a:cubicBezTo>
                          <a:pt x="493229" y="1105799"/>
                          <a:pt x="517974" y="1198592"/>
                          <a:pt x="568408" y="1277781"/>
                        </a:cubicBezTo>
                        <a:cubicBezTo>
                          <a:pt x="615579" y="1345400"/>
                          <a:pt x="702615" y="1379167"/>
                          <a:pt x="829347" y="1379167"/>
                        </a:cubicBezTo>
                        <a:cubicBezTo>
                          <a:pt x="890092" y="1379224"/>
                          <a:pt x="950637" y="1372694"/>
                          <a:pt x="1009950" y="1359691"/>
                        </a:cubicBezTo>
                        <a:cubicBezTo>
                          <a:pt x="1062848" y="1348407"/>
                          <a:pt x="1114686" y="1332312"/>
                          <a:pt x="1164691" y="1311548"/>
                        </a:cubicBezTo>
                        <a:lnTo>
                          <a:pt x="1200090" y="1695036"/>
                        </a:lnTo>
                        <a:cubicBezTo>
                          <a:pt x="1135020" y="1719666"/>
                          <a:pt x="1068633" y="1740659"/>
                          <a:pt x="1001215" y="1757843"/>
                        </a:cubicBezTo>
                        <a:cubicBezTo>
                          <a:pt x="915610" y="1777146"/>
                          <a:pt x="828029" y="1786254"/>
                          <a:pt x="740276" y="1784936"/>
                        </a:cubicBezTo>
                        <a:cubicBezTo>
                          <a:pt x="623798" y="1788316"/>
                          <a:pt x="507864" y="1768698"/>
                          <a:pt x="398975" y="1727227"/>
                        </a:cubicBezTo>
                        <a:cubicBezTo>
                          <a:pt x="312425" y="1692344"/>
                          <a:pt x="234496" y="1639016"/>
                          <a:pt x="170658" y="1570939"/>
                        </a:cubicBezTo>
                        <a:cubicBezTo>
                          <a:pt x="110085" y="1504953"/>
                          <a:pt x="65320" y="1426021"/>
                          <a:pt x="39802" y="1340187"/>
                        </a:cubicBezTo>
                        <a:cubicBezTo>
                          <a:pt x="12794" y="1249857"/>
                          <a:pt x="-609" y="1156004"/>
                          <a:pt x="21" y="1061751"/>
                        </a:cubicBezTo>
                        <a:lnTo>
                          <a:pt x="1225" y="1063354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 w="286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FI" sz="1463"/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227B6660-AB80-E320-AB8A-542749B6CFF3}"/>
                      </a:ext>
                    </a:extLst>
                  </p:cNvPr>
                  <p:cNvSpPr/>
                  <p:nvPr/>
                </p:nvSpPr>
                <p:spPr>
                  <a:xfrm>
                    <a:off x="8014082" y="2916925"/>
                    <a:ext cx="1619305" cy="1783578"/>
                  </a:xfrm>
                  <a:custGeom>
                    <a:avLst/>
                    <a:gdLst>
                      <a:gd name="connsiteX0" fmla="*/ 907071 w 1619305"/>
                      <a:gd name="connsiteY0" fmla="*/ 404675 h 1783578"/>
                      <a:gd name="connsiteX1" fmla="*/ 720109 w 1619305"/>
                      <a:gd name="connsiteY1" fmla="*/ 465535 h 1783578"/>
                      <a:gd name="connsiteX2" fmla="*/ 585273 w 1619305"/>
                      <a:gd name="connsiteY2" fmla="*/ 620276 h 1783578"/>
                      <a:gd name="connsiteX3" fmla="*/ 500957 w 1619305"/>
                      <a:gd name="connsiteY3" fmla="*/ 824794 h 1783578"/>
                      <a:gd name="connsiteX4" fmla="*/ 473921 w 1619305"/>
                      <a:gd name="connsiteY4" fmla="*/ 1035555 h 1783578"/>
                      <a:gd name="connsiteX5" fmla="*/ 525244 w 1619305"/>
                      <a:gd name="connsiteY5" fmla="*/ 1286956 h 1783578"/>
                      <a:gd name="connsiteX6" fmla="*/ 712205 w 1619305"/>
                      <a:gd name="connsiteY6" fmla="*/ 1377257 h 1783578"/>
                      <a:gd name="connsiteX7" fmla="*/ 899166 w 1619305"/>
                      <a:gd name="connsiteY7" fmla="*/ 1315997 h 1783578"/>
                      <a:gd name="connsiteX8" fmla="*/ 1034403 w 1619305"/>
                      <a:gd name="connsiteY8" fmla="*/ 1161313 h 1783578"/>
                      <a:gd name="connsiteX9" fmla="*/ 1116772 w 1619305"/>
                      <a:gd name="connsiteY9" fmla="*/ 956795 h 1783578"/>
                      <a:gd name="connsiteX10" fmla="*/ 1143780 w 1619305"/>
                      <a:gd name="connsiteY10" fmla="*/ 745576 h 1783578"/>
                      <a:gd name="connsiteX11" fmla="*/ 1092457 w 1619305"/>
                      <a:gd name="connsiteY11" fmla="*/ 494175 h 1783578"/>
                      <a:gd name="connsiteX12" fmla="*/ 905495 w 1619305"/>
                      <a:gd name="connsiteY12" fmla="*/ 404274 h 1783578"/>
                      <a:gd name="connsiteX13" fmla="*/ 907099 w 1619305"/>
                      <a:gd name="connsiteY13" fmla="*/ 404675 h 1783578"/>
                      <a:gd name="connsiteX14" fmla="*/ 668415 w 1619305"/>
                      <a:gd name="connsiteY14" fmla="*/ 1783371 h 1783578"/>
                      <a:gd name="connsiteX15" fmla="*/ 371677 w 1619305"/>
                      <a:gd name="connsiteY15" fmla="*/ 1731647 h 1783578"/>
                      <a:gd name="connsiteX16" fmla="*/ 164037 w 1619305"/>
                      <a:gd name="connsiteY16" fmla="*/ 1586844 h 1783578"/>
                      <a:gd name="connsiteX17" fmla="*/ 39941 w 1619305"/>
                      <a:gd name="connsiteY17" fmla="*/ 1366088 h 1783578"/>
                      <a:gd name="connsiteX18" fmla="*/ 160 w 1619305"/>
                      <a:gd name="connsiteY18" fmla="*/ 1084472 h 1783578"/>
                      <a:gd name="connsiteX19" fmla="*/ 62653 w 1619305"/>
                      <a:gd name="connsiteY19" fmla="*/ 697833 h 1783578"/>
                      <a:gd name="connsiteX20" fmla="*/ 246377 w 1619305"/>
                      <a:gd name="connsiteY20" fmla="*/ 351377 h 1783578"/>
                      <a:gd name="connsiteX21" fmla="*/ 545893 w 1619305"/>
                      <a:gd name="connsiteY21" fmla="*/ 98400 h 1783578"/>
                      <a:gd name="connsiteX22" fmla="*/ 951634 w 1619305"/>
                      <a:gd name="connsiteY22" fmla="*/ 137 h 1783578"/>
                      <a:gd name="connsiteX23" fmla="*/ 1246797 w 1619305"/>
                      <a:gd name="connsiteY23" fmla="*/ 51861 h 1783578"/>
                      <a:gd name="connsiteX24" fmla="*/ 1455610 w 1619305"/>
                      <a:gd name="connsiteY24" fmla="*/ 194659 h 1783578"/>
                      <a:gd name="connsiteX25" fmla="*/ 1579335 w 1619305"/>
                      <a:gd name="connsiteY25" fmla="*/ 415415 h 1783578"/>
                      <a:gd name="connsiteX26" fmla="*/ 1619116 w 1619305"/>
                      <a:gd name="connsiteY26" fmla="*/ 697432 h 1783578"/>
                      <a:gd name="connsiteX27" fmla="*/ 1558256 w 1619305"/>
                      <a:gd name="connsiteY27" fmla="*/ 1084071 h 1783578"/>
                      <a:gd name="connsiteX28" fmla="*/ 1377653 w 1619305"/>
                      <a:gd name="connsiteY28" fmla="*/ 1432131 h 1783578"/>
                      <a:gd name="connsiteX29" fmla="*/ 1079712 w 1619305"/>
                      <a:gd name="connsiteY29" fmla="*/ 1684735 h 1783578"/>
                      <a:gd name="connsiteX30" fmla="*/ 668415 w 1619305"/>
                      <a:gd name="connsiteY30" fmla="*/ 1783371 h 1783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1619305" h="1783578">
                        <a:moveTo>
                          <a:pt x="907071" y="404675"/>
                        </a:moveTo>
                        <a:cubicBezTo>
                          <a:pt x="839767" y="403730"/>
                          <a:pt x="773981" y="425124"/>
                          <a:pt x="720109" y="465535"/>
                        </a:cubicBezTo>
                        <a:cubicBezTo>
                          <a:pt x="665494" y="507808"/>
                          <a:pt x="619670" y="560419"/>
                          <a:pt x="585273" y="620276"/>
                        </a:cubicBezTo>
                        <a:cubicBezTo>
                          <a:pt x="547440" y="684000"/>
                          <a:pt x="519029" y="752908"/>
                          <a:pt x="500957" y="824794"/>
                        </a:cubicBezTo>
                        <a:cubicBezTo>
                          <a:pt x="483458" y="893701"/>
                          <a:pt x="474351" y="964442"/>
                          <a:pt x="473921" y="1035555"/>
                        </a:cubicBezTo>
                        <a:cubicBezTo>
                          <a:pt x="469625" y="1122362"/>
                          <a:pt x="487296" y="1208798"/>
                          <a:pt x="525244" y="1286956"/>
                        </a:cubicBezTo>
                        <a:cubicBezTo>
                          <a:pt x="559869" y="1347014"/>
                          <a:pt x="621904" y="1377257"/>
                          <a:pt x="712205" y="1377257"/>
                        </a:cubicBezTo>
                        <a:cubicBezTo>
                          <a:pt x="779623" y="1378403"/>
                          <a:pt x="845495" y="1356837"/>
                          <a:pt x="899166" y="1315997"/>
                        </a:cubicBezTo>
                        <a:cubicBezTo>
                          <a:pt x="953897" y="1273724"/>
                          <a:pt x="999807" y="1221113"/>
                          <a:pt x="1034403" y="1161313"/>
                        </a:cubicBezTo>
                        <a:cubicBezTo>
                          <a:pt x="1071693" y="1097503"/>
                          <a:pt x="1099417" y="1028624"/>
                          <a:pt x="1116772" y="956795"/>
                        </a:cubicBezTo>
                        <a:cubicBezTo>
                          <a:pt x="1134070" y="887744"/>
                          <a:pt x="1143178" y="816832"/>
                          <a:pt x="1143780" y="745576"/>
                        </a:cubicBezTo>
                        <a:cubicBezTo>
                          <a:pt x="1148247" y="658826"/>
                          <a:pt x="1130519" y="572305"/>
                          <a:pt x="1092457" y="494175"/>
                        </a:cubicBezTo>
                        <a:cubicBezTo>
                          <a:pt x="1057860" y="434518"/>
                          <a:pt x="995396" y="404274"/>
                          <a:pt x="905495" y="404274"/>
                        </a:cubicBezTo>
                        <a:lnTo>
                          <a:pt x="907099" y="404675"/>
                        </a:lnTo>
                        <a:close/>
                        <a:moveTo>
                          <a:pt x="668415" y="1783371"/>
                        </a:moveTo>
                        <a:cubicBezTo>
                          <a:pt x="567058" y="1785719"/>
                          <a:pt x="466274" y="1768135"/>
                          <a:pt x="371677" y="1731647"/>
                        </a:cubicBezTo>
                        <a:cubicBezTo>
                          <a:pt x="292086" y="1700258"/>
                          <a:pt x="221002" y="1650711"/>
                          <a:pt x="164037" y="1586844"/>
                        </a:cubicBezTo>
                        <a:cubicBezTo>
                          <a:pt x="108018" y="1522519"/>
                          <a:pt x="65831" y="1447396"/>
                          <a:pt x="39941" y="1366088"/>
                        </a:cubicBezTo>
                        <a:cubicBezTo>
                          <a:pt x="11817" y="1274927"/>
                          <a:pt x="-1645" y="1179843"/>
                          <a:pt x="160" y="1084472"/>
                        </a:cubicBezTo>
                        <a:cubicBezTo>
                          <a:pt x="475" y="953129"/>
                          <a:pt x="21525" y="822617"/>
                          <a:pt x="62653" y="697833"/>
                        </a:cubicBezTo>
                        <a:cubicBezTo>
                          <a:pt x="102548" y="572247"/>
                          <a:pt x="164839" y="454910"/>
                          <a:pt x="246377" y="351377"/>
                        </a:cubicBezTo>
                        <a:cubicBezTo>
                          <a:pt x="328288" y="247872"/>
                          <a:pt x="430159" y="161838"/>
                          <a:pt x="545893" y="98400"/>
                        </a:cubicBezTo>
                        <a:cubicBezTo>
                          <a:pt x="670477" y="31412"/>
                          <a:pt x="810182" y="-2441"/>
                          <a:pt x="951634" y="137"/>
                        </a:cubicBezTo>
                        <a:cubicBezTo>
                          <a:pt x="1052389" y="-1696"/>
                          <a:pt x="1152629" y="15889"/>
                          <a:pt x="1246797" y="51861"/>
                        </a:cubicBezTo>
                        <a:cubicBezTo>
                          <a:pt x="1326473" y="82734"/>
                          <a:pt x="1397959" y="131623"/>
                          <a:pt x="1455610" y="194659"/>
                        </a:cubicBezTo>
                        <a:cubicBezTo>
                          <a:pt x="1511286" y="259156"/>
                          <a:pt x="1553387" y="334250"/>
                          <a:pt x="1579335" y="415415"/>
                        </a:cubicBezTo>
                        <a:cubicBezTo>
                          <a:pt x="1607660" y="506662"/>
                          <a:pt x="1621092" y="601890"/>
                          <a:pt x="1619116" y="697432"/>
                        </a:cubicBezTo>
                        <a:cubicBezTo>
                          <a:pt x="1618714" y="828660"/>
                          <a:pt x="1598180" y="959086"/>
                          <a:pt x="1558256" y="1084071"/>
                        </a:cubicBezTo>
                        <a:cubicBezTo>
                          <a:pt x="1519048" y="1209829"/>
                          <a:pt x="1457902" y="1327624"/>
                          <a:pt x="1377653" y="1432131"/>
                        </a:cubicBezTo>
                        <a:cubicBezTo>
                          <a:pt x="1296946" y="1536065"/>
                          <a:pt x="1195474" y="1622100"/>
                          <a:pt x="1079712" y="1684735"/>
                        </a:cubicBezTo>
                        <a:cubicBezTo>
                          <a:pt x="953210" y="1752068"/>
                          <a:pt x="811700" y="1786034"/>
                          <a:pt x="668415" y="1783371"/>
                        </a:cubicBezTo>
                        <a:close/>
                      </a:path>
                    </a:pathLst>
                  </a:custGeom>
                  <a:solidFill>
                    <a:srgbClr val="4D4D4D"/>
                  </a:solidFill>
                  <a:ln w="286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FI" sz="1463"/>
                  </a:p>
                </p:txBody>
              </p:sp>
              <p:sp>
                <p:nvSpPr>
                  <p:cNvPr id="60" name="Freeform: Shape 59">
                    <a:extLst>
                      <a:ext uri="{FF2B5EF4-FFF2-40B4-BE49-F238E27FC236}">
                        <a16:creationId xmlns:a16="http://schemas.microsoft.com/office/drawing/2014/main" id="{EB20635C-D91F-B5F0-9574-3829CCD1BB6C}"/>
                      </a:ext>
                    </a:extLst>
                  </p:cNvPr>
                  <p:cNvSpPr/>
                  <p:nvPr/>
                </p:nvSpPr>
                <p:spPr>
                  <a:xfrm>
                    <a:off x="9678162" y="2187105"/>
                    <a:ext cx="1040009" cy="2467853"/>
                  </a:xfrm>
                  <a:custGeom>
                    <a:avLst/>
                    <a:gdLst>
                      <a:gd name="connsiteX0" fmla="*/ 708809 w 1040009"/>
                      <a:gd name="connsiteY0" fmla="*/ 566852 h 2467853"/>
                      <a:gd name="connsiteX1" fmla="*/ 528635 w 1040009"/>
                      <a:gd name="connsiteY1" fmla="*/ 507596 h 2467853"/>
                      <a:gd name="connsiteX2" fmla="*/ 449074 w 1040009"/>
                      <a:gd name="connsiteY2" fmla="*/ 325418 h 2467853"/>
                      <a:gd name="connsiteX3" fmla="*/ 476481 w 1040009"/>
                      <a:gd name="connsiteY3" fmla="*/ 198514 h 2467853"/>
                      <a:gd name="connsiteX4" fmla="*/ 547280 w 1040009"/>
                      <a:gd name="connsiteY4" fmla="*/ 95096 h 2467853"/>
                      <a:gd name="connsiteX5" fmla="*/ 652302 w 1040009"/>
                      <a:gd name="connsiteY5" fmla="*/ 25873 h 2467853"/>
                      <a:gd name="connsiteX6" fmla="*/ 779234 w 1040009"/>
                      <a:gd name="connsiteY6" fmla="*/ 11 h 2467853"/>
                      <a:gd name="connsiteX7" fmla="*/ 959837 w 1040009"/>
                      <a:gd name="connsiteY7" fmla="*/ 59668 h 2467853"/>
                      <a:gd name="connsiteX8" fmla="*/ 1039399 w 1040009"/>
                      <a:gd name="connsiteY8" fmla="*/ 241847 h 2467853"/>
                      <a:gd name="connsiteX9" fmla="*/ 1011503 w 1040009"/>
                      <a:gd name="connsiteY9" fmla="*/ 369122 h 2467853"/>
                      <a:gd name="connsiteX10" fmla="*/ 939532 w 1040009"/>
                      <a:gd name="connsiteY10" fmla="*/ 472140 h 2467853"/>
                      <a:gd name="connsiteX11" fmla="*/ 834910 w 1040009"/>
                      <a:gd name="connsiteY11" fmla="*/ 541363 h 2467853"/>
                      <a:gd name="connsiteX12" fmla="*/ 708780 w 1040009"/>
                      <a:gd name="connsiteY12" fmla="*/ 566823 h 2467853"/>
                      <a:gd name="connsiteX13" fmla="*/ 477341 w 1040009"/>
                      <a:gd name="connsiteY13" fmla="*/ 2467853 h 2467853"/>
                      <a:gd name="connsiteX14" fmla="*/ 0 w 1040009"/>
                      <a:gd name="connsiteY14" fmla="*/ 2467853 h 2467853"/>
                      <a:gd name="connsiteX15" fmla="*/ 402562 w 1040009"/>
                      <a:gd name="connsiteY15" fmla="*/ 773288 h 2467853"/>
                      <a:gd name="connsiteX16" fmla="*/ 883083 w 1040009"/>
                      <a:gd name="connsiteY16" fmla="*/ 773288 h 2467853"/>
                      <a:gd name="connsiteX17" fmla="*/ 477341 w 1040009"/>
                      <a:gd name="connsiteY17" fmla="*/ 2467853 h 24678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040009" h="2467853">
                        <a:moveTo>
                          <a:pt x="708809" y="566852"/>
                        </a:moveTo>
                        <a:cubicBezTo>
                          <a:pt x="643854" y="567539"/>
                          <a:pt x="580473" y="546690"/>
                          <a:pt x="528635" y="507596"/>
                        </a:cubicBezTo>
                        <a:cubicBezTo>
                          <a:pt x="473389" y="463920"/>
                          <a:pt x="443546" y="395614"/>
                          <a:pt x="449074" y="325418"/>
                        </a:cubicBezTo>
                        <a:cubicBezTo>
                          <a:pt x="448844" y="281627"/>
                          <a:pt x="458181" y="238295"/>
                          <a:pt x="476481" y="198514"/>
                        </a:cubicBezTo>
                        <a:cubicBezTo>
                          <a:pt x="493551" y="159965"/>
                          <a:pt x="517523" y="124939"/>
                          <a:pt x="547280" y="95096"/>
                        </a:cubicBezTo>
                        <a:cubicBezTo>
                          <a:pt x="578039" y="66141"/>
                          <a:pt x="613552" y="42713"/>
                          <a:pt x="652302" y="25873"/>
                        </a:cubicBezTo>
                        <a:cubicBezTo>
                          <a:pt x="692398" y="8632"/>
                          <a:pt x="735587" y="-160"/>
                          <a:pt x="779234" y="11"/>
                        </a:cubicBezTo>
                        <a:cubicBezTo>
                          <a:pt x="844304" y="-561"/>
                          <a:pt x="907856" y="20460"/>
                          <a:pt x="959837" y="59668"/>
                        </a:cubicBezTo>
                        <a:cubicBezTo>
                          <a:pt x="1014940" y="103430"/>
                          <a:pt x="1044726" y="171679"/>
                          <a:pt x="1039399" y="241847"/>
                        </a:cubicBezTo>
                        <a:cubicBezTo>
                          <a:pt x="1039485" y="285809"/>
                          <a:pt x="1029976" y="329256"/>
                          <a:pt x="1011503" y="369122"/>
                        </a:cubicBezTo>
                        <a:cubicBezTo>
                          <a:pt x="994262" y="407700"/>
                          <a:pt x="969804" y="442670"/>
                          <a:pt x="939532" y="472140"/>
                        </a:cubicBezTo>
                        <a:cubicBezTo>
                          <a:pt x="909058" y="501295"/>
                          <a:pt x="873660" y="524723"/>
                          <a:pt x="834910" y="541363"/>
                        </a:cubicBezTo>
                        <a:cubicBezTo>
                          <a:pt x="795044" y="558461"/>
                          <a:pt x="752140" y="567138"/>
                          <a:pt x="708780" y="566823"/>
                        </a:cubicBezTo>
                        <a:close/>
                        <a:moveTo>
                          <a:pt x="477341" y="2467853"/>
                        </a:moveTo>
                        <a:lnTo>
                          <a:pt x="0" y="2467853"/>
                        </a:lnTo>
                        <a:lnTo>
                          <a:pt x="402562" y="773288"/>
                        </a:lnTo>
                        <a:lnTo>
                          <a:pt x="883083" y="773288"/>
                        </a:lnTo>
                        <a:lnTo>
                          <a:pt x="477341" y="2467853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 w="286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FI" sz="1463"/>
                  </a:p>
                </p:txBody>
              </p:sp>
              <p:sp>
                <p:nvSpPr>
                  <p:cNvPr id="61" name="Freeform: Shape 60">
                    <a:extLst>
                      <a:ext uri="{FF2B5EF4-FFF2-40B4-BE49-F238E27FC236}">
                        <a16:creationId xmlns:a16="http://schemas.microsoft.com/office/drawing/2014/main" id="{F7806583-4EB7-B27B-C9E4-CADAD161472B}"/>
                      </a:ext>
                    </a:extLst>
                  </p:cNvPr>
                  <p:cNvSpPr/>
                  <p:nvPr/>
                </p:nvSpPr>
                <p:spPr>
                  <a:xfrm>
                    <a:off x="10514647" y="2920212"/>
                    <a:ext cx="1678726" cy="1735118"/>
                  </a:xfrm>
                  <a:custGeom>
                    <a:avLst/>
                    <a:gdLst>
                      <a:gd name="connsiteX0" fmla="*/ 390247 w 1678726"/>
                      <a:gd name="connsiteY0" fmla="*/ 117366 h 1735118"/>
                      <a:gd name="connsiteX1" fmla="*/ 509589 w 1678726"/>
                      <a:gd name="connsiteY1" fmla="*/ 80392 h 1735118"/>
                      <a:gd name="connsiteX2" fmla="*/ 657915 w 1678726"/>
                      <a:gd name="connsiteY2" fmla="*/ 40611 h 1735118"/>
                      <a:gd name="connsiteX3" fmla="*/ 841325 w 1678726"/>
                      <a:gd name="connsiteY3" fmla="*/ 11570 h 1735118"/>
                      <a:gd name="connsiteX4" fmla="*/ 1071647 w 1678726"/>
                      <a:gd name="connsiteY4" fmla="*/ 28 h 1735118"/>
                      <a:gd name="connsiteX5" fmla="*/ 1591948 w 1678726"/>
                      <a:gd name="connsiteY5" fmla="*/ 219209 h 1735118"/>
                      <a:gd name="connsiteX6" fmla="*/ 1678727 w 1678726"/>
                      <a:gd name="connsiteY6" fmla="*/ 539547 h 1735118"/>
                      <a:gd name="connsiteX7" fmla="*/ 1678727 w 1678726"/>
                      <a:gd name="connsiteY7" fmla="*/ 548625 h 1735118"/>
                      <a:gd name="connsiteX8" fmla="*/ 1642068 w 1678726"/>
                      <a:gd name="connsiteY8" fmla="*/ 818642 h 1735118"/>
                      <a:gd name="connsiteX9" fmla="*/ 1422886 w 1678726"/>
                      <a:gd name="connsiteY9" fmla="*/ 1733515 h 1735118"/>
                      <a:gd name="connsiteX10" fmla="*/ 943970 w 1678726"/>
                      <a:gd name="connsiteY10" fmla="*/ 1733515 h 1735118"/>
                      <a:gd name="connsiteX11" fmla="*/ 1156765 w 1678726"/>
                      <a:gd name="connsiteY11" fmla="*/ 837688 h 1735118"/>
                      <a:gd name="connsiteX12" fmla="*/ 1187409 w 1678726"/>
                      <a:gd name="connsiteY12" fmla="*/ 675042 h 1735118"/>
                      <a:gd name="connsiteX13" fmla="*/ 1187409 w 1678726"/>
                      <a:gd name="connsiteY13" fmla="*/ 536625 h 1735118"/>
                      <a:gd name="connsiteX14" fmla="*/ 1127753 w 1678726"/>
                      <a:gd name="connsiteY14" fmla="*/ 439966 h 1735118"/>
                      <a:gd name="connsiteX15" fmla="*/ 984152 w 1678726"/>
                      <a:gd name="connsiteY15" fmla="*/ 402963 h 1735118"/>
                      <a:gd name="connsiteX16" fmla="*/ 794413 w 1678726"/>
                      <a:gd name="connsiteY16" fmla="*/ 422467 h 1735118"/>
                      <a:gd name="connsiteX17" fmla="*/ 481751 w 1678726"/>
                      <a:gd name="connsiteY17" fmla="*/ 1735119 h 1735118"/>
                      <a:gd name="connsiteX18" fmla="*/ 0 w 1678726"/>
                      <a:gd name="connsiteY18" fmla="*/ 1735119 h 1735118"/>
                      <a:gd name="connsiteX19" fmla="*/ 390247 w 1678726"/>
                      <a:gd name="connsiteY19" fmla="*/ 117366 h 17351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678726" h="1735118">
                        <a:moveTo>
                          <a:pt x="390247" y="117366"/>
                        </a:moveTo>
                        <a:cubicBezTo>
                          <a:pt x="426448" y="107027"/>
                          <a:pt x="466630" y="94282"/>
                          <a:pt x="509589" y="80392"/>
                        </a:cubicBezTo>
                        <a:cubicBezTo>
                          <a:pt x="552549" y="66473"/>
                          <a:pt x="602669" y="53728"/>
                          <a:pt x="657915" y="40611"/>
                        </a:cubicBezTo>
                        <a:cubicBezTo>
                          <a:pt x="718546" y="27752"/>
                          <a:pt x="779750" y="18071"/>
                          <a:pt x="841325" y="11570"/>
                        </a:cubicBezTo>
                        <a:cubicBezTo>
                          <a:pt x="917822" y="3494"/>
                          <a:pt x="994720" y="-373"/>
                          <a:pt x="1071647" y="28"/>
                        </a:cubicBezTo>
                        <a:cubicBezTo>
                          <a:pt x="1323048" y="28"/>
                          <a:pt x="1496462" y="73060"/>
                          <a:pt x="1591948" y="219209"/>
                        </a:cubicBezTo>
                        <a:cubicBezTo>
                          <a:pt x="1649114" y="306733"/>
                          <a:pt x="1678040" y="413502"/>
                          <a:pt x="1678727" y="539547"/>
                        </a:cubicBezTo>
                        <a:lnTo>
                          <a:pt x="1678727" y="548625"/>
                        </a:lnTo>
                        <a:cubicBezTo>
                          <a:pt x="1678297" y="630593"/>
                          <a:pt x="1666068" y="720608"/>
                          <a:pt x="1642068" y="818642"/>
                        </a:cubicBezTo>
                        <a:lnTo>
                          <a:pt x="1422886" y="1733515"/>
                        </a:lnTo>
                        <a:lnTo>
                          <a:pt x="943970" y="1733515"/>
                        </a:lnTo>
                        <a:lnTo>
                          <a:pt x="1156765" y="837688"/>
                        </a:lnTo>
                        <a:cubicBezTo>
                          <a:pt x="1169481" y="782040"/>
                          <a:pt x="1179849" y="727940"/>
                          <a:pt x="1187409" y="675042"/>
                        </a:cubicBezTo>
                        <a:cubicBezTo>
                          <a:pt x="1195687" y="629247"/>
                          <a:pt x="1195687" y="582363"/>
                          <a:pt x="1187409" y="536625"/>
                        </a:cubicBezTo>
                        <a:cubicBezTo>
                          <a:pt x="1179505" y="498391"/>
                          <a:pt x="1158369" y="464195"/>
                          <a:pt x="1127753" y="439966"/>
                        </a:cubicBezTo>
                        <a:cubicBezTo>
                          <a:pt x="1085308" y="412128"/>
                          <a:pt x="1034787" y="399125"/>
                          <a:pt x="984152" y="402963"/>
                        </a:cubicBezTo>
                        <a:cubicBezTo>
                          <a:pt x="920400" y="403077"/>
                          <a:pt x="856819" y="409607"/>
                          <a:pt x="794413" y="422467"/>
                        </a:cubicBezTo>
                        <a:lnTo>
                          <a:pt x="481751" y="1735119"/>
                        </a:lnTo>
                        <a:lnTo>
                          <a:pt x="0" y="1735119"/>
                        </a:lnTo>
                        <a:lnTo>
                          <a:pt x="390247" y="117366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 w="286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FI" sz="1463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1084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Ubuntu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tlindi</dc:creator>
  <cp:lastModifiedBy>Tomi Lind</cp:lastModifiedBy>
  <cp:revision>2</cp:revision>
  <dcterms:created xsi:type="dcterms:W3CDTF">2024-03-08T20:34:14Z</dcterms:created>
  <dcterms:modified xsi:type="dcterms:W3CDTF">2024-03-20T11:42:28Z</dcterms:modified>
</cp:coreProperties>
</file>