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23BAF-99E7-4FC9-929A-7FD1FE15A915}" v="10" dt="2024-03-20T18:49:41.082"/>
    <p1510:client id="{A65927CC-8889-4F5C-8EA1-1ABC646373E7}" v="14" dt="2024-03-20T13:08:25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5DF23BAF-99E7-4FC9-929A-7FD1FE15A915}"/>
    <pc:docChg chg="modSld">
      <pc:chgData name="Tomi Lind" userId="73fe6e1701840021" providerId="LiveId" clId="{5DF23BAF-99E7-4FC9-929A-7FD1FE15A915}" dt="2024-03-20T18:49:41.082" v="9"/>
      <pc:docMkLst>
        <pc:docMk/>
      </pc:docMkLst>
      <pc:sldChg chg="addSp delSp modSp setBg">
        <pc:chgData name="Tomi Lind" userId="73fe6e1701840021" providerId="LiveId" clId="{5DF23BAF-99E7-4FC9-929A-7FD1FE15A915}" dt="2024-03-20T18:49:41.082" v="9"/>
        <pc:sldMkLst>
          <pc:docMk/>
          <pc:sldMk cId="110841472" sldId="263"/>
        </pc:sldMkLst>
        <pc:spChg chg="mod">
          <ac:chgData name="Tomi Lind" userId="73fe6e1701840021" providerId="LiveId" clId="{5DF23BAF-99E7-4FC9-929A-7FD1FE15A915}" dt="2024-03-20T18:46:56.819" v="4" actId="164"/>
          <ac:spMkLst>
            <pc:docMk/>
            <pc:sldMk cId="110841472" sldId="263"/>
            <ac:spMk id="2" creationId="{5B6C2F53-9DDB-CBEF-A8D2-DFCA8B2EAED7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15" creationId="{33FF04D1-96FB-7AFA-8A7C-4B9C114345BF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16" creationId="{DBD8A736-F361-BC37-4CBC-FE178A300759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17" creationId="{6084683A-9FA2-AB59-81D9-CD3FE4BD2ACD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18" creationId="{4924FCCF-52FC-F53D-D397-1782CBCF29A4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19" creationId="{FD0F837C-1E88-6A31-1B0C-B92630162317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20" creationId="{4D2298B1-949A-54BF-8D93-B49107CEFB56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21" creationId="{89DA98E9-CF26-DDD8-FC56-4E7DB30FBA5C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22" creationId="{F2803423-3C27-BF1A-B703-C273BD8DEA9A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23" creationId="{BFDCFEA7-BE17-3DD8-7A37-39183396A5D5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24" creationId="{A0842251-E2AB-BA62-16AB-4AB4F4AF97F0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25" creationId="{DC0582DE-64BF-6B7A-A13C-EE452F781E22}"/>
          </ac:spMkLst>
        </pc:spChg>
        <pc:spChg chg="mod">
          <ac:chgData name="Tomi Lind" userId="73fe6e1701840021" providerId="LiveId" clId="{5DF23BAF-99E7-4FC9-929A-7FD1FE15A915}" dt="2024-03-20T18:46:14.854" v="0" actId="164"/>
          <ac:spMkLst>
            <pc:docMk/>
            <pc:sldMk cId="110841472" sldId="263"/>
            <ac:spMk id="26" creationId="{537EA525-B752-6E3B-2468-77094AF0566B}"/>
          </ac:spMkLst>
        </pc:spChg>
        <pc:spChg chg="mod">
          <ac:chgData name="Tomi Lind" userId="73fe6e1701840021" providerId="LiveId" clId="{5DF23BAF-99E7-4FC9-929A-7FD1FE15A915}" dt="2024-03-20T18:46:20.396" v="1" actId="165"/>
          <ac:spMkLst>
            <pc:docMk/>
            <pc:sldMk cId="110841472" sldId="263"/>
            <ac:spMk id="55" creationId="{E68169CF-CD22-984E-5716-097CED4DAD58}"/>
          </ac:spMkLst>
        </pc:spChg>
        <pc:spChg chg="mod">
          <ac:chgData name="Tomi Lind" userId="73fe6e1701840021" providerId="LiveId" clId="{5DF23BAF-99E7-4FC9-929A-7FD1FE15A915}" dt="2024-03-20T18:46:20.396" v="1" actId="165"/>
          <ac:spMkLst>
            <pc:docMk/>
            <pc:sldMk cId="110841472" sldId="263"/>
            <ac:spMk id="56" creationId="{307F2325-9EF4-112C-F632-0B6D0CC93E34}"/>
          </ac:spMkLst>
        </pc:spChg>
        <pc:spChg chg="mod">
          <ac:chgData name="Tomi Lind" userId="73fe6e1701840021" providerId="LiveId" clId="{5DF23BAF-99E7-4FC9-929A-7FD1FE15A915}" dt="2024-03-20T18:46:20.396" v="1" actId="165"/>
          <ac:spMkLst>
            <pc:docMk/>
            <pc:sldMk cId="110841472" sldId="263"/>
            <ac:spMk id="57" creationId="{DE3CFAC3-D17E-59F6-DFD7-3B8006639814}"/>
          </ac:spMkLst>
        </pc:spChg>
        <pc:spChg chg="mod">
          <ac:chgData name="Tomi Lind" userId="73fe6e1701840021" providerId="LiveId" clId="{5DF23BAF-99E7-4FC9-929A-7FD1FE15A915}" dt="2024-03-20T18:46:20.396" v="1" actId="165"/>
          <ac:spMkLst>
            <pc:docMk/>
            <pc:sldMk cId="110841472" sldId="263"/>
            <ac:spMk id="58" creationId="{A9D1AA4A-1FA3-1FCB-C274-D4089CEC9C8E}"/>
          </ac:spMkLst>
        </pc:spChg>
        <pc:spChg chg="mod">
          <ac:chgData name="Tomi Lind" userId="73fe6e1701840021" providerId="LiveId" clId="{5DF23BAF-99E7-4FC9-929A-7FD1FE15A915}" dt="2024-03-20T18:46:20.396" v="1" actId="165"/>
          <ac:spMkLst>
            <pc:docMk/>
            <pc:sldMk cId="110841472" sldId="263"/>
            <ac:spMk id="59" creationId="{227B6660-AB80-E320-AB8A-542749B6CFF3}"/>
          </ac:spMkLst>
        </pc:spChg>
        <pc:spChg chg="mod">
          <ac:chgData name="Tomi Lind" userId="73fe6e1701840021" providerId="LiveId" clId="{5DF23BAF-99E7-4FC9-929A-7FD1FE15A915}" dt="2024-03-20T18:46:20.396" v="1" actId="165"/>
          <ac:spMkLst>
            <pc:docMk/>
            <pc:sldMk cId="110841472" sldId="263"/>
            <ac:spMk id="60" creationId="{EB20635C-D91F-B5F0-9574-3829CCD1BB6C}"/>
          </ac:spMkLst>
        </pc:spChg>
        <pc:spChg chg="mod">
          <ac:chgData name="Tomi Lind" userId="73fe6e1701840021" providerId="LiveId" clId="{5DF23BAF-99E7-4FC9-929A-7FD1FE15A915}" dt="2024-03-20T18:46:20.396" v="1" actId="165"/>
          <ac:spMkLst>
            <pc:docMk/>
            <pc:sldMk cId="110841472" sldId="263"/>
            <ac:spMk id="61" creationId="{F7806583-4EB7-B27B-C9E4-CADAD161472B}"/>
          </ac:spMkLst>
        </pc:spChg>
        <pc:grpChg chg="add mod">
          <ac:chgData name="Tomi Lind" userId="73fe6e1701840021" providerId="LiveId" clId="{5DF23BAF-99E7-4FC9-929A-7FD1FE15A915}" dt="2024-03-20T18:46:24.927" v="2" actId="164"/>
          <ac:grpSpMkLst>
            <pc:docMk/>
            <pc:sldMk cId="110841472" sldId="263"/>
            <ac:grpSpMk id="3" creationId="{ACF6D38F-B638-B200-C217-1B837CE0EB22}"/>
          </ac:grpSpMkLst>
        </pc:grpChg>
        <pc:grpChg chg="add mod">
          <ac:chgData name="Tomi Lind" userId="73fe6e1701840021" providerId="LiveId" clId="{5DF23BAF-99E7-4FC9-929A-7FD1FE15A915}" dt="2024-03-20T18:46:50.144" v="3" actId="164"/>
          <ac:grpSpMkLst>
            <pc:docMk/>
            <pc:sldMk cId="110841472" sldId="263"/>
            <ac:grpSpMk id="4" creationId="{071E8BF8-B733-907A-C366-914EEB6DC8CA}"/>
          </ac:grpSpMkLst>
        </pc:grpChg>
        <pc:grpChg chg="add mod">
          <ac:chgData name="Tomi Lind" userId="73fe6e1701840021" providerId="LiveId" clId="{5DF23BAF-99E7-4FC9-929A-7FD1FE15A915}" dt="2024-03-20T18:46:56.819" v="4" actId="164"/>
          <ac:grpSpMkLst>
            <pc:docMk/>
            <pc:sldMk cId="110841472" sldId="263"/>
            <ac:grpSpMk id="5" creationId="{D4954649-9548-686A-C210-33C438590C97}"/>
          </ac:grpSpMkLst>
        </pc:grpChg>
        <pc:grpChg chg="add mod">
          <ac:chgData name="Tomi Lind" userId="73fe6e1701840021" providerId="LiveId" clId="{5DF23BAF-99E7-4FC9-929A-7FD1FE15A915}" dt="2024-03-20T18:46:56.819" v="4" actId="164"/>
          <ac:grpSpMkLst>
            <pc:docMk/>
            <pc:sldMk cId="110841472" sldId="263"/>
            <ac:grpSpMk id="7" creationId="{144ADFAE-5DE3-17E3-BB1D-6906407C3283}"/>
          </ac:grpSpMkLst>
        </pc:grpChg>
        <pc:grpChg chg="mod topLvl">
          <ac:chgData name="Tomi Lind" userId="73fe6e1701840021" providerId="LiveId" clId="{5DF23BAF-99E7-4FC9-929A-7FD1FE15A915}" dt="2024-03-20T18:46:24.927" v="2" actId="164"/>
          <ac:grpSpMkLst>
            <pc:docMk/>
            <pc:sldMk cId="110841472" sldId="263"/>
            <ac:grpSpMk id="54" creationId="{7949ED4F-2F42-907C-9749-9FD380601DB1}"/>
          </ac:grpSpMkLst>
        </pc:grpChg>
        <pc:grpChg chg="del">
          <ac:chgData name="Tomi Lind" userId="73fe6e1701840021" providerId="LiveId" clId="{5DF23BAF-99E7-4FC9-929A-7FD1FE15A915}" dt="2024-03-20T18:46:20.396" v="1" actId="165"/>
          <ac:grpSpMkLst>
            <pc:docMk/>
            <pc:sldMk cId="110841472" sldId="263"/>
            <ac:grpSpMk id="65" creationId="{0B538929-2A10-5CEF-14A5-E261BC49DA96}"/>
          </ac:grpSpMkLst>
        </pc:grpChg>
        <pc:picChg chg="mod topLvl">
          <ac:chgData name="Tomi Lind" userId="73fe6e1701840021" providerId="LiveId" clId="{5DF23BAF-99E7-4FC9-929A-7FD1FE15A915}" dt="2024-03-20T18:46:50.144" v="3" actId="164"/>
          <ac:picMkLst>
            <pc:docMk/>
            <pc:sldMk cId="110841472" sldId="263"/>
            <ac:picMk id="6" creationId="{78B4DF73-B433-9BBF-4E21-B77EE2F45C2B}"/>
          </ac:picMkLst>
        </pc:picChg>
      </pc:sldChg>
    </pc:docChg>
  </pc:docChgLst>
  <pc:docChgLst>
    <pc:chgData name="Tomi Lind" userId="73fe6e1701840021" providerId="LiveId" clId="{A65927CC-8889-4F5C-8EA1-1ABC646373E7}"/>
    <pc:docChg chg="modSld">
      <pc:chgData name="Tomi Lind" userId="73fe6e1701840021" providerId="LiveId" clId="{A65927CC-8889-4F5C-8EA1-1ABC646373E7}" dt="2024-03-20T13:08:25.123" v="21" actId="478"/>
      <pc:docMkLst>
        <pc:docMk/>
      </pc:docMkLst>
      <pc:sldChg chg="addSp delSp modSp mod">
        <pc:chgData name="Tomi Lind" userId="73fe6e1701840021" providerId="LiveId" clId="{A65927CC-8889-4F5C-8EA1-1ABC646373E7}" dt="2024-03-20T13:08:25.123" v="21" actId="478"/>
        <pc:sldMkLst>
          <pc:docMk/>
          <pc:sldMk cId="110841472" sldId="263"/>
        </pc:sldMkLst>
        <pc:spChg chg="mod topLvl">
          <ac:chgData name="Tomi Lind" userId="73fe6e1701840021" providerId="LiveId" clId="{A65927CC-8889-4F5C-8EA1-1ABC646373E7}" dt="2024-03-20T13:08:01.180" v="11" actId="165"/>
          <ac:spMkLst>
            <pc:docMk/>
            <pc:sldMk cId="110841472" sldId="263"/>
            <ac:spMk id="2" creationId="{5B6C2F53-9DDB-CBEF-A8D2-DFCA8B2EAED7}"/>
          </ac:spMkLst>
        </pc:spChg>
        <pc:spChg chg="add del mod">
          <ac:chgData name="Tomi Lind" userId="73fe6e1701840021" providerId="LiveId" clId="{A65927CC-8889-4F5C-8EA1-1ABC646373E7}" dt="2024-03-20T13:07:23.309" v="2"/>
          <ac:spMkLst>
            <pc:docMk/>
            <pc:sldMk cId="110841472" sldId="263"/>
            <ac:spMk id="3" creationId="{1139C661-D563-6B4E-F1E0-CE66AE63158E}"/>
          </ac:spMkLst>
        </pc:spChg>
        <pc:spChg chg="del mod topLvl">
          <ac:chgData name="Tomi Lind" userId="73fe6e1701840021" providerId="LiveId" clId="{A65927CC-8889-4F5C-8EA1-1ABC646373E7}" dt="2024-03-20T13:08:12.256" v="13"/>
          <ac:spMkLst>
            <pc:docMk/>
            <pc:sldMk cId="110841472" sldId="263"/>
            <ac:spMk id="4" creationId="{6A27C49D-2631-B0BB-B113-6105C713D41F}"/>
          </ac:spMkLst>
        </pc:spChg>
        <pc:spChg chg="add del mod">
          <ac:chgData name="Tomi Lind" userId="73fe6e1701840021" providerId="LiveId" clId="{A65927CC-8889-4F5C-8EA1-1ABC646373E7}" dt="2024-03-20T13:07:28.779" v="5"/>
          <ac:spMkLst>
            <pc:docMk/>
            <pc:sldMk cId="110841472" sldId="263"/>
            <ac:spMk id="5" creationId="{5042FA86-AAEA-1454-9B0E-75339A1995A8}"/>
          </ac:spMkLst>
        </pc:spChg>
        <pc:spChg chg="add del mod">
          <ac:chgData name="Tomi Lind" userId="73fe6e1701840021" providerId="LiveId" clId="{A65927CC-8889-4F5C-8EA1-1ABC646373E7}" dt="2024-03-20T13:07:38.712" v="8"/>
          <ac:spMkLst>
            <pc:docMk/>
            <pc:sldMk cId="110841472" sldId="263"/>
            <ac:spMk id="7" creationId="{5BCACD75-7BF8-32A2-6C14-40DBA7DFC6EB}"/>
          </ac:spMkLst>
        </pc:spChg>
        <pc:spChg chg="add del ord">
          <ac:chgData name="Tomi Lind" userId="73fe6e1701840021" providerId="LiveId" clId="{A65927CC-8889-4F5C-8EA1-1ABC646373E7}" dt="2024-03-20T13:08:12.256" v="13"/>
          <ac:spMkLst>
            <pc:docMk/>
            <pc:sldMk cId="110841472" sldId="263"/>
            <ac:spMk id="8" creationId="{2F80B175-B42F-60D2-9B2D-BE3687370BB8}"/>
          </ac:spMkLst>
        </pc:spChg>
        <pc:spChg chg="add del mod">
          <ac:chgData name="Tomi Lind" userId="73fe6e1701840021" providerId="LiveId" clId="{A65927CC-8889-4F5C-8EA1-1ABC646373E7}" dt="2024-03-20T13:08:25.123" v="21" actId="478"/>
          <ac:spMkLst>
            <pc:docMk/>
            <pc:sldMk cId="110841472" sldId="263"/>
            <ac:spMk id="9" creationId="{A2220A87-08E7-F4D9-7853-2505D52EA3DA}"/>
          </ac:spMkLst>
        </pc:spChg>
        <pc:spChg chg="add del mod">
          <ac:chgData name="Tomi Lind" userId="73fe6e1701840021" providerId="LiveId" clId="{A65927CC-8889-4F5C-8EA1-1ABC646373E7}" dt="2024-03-20T13:08:20.388" v="18" actId="478"/>
          <ac:spMkLst>
            <pc:docMk/>
            <pc:sldMk cId="110841472" sldId="263"/>
            <ac:spMk id="10" creationId="{9B69FC3F-9D89-5E9D-3762-63E02EA89F87}"/>
          </ac:spMkLst>
        </pc:spChg>
        <pc:spChg chg="add del mod">
          <ac:chgData name="Tomi Lind" userId="73fe6e1701840021" providerId="LiveId" clId="{A65927CC-8889-4F5C-8EA1-1ABC646373E7}" dt="2024-03-20T13:08:21.308" v="19" actId="478"/>
          <ac:spMkLst>
            <pc:docMk/>
            <pc:sldMk cId="110841472" sldId="263"/>
            <ac:spMk id="11" creationId="{FFF397F4-7068-DCF8-A682-A37C6CCD58A3}"/>
          </ac:spMkLst>
        </pc:spChg>
        <pc:spChg chg="add del mod">
          <ac:chgData name="Tomi Lind" userId="73fe6e1701840021" providerId="LiveId" clId="{A65927CC-8889-4F5C-8EA1-1ABC646373E7}" dt="2024-03-20T13:08:22.772" v="20" actId="478"/>
          <ac:spMkLst>
            <pc:docMk/>
            <pc:sldMk cId="110841472" sldId="263"/>
            <ac:spMk id="12" creationId="{0A50FFCF-9331-FF11-92F3-86C586D77642}"/>
          </ac:spMkLst>
        </pc:spChg>
        <pc:spChg chg="add del mod">
          <ac:chgData name="Tomi Lind" userId="73fe6e1701840021" providerId="LiveId" clId="{A65927CC-8889-4F5C-8EA1-1ABC646373E7}" dt="2024-03-20T13:08:19.431" v="17" actId="478"/>
          <ac:spMkLst>
            <pc:docMk/>
            <pc:sldMk cId="110841472" sldId="263"/>
            <ac:spMk id="13" creationId="{B1D8E301-9932-5C8A-774D-794F21F42634}"/>
          </ac:spMkLst>
        </pc:spChg>
        <pc:spChg chg="add del mod">
          <ac:chgData name="Tomi Lind" userId="73fe6e1701840021" providerId="LiveId" clId="{A65927CC-8889-4F5C-8EA1-1ABC646373E7}" dt="2024-03-20T13:08:17.143" v="16" actId="478"/>
          <ac:spMkLst>
            <pc:docMk/>
            <pc:sldMk cId="110841472" sldId="263"/>
            <ac:spMk id="14" creationId="{D7BB02EA-0D07-4453-2DA4-B17251B6C57A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5" creationId="{33FF04D1-96FB-7AFA-8A7C-4B9C114345BF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6" creationId="{DBD8A736-F361-BC37-4CBC-FE178A300759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7" creationId="{6084683A-9FA2-AB59-81D9-CD3FE4BD2ACD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8" creationId="{4924FCCF-52FC-F53D-D397-1782CBCF29A4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9" creationId="{FD0F837C-1E88-6A31-1B0C-B92630162317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0" creationId="{4D2298B1-949A-54BF-8D93-B49107CEFB56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1" creationId="{89DA98E9-CF26-DDD8-FC56-4E7DB30FBA5C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2" creationId="{F2803423-3C27-BF1A-B703-C273BD8DEA9A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3" creationId="{BFDCFEA7-BE17-3DD8-7A37-39183396A5D5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4" creationId="{A0842251-E2AB-BA62-16AB-4AB4F4AF97F0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5" creationId="{DC0582DE-64BF-6B7A-A13C-EE452F781E22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6" creationId="{537EA525-B752-6E3B-2468-77094AF0566B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5" creationId="{E68169CF-CD22-984E-5716-097CED4DAD58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6" creationId="{307F2325-9EF4-112C-F632-0B6D0CC93E34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7" creationId="{DE3CFAC3-D17E-59F6-DFD7-3B8006639814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8" creationId="{A9D1AA4A-1FA3-1FCB-C274-D4089CEC9C8E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9" creationId="{227B6660-AB80-E320-AB8A-542749B6CFF3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60" creationId="{EB20635C-D91F-B5F0-9574-3829CCD1BB6C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61" creationId="{F7806583-4EB7-B27B-C9E4-CADAD161472B}"/>
          </ac:spMkLst>
        </pc:spChg>
        <pc:grpChg chg="mod">
          <ac:chgData name="Tomi Lind" userId="73fe6e1701840021" providerId="LiveId" clId="{A65927CC-8889-4F5C-8EA1-1ABC646373E7}" dt="2024-03-20T13:08:07.230" v="12" actId="165"/>
          <ac:grpSpMkLst>
            <pc:docMk/>
            <pc:sldMk cId="110841472" sldId="263"/>
            <ac:grpSpMk id="54" creationId="{7949ED4F-2F42-907C-9749-9FD380601DB1}"/>
          </ac:grpSpMkLst>
        </pc:grpChg>
        <pc:grpChg chg="mod topLvl">
          <ac:chgData name="Tomi Lind" userId="73fe6e1701840021" providerId="LiveId" clId="{A65927CC-8889-4F5C-8EA1-1ABC646373E7}" dt="2024-03-20T13:08:07.230" v="12" actId="165"/>
          <ac:grpSpMkLst>
            <pc:docMk/>
            <pc:sldMk cId="110841472" sldId="263"/>
            <ac:grpSpMk id="65" creationId="{0B538929-2A10-5CEF-14A5-E261BC49DA96}"/>
          </ac:grpSpMkLst>
        </pc:grpChg>
        <pc:grpChg chg="del mod topLvl">
          <ac:chgData name="Tomi Lind" userId="73fe6e1701840021" providerId="LiveId" clId="{A65927CC-8889-4F5C-8EA1-1ABC646373E7}" dt="2024-03-20T13:08:07.230" v="12" actId="165"/>
          <ac:grpSpMkLst>
            <pc:docMk/>
            <pc:sldMk cId="110841472" sldId="263"/>
            <ac:grpSpMk id="69" creationId="{0B547EA5-CC80-9927-3D39-E4EFEC42A9C3}"/>
          </ac:grpSpMkLst>
        </pc:grpChg>
        <pc:grpChg chg="del">
          <ac:chgData name="Tomi Lind" userId="73fe6e1701840021" providerId="LiveId" clId="{A65927CC-8889-4F5C-8EA1-1ABC646373E7}" dt="2024-03-20T13:08:01.180" v="11" actId="165"/>
          <ac:grpSpMkLst>
            <pc:docMk/>
            <pc:sldMk cId="110841472" sldId="263"/>
            <ac:grpSpMk id="82" creationId="{0E7CAB7F-F259-22A0-02BE-4BD9B957EECD}"/>
          </ac:grpSpMkLst>
        </pc:grpChg>
        <pc:picChg chg="mod">
          <ac:chgData name="Tomi Lind" userId="73fe6e1701840021" providerId="LiveId" clId="{A65927CC-8889-4F5C-8EA1-1ABC646373E7}" dt="2024-03-20T13:08:07.230" v="12" actId="165"/>
          <ac:picMkLst>
            <pc:docMk/>
            <pc:sldMk cId="110841472" sldId="263"/>
            <ac:picMk id="6" creationId="{78B4DF73-B433-9BBF-4E21-B77EE2F45C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23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99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87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845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61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20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93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8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638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762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56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49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44ADFAE-5DE3-17E3-BB1D-6906407C3283}"/>
              </a:ext>
            </a:extLst>
          </p:cNvPr>
          <p:cNvGrpSpPr/>
          <p:nvPr/>
        </p:nvGrpSpPr>
        <p:grpSpPr>
          <a:xfrm>
            <a:off x="0" y="1871563"/>
            <a:ext cx="9899134" cy="3237413"/>
            <a:chOff x="0" y="1871563"/>
            <a:chExt cx="9899134" cy="3237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954649-9548-686A-C210-33C438590C97}"/>
                </a:ext>
              </a:extLst>
            </p:cNvPr>
            <p:cNvGrpSpPr/>
            <p:nvPr/>
          </p:nvGrpSpPr>
          <p:grpSpPr>
            <a:xfrm>
              <a:off x="201194" y="1969403"/>
              <a:ext cx="9340161" cy="2984303"/>
              <a:chOff x="201194" y="1969403"/>
              <a:chExt cx="9340161" cy="2984303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78B4DF73-B433-9BBF-4E21-B77EE2F45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94" y="1969403"/>
                <a:ext cx="2984302" cy="2984303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71E8BF8-B733-907A-C366-914EEB6DC8CA}"/>
                  </a:ext>
                </a:extLst>
              </p:cNvPr>
              <p:cNvGrpSpPr/>
              <p:nvPr/>
            </p:nvGrpSpPr>
            <p:grpSpPr>
              <a:xfrm>
                <a:off x="3027205" y="2164646"/>
                <a:ext cx="6514150" cy="2702322"/>
                <a:chOff x="3027205" y="2164646"/>
                <a:chExt cx="6514150" cy="2702322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CF6D38F-B638-B200-C217-1B837CE0EB22}"/>
                    </a:ext>
                  </a:extLst>
                </p:cNvPr>
                <p:cNvGrpSpPr/>
                <p:nvPr/>
              </p:nvGrpSpPr>
              <p:grpSpPr>
                <a:xfrm>
                  <a:off x="3027205" y="4091918"/>
                  <a:ext cx="6258515" cy="775050"/>
                  <a:chOff x="3027205" y="4091918"/>
                  <a:chExt cx="6258515" cy="775050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37EA525-B752-6E3B-2468-77094AF056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7365" y="4091918"/>
                    <a:ext cx="287960" cy="77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960" h="771125">
                        <a:moveTo>
                          <a:pt x="287960" y="0"/>
                        </a:moveTo>
                        <a:lnTo>
                          <a:pt x="151590" y="565100"/>
                        </a:lnTo>
                        <a:cubicBezTo>
                          <a:pt x="148974" y="576873"/>
                          <a:pt x="147503" y="587664"/>
                          <a:pt x="147176" y="597475"/>
                        </a:cubicBezTo>
                        <a:cubicBezTo>
                          <a:pt x="146849" y="607286"/>
                          <a:pt x="148647" y="615952"/>
                          <a:pt x="152572" y="623474"/>
                        </a:cubicBezTo>
                        <a:cubicBezTo>
                          <a:pt x="156496" y="630995"/>
                          <a:pt x="163200" y="637045"/>
                          <a:pt x="172684" y="641624"/>
                        </a:cubicBezTo>
                        <a:cubicBezTo>
                          <a:pt x="182167" y="646202"/>
                          <a:pt x="195412" y="649145"/>
                          <a:pt x="212417" y="650453"/>
                        </a:cubicBezTo>
                        <a:lnTo>
                          <a:pt x="182985" y="771125"/>
                        </a:lnTo>
                        <a:cubicBezTo>
                          <a:pt x="136547" y="771125"/>
                          <a:pt x="100084" y="765076"/>
                          <a:pt x="73595" y="752976"/>
                        </a:cubicBezTo>
                        <a:cubicBezTo>
                          <a:pt x="47106" y="740876"/>
                          <a:pt x="28139" y="724361"/>
                          <a:pt x="16693" y="703431"/>
                        </a:cubicBezTo>
                        <a:cubicBezTo>
                          <a:pt x="5247" y="682502"/>
                          <a:pt x="-313" y="658465"/>
                          <a:pt x="14" y="631322"/>
                        </a:cubicBezTo>
                        <a:cubicBezTo>
                          <a:pt x="341" y="604179"/>
                          <a:pt x="4102" y="575237"/>
                          <a:pt x="11297" y="544497"/>
                        </a:cubicBezTo>
                        <a:lnTo>
                          <a:pt x="135893" y="23546"/>
                        </a:lnTo>
                        <a:lnTo>
                          <a:pt x="287960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C0582DE-64BF-6B7A-A13C-EE452F781E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04550" y="4091918"/>
                    <a:ext cx="589626" cy="761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626" h="761315">
                        <a:moveTo>
                          <a:pt x="328660" y="0"/>
                        </a:moveTo>
                        <a:lnTo>
                          <a:pt x="224667" y="431674"/>
                        </a:lnTo>
                        <a:cubicBezTo>
                          <a:pt x="263910" y="400279"/>
                          <a:pt x="300863" y="368231"/>
                          <a:pt x="335528" y="335528"/>
                        </a:cubicBezTo>
                        <a:cubicBezTo>
                          <a:pt x="370193" y="302826"/>
                          <a:pt x="399952" y="272739"/>
                          <a:pt x="424806" y="245269"/>
                        </a:cubicBezTo>
                        <a:lnTo>
                          <a:pt x="589626" y="245269"/>
                        </a:lnTo>
                        <a:cubicBezTo>
                          <a:pt x="553000" y="285820"/>
                          <a:pt x="514901" y="325554"/>
                          <a:pt x="475331" y="364470"/>
                        </a:cubicBezTo>
                        <a:cubicBezTo>
                          <a:pt x="435761" y="403386"/>
                          <a:pt x="390468" y="444755"/>
                          <a:pt x="339453" y="488576"/>
                        </a:cubicBezTo>
                        <a:cubicBezTo>
                          <a:pt x="353187" y="505581"/>
                          <a:pt x="367086" y="525203"/>
                          <a:pt x="381148" y="547440"/>
                        </a:cubicBezTo>
                        <a:cubicBezTo>
                          <a:pt x="395210" y="569678"/>
                          <a:pt x="408618" y="592897"/>
                          <a:pt x="421372" y="617097"/>
                        </a:cubicBezTo>
                        <a:cubicBezTo>
                          <a:pt x="434126" y="641297"/>
                          <a:pt x="445899" y="665823"/>
                          <a:pt x="456691" y="690677"/>
                        </a:cubicBezTo>
                        <a:cubicBezTo>
                          <a:pt x="467483" y="715531"/>
                          <a:pt x="476476" y="739077"/>
                          <a:pt x="483671" y="761315"/>
                        </a:cubicBezTo>
                        <a:lnTo>
                          <a:pt x="320812" y="761315"/>
                        </a:lnTo>
                        <a:cubicBezTo>
                          <a:pt x="314926" y="744309"/>
                          <a:pt x="307567" y="725669"/>
                          <a:pt x="298738" y="705393"/>
                        </a:cubicBezTo>
                        <a:cubicBezTo>
                          <a:pt x="289908" y="685118"/>
                          <a:pt x="280098" y="665006"/>
                          <a:pt x="269306" y="645057"/>
                        </a:cubicBezTo>
                        <a:cubicBezTo>
                          <a:pt x="258513" y="625109"/>
                          <a:pt x="247232" y="605651"/>
                          <a:pt x="235458" y="586683"/>
                        </a:cubicBezTo>
                        <a:cubicBezTo>
                          <a:pt x="223685" y="567716"/>
                          <a:pt x="211913" y="550711"/>
                          <a:pt x="200140" y="535667"/>
                        </a:cubicBezTo>
                        <a:lnTo>
                          <a:pt x="145199" y="761315"/>
                        </a:lnTo>
                        <a:lnTo>
                          <a:pt x="0" y="761315"/>
                        </a:lnTo>
                        <a:lnTo>
                          <a:pt x="176594" y="23546"/>
                        </a:lnTo>
                        <a:lnTo>
                          <a:pt x="328660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0842251-E2AB-BA62-16AB-4AB4F4AF97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28425" y="4091918"/>
                    <a:ext cx="589626" cy="761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626" h="761315">
                        <a:moveTo>
                          <a:pt x="328660" y="0"/>
                        </a:moveTo>
                        <a:lnTo>
                          <a:pt x="224667" y="431674"/>
                        </a:lnTo>
                        <a:cubicBezTo>
                          <a:pt x="263909" y="400279"/>
                          <a:pt x="300863" y="368231"/>
                          <a:pt x="335527" y="335528"/>
                        </a:cubicBezTo>
                        <a:cubicBezTo>
                          <a:pt x="370193" y="302826"/>
                          <a:pt x="399952" y="272739"/>
                          <a:pt x="424805" y="245269"/>
                        </a:cubicBezTo>
                        <a:lnTo>
                          <a:pt x="589626" y="245269"/>
                        </a:lnTo>
                        <a:cubicBezTo>
                          <a:pt x="553000" y="285820"/>
                          <a:pt x="514901" y="325554"/>
                          <a:pt x="475331" y="364470"/>
                        </a:cubicBezTo>
                        <a:cubicBezTo>
                          <a:pt x="435761" y="403386"/>
                          <a:pt x="390468" y="444755"/>
                          <a:pt x="339452" y="488576"/>
                        </a:cubicBezTo>
                        <a:cubicBezTo>
                          <a:pt x="353187" y="505581"/>
                          <a:pt x="367086" y="525203"/>
                          <a:pt x="381147" y="547440"/>
                        </a:cubicBezTo>
                        <a:cubicBezTo>
                          <a:pt x="395210" y="569678"/>
                          <a:pt x="408618" y="592897"/>
                          <a:pt x="421372" y="617097"/>
                        </a:cubicBezTo>
                        <a:cubicBezTo>
                          <a:pt x="434125" y="641297"/>
                          <a:pt x="445899" y="665823"/>
                          <a:pt x="456691" y="690677"/>
                        </a:cubicBezTo>
                        <a:cubicBezTo>
                          <a:pt x="467483" y="715531"/>
                          <a:pt x="476476" y="739077"/>
                          <a:pt x="483670" y="761315"/>
                        </a:cubicBezTo>
                        <a:lnTo>
                          <a:pt x="320811" y="761315"/>
                        </a:lnTo>
                        <a:cubicBezTo>
                          <a:pt x="314925" y="744309"/>
                          <a:pt x="307567" y="725669"/>
                          <a:pt x="298737" y="705393"/>
                        </a:cubicBezTo>
                        <a:cubicBezTo>
                          <a:pt x="289908" y="685118"/>
                          <a:pt x="280097" y="665006"/>
                          <a:pt x="269305" y="645057"/>
                        </a:cubicBezTo>
                        <a:cubicBezTo>
                          <a:pt x="258513" y="625109"/>
                          <a:pt x="247231" y="605651"/>
                          <a:pt x="235458" y="586683"/>
                        </a:cubicBezTo>
                        <a:cubicBezTo>
                          <a:pt x="223685" y="567716"/>
                          <a:pt x="211913" y="550711"/>
                          <a:pt x="200139" y="535667"/>
                        </a:cubicBezTo>
                        <a:lnTo>
                          <a:pt x="145199" y="761315"/>
                        </a:lnTo>
                        <a:lnTo>
                          <a:pt x="0" y="761315"/>
                        </a:lnTo>
                        <a:lnTo>
                          <a:pt x="176594" y="23546"/>
                        </a:lnTo>
                        <a:lnTo>
                          <a:pt x="328660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FDCFEA7-BE17-3DD8-7A37-39183396A5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7205" y="4323452"/>
                    <a:ext cx="473859" cy="54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859" h="543516">
                        <a:moveTo>
                          <a:pt x="312963" y="0"/>
                        </a:moveTo>
                        <a:cubicBezTo>
                          <a:pt x="348282" y="0"/>
                          <a:pt x="379676" y="3925"/>
                          <a:pt x="407146" y="11773"/>
                        </a:cubicBezTo>
                        <a:cubicBezTo>
                          <a:pt x="434616" y="19622"/>
                          <a:pt x="456854" y="28124"/>
                          <a:pt x="473859" y="37281"/>
                        </a:cubicBezTo>
                        <a:lnTo>
                          <a:pt x="423824" y="146180"/>
                        </a:lnTo>
                        <a:cubicBezTo>
                          <a:pt x="410089" y="138986"/>
                          <a:pt x="392430" y="132118"/>
                          <a:pt x="370846" y="125578"/>
                        </a:cubicBezTo>
                        <a:cubicBezTo>
                          <a:pt x="349263" y="119037"/>
                          <a:pt x="328006" y="115767"/>
                          <a:pt x="307076" y="115767"/>
                        </a:cubicBezTo>
                        <a:cubicBezTo>
                          <a:pt x="297920" y="115767"/>
                          <a:pt x="288927" y="116258"/>
                          <a:pt x="280097" y="117239"/>
                        </a:cubicBezTo>
                        <a:cubicBezTo>
                          <a:pt x="271267" y="118220"/>
                          <a:pt x="263092" y="120345"/>
                          <a:pt x="255570" y="123616"/>
                        </a:cubicBezTo>
                        <a:cubicBezTo>
                          <a:pt x="248048" y="126886"/>
                          <a:pt x="241999" y="131464"/>
                          <a:pt x="237420" y="137351"/>
                        </a:cubicBezTo>
                        <a:cubicBezTo>
                          <a:pt x="232842" y="143237"/>
                          <a:pt x="230553" y="151086"/>
                          <a:pt x="230553" y="160897"/>
                        </a:cubicBezTo>
                        <a:cubicBezTo>
                          <a:pt x="230553" y="173978"/>
                          <a:pt x="235621" y="183788"/>
                          <a:pt x="245759" y="190329"/>
                        </a:cubicBezTo>
                        <a:cubicBezTo>
                          <a:pt x="255897" y="196869"/>
                          <a:pt x="270123" y="204718"/>
                          <a:pt x="288436" y="213875"/>
                        </a:cubicBezTo>
                        <a:cubicBezTo>
                          <a:pt x="313944" y="226302"/>
                          <a:pt x="335201" y="237747"/>
                          <a:pt x="352206" y="248212"/>
                        </a:cubicBezTo>
                        <a:cubicBezTo>
                          <a:pt x="369211" y="258677"/>
                          <a:pt x="382783" y="269796"/>
                          <a:pt x="392921" y="281569"/>
                        </a:cubicBezTo>
                        <a:cubicBezTo>
                          <a:pt x="403058" y="293342"/>
                          <a:pt x="410416" y="306750"/>
                          <a:pt x="414995" y="321793"/>
                        </a:cubicBezTo>
                        <a:cubicBezTo>
                          <a:pt x="419573" y="336836"/>
                          <a:pt x="421862" y="354495"/>
                          <a:pt x="421862" y="374771"/>
                        </a:cubicBezTo>
                        <a:cubicBezTo>
                          <a:pt x="421862" y="395700"/>
                          <a:pt x="417447" y="416303"/>
                          <a:pt x="408618" y="436579"/>
                        </a:cubicBezTo>
                        <a:cubicBezTo>
                          <a:pt x="399788" y="456854"/>
                          <a:pt x="385889" y="474841"/>
                          <a:pt x="366922" y="490538"/>
                        </a:cubicBezTo>
                        <a:cubicBezTo>
                          <a:pt x="347955" y="506235"/>
                          <a:pt x="323755" y="518989"/>
                          <a:pt x="294322" y="528800"/>
                        </a:cubicBezTo>
                        <a:cubicBezTo>
                          <a:pt x="264890" y="538610"/>
                          <a:pt x="229572" y="543516"/>
                          <a:pt x="188366" y="543516"/>
                        </a:cubicBezTo>
                        <a:cubicBezTo>
                          <a:pt x="162858" y="543516"/>
                          <a:pt x="139803" y="541881"/>
                          <a:pt x="119201" y="538610"/>
                        </a:cubicBezTo>
                        <a:cubicBezTo>
                          <a:pt x="98598" y="535340"/>
                          <a:pt x="80448" y="531252"/>
                          <a:pt x="64751" y="526347"/>
                        </a:cubicBezTo>
                        <a:cubicBezTo>
                          <a:pt x="49054" y="521442"/>
                          <a:pt x="35809" y="516373"/>
                          <a:pt x="25017" y="511140"/>
                        </a:cubicBezTo>
                        <a:cubicBezTo>
                          <a:pt x="14226" y="505908"/>
                          <a:pt x="5886" y="501657"/>
                          <a:pt x="0" y="498386"/>
                        </a:cubicBezTo>
                        <a:lnTo>
                          <a:pt x="50035" y="386544"/>
                        </a:lnTo>
                        <a:cubicBezTo>
                          <a:pt x="61154" y="393084"/>
                          <a:pt x="78486" y="401260"/>
                          <a:pt x="102032" y="411071"/>
                        </a:cubicBezTo>
                        <a:cubicBezTo>
                          <a:pt x="125578" y="420881"/>
                          <a:pt x="154029" y="425787"/>
                          <a:pt x="187385" y="425787"/>
                        </a:cubicBezTo>
                        <a:cubicBezTo>
                          <a:pt x="220742" y="425787"/>
                          <a:pt x="243634" y="421045"/>
                          <a:pt x="256061" y="411561"/>
                        </a:cubicBezTo>
                        <a:cubicBezTo>
                          <a:pt x="268487" y="402077"/>
                          <a:pt x="274701" y="391776"/>
                          <a:pt x="274701" y="380657"/>
                        </a:cubicBezTo>
                        <a:cubicBezTo>
                          <a:pt x="274701" y="373463"/>
                          <a:pt x="273556" y="367249"/>
                          <a:pt x="271267" y="362017"/>
                        </a:cubicBezTo>
                        <a:cubicBezTo>
                          <a:pt x="268978" y="356785"/>
                          <a:pt x="265217" y="351879"/>
                          <a:pt x="259985" y="347301"/>
                        </a:cubicBezTo>
                        <a:cubicBezTo>
                          <a:pt x="254752" y="342722"/>
                          <a:pt x="247558" y="337981"/>
                          <a:pt x="238401" y="333075"/>
                        </a:cubicBezTo>
                        <a:cubicBezTo>
                          <a:pt x="229244" y="328170"/>
                          <a:pt x="217472" y="322447"/>
                          <a:pt x="203082" y="315906"/>
                        </a:cubicBezTo>
                        <a:cubicBezTo>
                          <a:pt x="186731" y="308712"/>
                          <a:pt x="171361" y="301027"/>
                          <a:pt x="156972" y="292851"/>
                        </a:cubicBezTo>
                        <a:cubicBezTo>
                          <a:pt x="142583" y="284676"/>
                          <a:pt x="129992" y="274865"/>
                          <a:pt x="119201" y="263419"/>
                        </a:cubicBezTo>
                        <a:cubicBezTo>
                          <a:pt x="108409" y="251973"/>
                          <a:pt x="99906" y="238892"/>
                          <a:pt x="93693" y="224176"/>
                        </a:cubicBezTo>
                        <a:cubicBezTo>
                          <a:pt x="87479" y="209460"/>
                          <a:pt x="84372" y="191964"/>
                          <a:pt x="84372" y="171688"/>
                        </a:cubicBezTo>
                        <a:cubicBezTo>
                          <a:pt x="84372" y="118710"/>
                          <a:pt x="103830" y="76851"/>
                          <a:pt x="142746" y="46111"/>
                        </a:cubicBezTo>
                        <a:cubicBezTo>
                          <a:pt x="181662" y="15370"/>
                          <a:pt x="238401" y="0"/>
                          <a:pt x="312963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2803423-3C27-BF1A-B703-C273BD8DEA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38633" y="4323452"/>
                    <a:ext cx="470916" cy="54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0916" h="543516">
                        <a:moveTo>
                          <a:pt x="309039" y="0"/>
                        </a:moveTo>
                        <a:cubicBezTo>
                          <a:pt x="331930" y="0"/>
                          <a:pt x="353187" y="3270"/>
                          <a:pt x="372809" y="9811"/>
                        </a:cubicBezTo>
                        <a:cubicBezTo>
                          <a:pt x="392430" y="16351"/>
                          <a:pt x="409599" y="25835"/>
                          <a:pt x="424315" y="38262"/>
                        </a:cubicBezTo>
                        <a:cubicBezTo>
                          <a:pt x="439031" y="50689"/>
                          <a:pt x="450477" y="65896"/>
                          <a:pt x="458652" y="83882"/>
                        </a:cubicBezTo>
                        <a:cubicBezTo>
                          <a:pt x="466828" y="101869"/>
                          <a:pt x="470916" y="122308"/>
                          <a:pt x="470916" y="145199"/>
                        </a:cubicBezTo>
                        <a:cubicBezTo>
                          <a:pt x="470916" y="181826"/>
                          <a:pt x="462740" y="212893"/>
                          <a:pt x="446389" y="238401"/>
                        </a:cubicBezTo>
                        <a:cubicBezTo>
                          <a:pt x="430038" y="263909"/>
                          <a:pt x="407309" y="284676"/>
                          <a:pt x="378204" y="300700"/>
                        </a:cubicBezTo>
                        <a:cubicBezTo>
                          <a:pt x="349099" y="316724"/>
                          <a:pt x="314598" y="328333"/>
                          <a:pt x="274701" y="335528"/>
                        </a:cubicBezTo>
                        <a:cubicBezTo>
                          <a:pt x="234804" y="342722"/>
                          <a:pt x="191309" y="346320"/>
                          <a:pt x="144218" y="346320"/>
                        </a:cubicBezTo>
                        <a:cubicBezTo>
                          <a:pt x="148796" y="373790"/>
                          <a:pt x="158770" y="393248"/>
                          <a:pt x="174141" y="404694"/>
                        </a:cubicBezTo>
                        <a:cubicBezTo>
                          <a:pt x="189511" y="416140"/>
                          <a:pt x="213874" y="421862"/>
                          <a:pt x="247231" y="421862"/>
                        </a:cubicBezTo>
                        <a:cubicBezTo>
                          <a:pt x="268160" y="421862"/>
                          <a:pt x="289417" y="420064"/>
                          <a:pt x="311001" y="416467"/>
                        </a:cubicBezTo>
                        <a:cubicBezTo>
                          <a:pt x="332584" y="412869"/>
                          <a:pt x="352860" y="407473"/>
                          <a:pt x="371828" y="400279"/>
                        </a:cubicBezTo>
                        <a:lnTo>
                          <a:pt x="382619" y="515065"/>
                        </a:lnTo>
                        <a:cubicBezTo>
                          <a:pt x="364306" y="522259"/>
                          <a:pt x="340924" y="528800"/>
                          <a:pt x="312472" y="534686"/>
                        </a:cubicBezTo>
                        <a:cubicBezTo>
                          <a:pt x="284021" y="540573"/>
                          <a:pt x="253117" y="543516"/>
                          <a:pt x="219761" y="543516"/>
                        </a:cubicBezTo>
                        <a:cubicBezTo>
                          <a:pt x="179210" y="543516"/>
                          <a:pt x="145035" y="537793"/>
                          <a:pt x="117238" y="526347"/>
                        </a:cubicBezTo>
                        <a:cubicBezTo>
                          <a:pt x="89441" y="514901"/>
                          <a:pt x="66876" y="499367"/>
                          <a:pt x="49544" y="479746"/>
                        </a:cubicBezTo>
                        <a:cubicBezTo>
                          <a:pt x="32211" y="460124"/>
                          <a:pt x="19621" y="437233"/>
                          <a:pt x="11773" y="411071"/>
                        </a:cubicBezTo>
                        <a:cubicBezTo>
                          <a:pt x="3924" y="384909"/>
                          <a:pt x="0" y="357112"/>
                          <a:pt x="0" y="327679"/>
                        </a:cubicBezTo>
                        <a:cubicBezTo>
                          <a:pt x="0" y="285820"/>
                          <a:pt x="7358" y="245269"/>
                          <a:pt x="22074" y="206026"/>
                        </a:cubicBezTo>
                        <a:cubicBezTo>
                          <a:pt x="36790" y="166783"/>
                          <a:pt x="57556" y="131955"/>
                          <a:pt x="84372" y="101542"/>
                        </a:cubicBezTo>
                        <a:cubicBezTo>
                          <a:pt x="111188" y="71128"/>
                          <a:pt x="143727" y="46601"/>
                          <a:pt x="181989" y="27961"/>
                        </a:cubicBezTo>
                        <a:cubicBezTo>
                          <a:pt x="220251" y="9320"/>
                          <a:pt x="262601" y="0"/>
                          <a:pt x="309039" y="0"/>
                        </a:cubicBezTo>
                        <a:close/>
                        <a:moveTo>
                          <a:pt x="285493" y="115767"/>
                        </a:moveTo>
                        <a:cubicBezTo>
                          <a:pt x="252136" y="115767"/>
                          <a:pt x="222867" y="127703"/>
                          <a:pt x="197687" y="151576"/>
                        </a:cubicBezTo>
                        <a:cubicBezTo>
                          <a:pt x="172505" y="175449"/>
                          <a:pt x="155991" y="207007"/>
                          <a:pt x="148142" y="246250"/>
                        </a:cubicBezTo>
                        <a:cubicBezTo>
                          <a:pt x="188693" y="244942"/>
                          <a:pt x="221396" y="241508"/>
                          <a:pt x="246250" y="235949"/>
                        </a:cubicBezTo>
                        <a:cubicBezTo>
                          <a:pt x="271103" y="230389"/>
                          <a:pt x="290398" y="223685"/>
                          <a:pt x="304133" y="215837"/>
                        </a:cubicBezTo>
                        <a:cubicBezTo>
                          <a:pt x="317868" y="207988"/>
                          <a:pt x="327025" y="199485"/>
                          <a:pt x="331603" y="190329"/>
                        </a:cubicBezTo>
                        <a:cubicBezTo>
                          <a:pt x="336181" y="181172"/>
                          <a:pt x="338471" y="172015"/>
                          <a:pt x="338471" y="162859"/>
                        </a:cubicBezTo>
                        <a:cubicBezTo>
                          <a:pt x="338471" y="131464"/>
                          <a:pt x="320811" y="115767"/>
                          <a:pt x="285493" y="115767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9DA98E9-CF26-DDD8-FC56-4E7DB30FBA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91259" y="4323452"/>
                    <a:ext cx="494461" cy="54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461" h="543516">
                        <a:moveTo>
                          <a:pt x="290398" y="0"/>
                        </a:moveTo>
                        <a:cubicBezTo>
                          <a:pt x="324408" y="0"/>
                          <a:pt x="354330" y="5233"/>
                          <a:pt x="380166" y="15697"/>
                        </a:cubicBezTo>
                        <a:cubicBezTo>
                          <a:pt x="406002" y="26162"/>
                          <a:pt x="427258" y="40878"/>
                          <a:pt x="443936" y="59846"/>
                        </a:cubicBezTo>
                        <a:cubicBezTo>
                          <a:pt x="460614" y="78813"/>
                          <a:pt x="473205" y="101214"/>
                          <a:pt x="481707" y="127049"/>
                        </a:cubicBezTo>
                        <a:cubicBezTo>
                          <a:pt x="490210" y="152884"/>
                          <a:pt x="494461" y="181499"/>
                          <a:pt x="494461" y="212893"/>
                        </a:cubicBezTo>
                        <a:cubicBezTo>
                          <a:pt x="494461" y="252137"/>
                          <a:pt x="488248" y="291380"/>
                          <a:pt x="475821" y="330623"/>
                        </a:cubicBezTo>
                        <a:cubicBezTo>
                          <a:pt x="463394" y="369865"/>
                          <a:pt x="445080" y="405184"/>
                          <a:pt x="420880" y="436579"/>
                        </a:cubicBezTo>
                        <a:cubicBezTo>
                          <a:pt x="396681" y="467973"/>
                          <a:pt x="366431" y="493644"/>
                          <a:pt x="330131" y="513593"/>
                        </a:cubicBezTo>
                        <a:cubicBezTo>
                          <a:pt x="293832" y="533542"/>
                          <a:pt x="251808" y="543516"/>
                          <a:pt x="204063" y="543516"/>
                        </a:cubicBezTo>
                        <a:cubicBezTo>
                          <a:pt x="169398" y="543516"/>
                          <a:pt x="139312" y="538283"/>
                          <a:pt x="113804" y="527819"/>
                        </a:cubicBezTo>
                        <a:cubicBezTo>
                          <a:pt x="88296" y="517354"/>
                          <a:pt x="67203" y="502638"/>
                          <a:pt x="50525" y="483670"/>
                        </a:cubicBezTo>
                        <a:cubicBezTo>
                          <a:pt x="33846" y="464703"/>
                          <a:pt x="21256" y="442302"/>
                          <a:pt x="12754" y="416467"/>
                        </a:cubicBezTo>
                        <a:cubicBezTo>
                          <a:pt x="4251" y="390632"/>
                          <a:pt x="0" y="362017"/>
                          <a:pt x="0" y="330623"/>
                        </a:cubicBezTo>
                        <a:cubicBezTo>
                          <a:pt x="0" y="291380"/>
                          <a:pt x="6376" y="252137"/>
                          <a:pt x="19130" y="212893"/>
                        </a:cubicBezTo>
                        <a:cubicBezTo>
                          <a:pt x="31884" y="173651"/>
                          <a:pt x="50688" y="138332"/>
                          <a:pt x="75542" y="106937"/>
                        </a:cubicBezTo>
                        <a:cubicBezTo>
                          <a:pt x="100396" y="75543"/>
                          <a:pt x="130810" y="49872"/>
                          <a:pt x="166782" y="29923"/>
                        </a:cubicBezTo>
                        <a:cubicBezTo>
                          <a:pt x="202755" y="9975"/>
                          <a:pt x="243960" y="0"/>
                          <a:pt x="290398" y="0"/>
                        </a:cubicBezTo>
                        <a:close/>
                        <a:moveTo>
                          <a:pt x="276662" y="123616"/>
                        </a:moveTo>
                        <a:cubicBezTo>
                          <a:pt x="255079" y="123616"/>
                          <a:pt x="236111" y="129829"/>
                          <a:pt x="219760" y="142256"/>
                        </a:cubicBezTo>
                        <a:cubicBezTo>
                          <a:pt x="203409" y="154683"/>
                          <a:pt x="189674" y="170380"/>
                          <a:pt x="178556" y="189348"/>
                        </a:cubicBezTo>
                        <a:cubicBezTo>
                          <a:pt x="167436" y="208315"/>
                          <a:pt x="159097" y="229081"/>
                          <a:pt x="153538" y="251646"/>
                        </a:cubicBezTo>
                        <a:cubicBezTo>
                          <a:pt x="147978" y="274211"/>
                          <a:pt x="145198" y="295631"/>
                          <a:pt x="145198" y="315906"/>
                        </a:cubicBezTo>
                        <a:cubicBezTo>
                          <a:pt x="145198" y="349263"/>
                          <a:pt x="150431" y="374934"/>
                          <a:pt x="160896" y="392921"/>
                        </a:cubicBezTo>
                        <a:cubicBezTo>
                          <a:pt x="171360" y="410907"/>
                          <a:pt x="190328" y="419900"/>
                          <a:pt x="217798" y="419900"/>
                        </a:cubicBezTo>
                        <a:cubicBezTo>
                          <a:pt x="239382" y="419900"/>
                          <a:pt x="258350" y="413687"/>
                          <a:pt x="274700" y="401260"/>
                        </a:cubicBezTo>
                        <a:cubicBezTo>
                          <a:pt x="291052" y="388833"/>
                          <a:pt x="304786" y="373136"/>
                          <a:pt x="315906" y="354168"/>
                        </a:cubicBezTo>
                        <a:cubicBezTo>
                          <a:pt x="327025" y="335201"/>
                          <a:pt x="335364" y="314435"/>
                          <a:pt x="340923" y="291870"/>
                        </a:cubicBezTo>
                        <a:cubicBezTo>
                          <a:pt x="346482" y="269305"/>
                          <a:pt x="349262" y="247885"/>
                          <a:pt x="349262" y="227610"/>
                        </a:cubicBezTo>
                        <a:cubicBezTo>
                          <a:pt x="349262" y="194253"/>
                          <a:pt x="344030" y="168582"/>
                          <a:pt x="333565" y="150595"/>
                        </a:cubicBezTo>
                        <a:cubicBezTo>
                          <a:pt x="323100" y="132609"/>
                          <a:pt x="304132" y="123616"/>
                          <a:pt x="276662" y="123616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4D2298B1-949A-54BF-8D93-B49107CEFB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459" y="4325414"/>
                    <a:ext cx="518007" cy="541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007" h="541554">
                        <a:moveTo>
                          <a:pt x="316887" y="0"/>
                        </a:moveTo>
                        <a:cubicBezTo>
                          <a:pt x="322773" y="0"/>
                          <a:pt x="333075" y="327"/>
                          <a:pt x="347791" y="981"/>
                        </a:cubicBezTo>
                        <a:cubicBezTo>
                          <a:pt x="362507" y="1636"/>
                          <a:pt x="379349" y="3107"/>
                          <a:pt x="398316" y="5396"/>
                        </a:cubicBezTo>
                        <a:cubicBezTo>
                          <a:pt x="417284" y="7685"/>
                          <a:pt x="437232" y="11446"/>
                          <a:pt x="458162" y="16679"/>
                        </a:cubicBezTo>
                        <a:cubicBezTo>
                          <a:pt x="479091" y="21911"/>
                          <a:pt x="499040" y="29106"/>
                          <a:pt x="518007" y="38262"/>
                        </a:cubicBezTo>
                        <a:lnTo>
                          <a:pt x="454237" y="305115"/>
                        </a:lnTo>
                        <a:cubicBezTo>
                          <a:pt x="445081" y="342396"/>
                          <a:pt x="442465" y="379840"/>
                          <a:pt x="446389" y="417448"/>
                        </a:cubicBezTo>
                        <a:cubicBezTo>
                          <a:pt x="450313" y="455056"/>
                          <a:pt x="457835" y="488576"/>
                          <a:pt x="468954" y="518008"/>
                        </a:cubicBezTo>
                        <a:lnTo>
                          <a:pt x="338471" y="536648"/>
                        </a:lnTo>
                        <a:cubicBezTo>
                          <a:pt x="334546" y="528800"/>
                          <a:pt x="330949" y="521278"/>
                          <a:pt x="327679" y="514084"/>
                        </a:cubicBezTo>
                        <a:cubicBezTo>
                          <a:pt x="324409" y="506889"/>
                          <a:pt x="321138" y="498714"/>
                          <a:pt x="317868" y="489557"/>
                        </a:cubicBezTo>
                        <a:cubicBezTo>
                          <a:pt x="299555" y="504600"/>
                          <a:pt x="279279" y="517027"/>
                          <a:pt x="257041" y="526838"/>
                        </a:cubicBezTo>
                        <a:cubicBezTo>
                          <a:pt x="234804" y="536648"/>
                          <a:pt x="209950" y="541554"/>
                          <a:pt x="182480" y="541554"/>
                        </a:cubicBezTo>
                        <a:cubicBezTo>
                          <a:pt x="149777" y="541554"/>
                          <a:pt x="121817" y="535831"/>
                          <a:pt x="98598" y="524385"/>
                        </a:cubicBezTo>
                        <a:cubicBezTo>
                          <a:pt x="75379" y="512939"/>
                          <a:pt x="56412" y="497569"/>
                          <a:pt x="41695" y="478274"/>
                        </a:cubicBezTo>
                        <a:cubicBezTo>
                          <a:pt x="26979" y="458980"/>
                          <a:pt x="16351" y="436415"/>
                          <a:pt x="9810" y="410580"/>
                        </a:cubicBezTo>
                        <a:cubicBezTo>
                          <a:pt x="3270" y="384745"/>
                          <a:pt x="0" y="357112"/>
                          <a:pt x="0" y="327679"/>
                        </a:cubicBezTo>
                        <a:cubicBezTo>
                          <a:pt x="0" y="282550"/>
                          <a:pt x="8012" y="240037"/>
                          <a:pt x="24036" y="200140"/>
                        </a:cubicBezTo>
                        <a:cubicBezTo>
                          <a:pt x="40060" y="160243"/>
                          <a:pt x="62298" y="125414"/>
                          <a:pt x="90749" y="95655"/>
                        </a:cubicBezTo>
                        <a:cubicBezTo>
                          <a:pt x="119200" y="65896"/>
                          <a:pt x="152720" y="42514"/>
                          <a:pt x="191309" y="25508"/>
                        </a:cubicBezTo>
                        <a:cubicBezTo>
                          <a:pt x="229898" y="8503"/>
                          <a:pt x="271758" y="0"/>
                          <a:pt x="316887" y="0"/>
                        </a:cubicBezTo>
                        <a:close/>
                        <a:moveTo>
                          <a:pt x="304133" y="120673"/>
                        </a:moveTo>
                        <a:cubicBezTo>
                          <a:pt x="281895" y="120673"/>
                          <a:pt x="261129" y="126232"/>
                          <a:pt x="241835" y="137351"/>
                        </a:cubicBezTo>
                        <a:cubicBezTo>
                          <a:pt x="222540" y="148470"/>
                          <a:pt x="205698" y="163022"/>
                          <a:pt x="191309" y="181009"/>
                        </a:cubicBezTo>
                        <a:cubicBezTo>
                          <a:pt x="176920" y="198995"/>
                          <a:pt x="165638" y="219761"/>
                          <a:pt x="157462" y="243307"/>
                        </a:cubicBezTo>
                        <a:cubicBezTo>
                          <a:pt x="149287" y="266853"/>
                          <a:pt x="145199" y="291380"/>
                          <a:pt x="145199" y="316888"/>
                        </a:cubicBezTo>
                        <a:cubicBezTo>
                          <a:pt x="145199" y="348282"/>
                          <a:pt x="150431" y="373136"/>
                          <a:pt x="160896" y="391449"/>
                        </a:cubicBezTo>
                        <a:cubicBezTo>
                          <a:pt x="171361" y="409763"/>
                          <a:pt x="190655" y="418919"/>
                          <a:pt x="218779" y="418919"/>
                        </a:cubicBezTo>
                        <a:cubicBezTo>
                          <a:pt x="233823" y="418919"/>
                          <a:pt x="247394" y="415976"/>
                          <a:pt x="259494" y="410090"/>
                        </a:cubicBezTo>
                        <a:cubicBezTo>
                          <a:pt x="271594" y="404203"/>
                          <a:pt x="284511" y="394393"/>
                          <a:pt x="298247" y="380657"/>
                        </a:cubicBezTo>
                        <a:cubicBezTo>
                          <a:pt x="299555" y="364306"/>
                          <a:pt x="301680" y="347137"/>
                          <a:pt x="304624" y="329151"/>
                        </a:cubicBezTo>
                        <a:cubicBezTo>
                          <a:pt x="307567" y="311165"/>
                          <a:pt x="310673" y="294650"/>
                          <a:pt x="313944" y="279607"/>
                        </a:cubicBezTo>
                        <a:lnTo>
                          <a:pt x="352206" y="124597"/>
                        </a:lnTo>
                        <a:cubicBezTo>
                          <a:pt x="343703" y="123289"/>
                          <a:pt x="336018" y="122308"/>
                          <a:pt x="329150" y="121654"/>
                        </a:cubicBezTo>
                        <a:cubicBezTo>
                          <a:pt x="322283" y="121000"/>
                          <a:pt x="313944" y="120673"/>
                          <a:pt x="304133" y="120673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D0F837C-1E88-6A31-1B0C-B926301623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0709" y="4325414"/>
                    <a:ext cx="518007" cy="541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007" h="541554">
                        <a:moveTo>
                          <a:pt x="316887" y="0"/>
                        </a:moveTo>
                        <a:cubicBezTo>
                          <a:pt x="322773" y="0"/>
                          <a:pt x="333075" y="327"/>
                          <a:pt x="347791" y="981"/>
                        </a:cubicBezTo>
                        <a:cubicBezTo>
                          <a:pt x="362507" y="1636"/>
                          <a:pt x="379349" y="3107"/>
                          <a:pt x="398316" y="5396"/>
                        </a:cubicBezTo>
                        <a:cubicBezTo>
                          <a:pt x="417284" y="7685"/>
                          <a:pt x="437232" y="11446"/>
                          <a:pt x="458162" y="16679"/>
                        </a:cubicBezTo>
                        <a:cubicBezTo>
                          <a:pt x="479091" y="21911"/>
                          <a:pt x="499040" y="29106"/>
                          <a:pt x="518007" y="38262"/>
                        </a:cubicBezTo>
                        <a:lnTo>
                          <a:pt x="454237" y="305115"/>
                        </a:lnTo>
                        <a:cubicBezTo>
                          <a:pt x="445081" y="342396"/>
                          <a:pt x="442465" y="379840"/>
                          <a:pt x="446389" y="417448"/>
                        </a:cubicBezTo>
                        <a:cubicBezTo>
                          <a:pt x="450313" y="455056"/>
                          <a:pt x="457835" y="488576"/>
                          <a:pt x="468954" y="518008"/>
                        </a:cubicBezTo>
                        <a:lnTo>
                          <a:pt x="338471" y="536648"/>
                        </a:lnTo>
                        <a:cubicBezTo>
                          <a:pt x="334546" y="528800"/>
                          <a:pt x="330949" y="521278"/>
                          <a:pt x="327679" y="514084"/>
                        </a:cubicBezTo>
                        <a:cubicBezTo>
                          <a:pt x="324409" y="506889"/>
                          <a:pt x="321138" y="498714"/>
                          <a:pt x="317868" y="489557"/>
                        </a:cubicBezTo>
                        <a:cubicBezTo>
                          <a:pt x="299555" y="504600"/>
                          <a:pt x="279279" y="517027"/>
                          <a:pt x="257041" y="526838"/>
                        </a:cubicBezTo>
                        <a:cubicBezTo>
                          <a:pt x="234804" y="536648"/>
                          <a:pt x="209950" y="541554"/>
                          <a:pt x="182480" y="541554"/>
                        </a:cubicBezTo>
                        <a:cubicBezTo>
                          <a:pt x="149777" y="541554"/>
                          <a:pt x="121817" y="535831"/>
                          <a:pt x="98598" y="524385"/>
                        </a:cubicBezTo>
                        <a:cubicBezTo>
                          <a:pt x="75379" y="512939"/>
                          <a:pt x="56412" y="497569"/>
                          <a:pt x="41695" y="478274"/>
                        </a:cubicBezTo>
                        <a:cubicBezTo>
                          <a:pt x="26979" y="458980"/>
                          <a:pt x="16351" y="436415"/>
                          <a:pt x="9811" y="410580"/>
                        </a:cubicBezTo>
                        <a:cubicBezTo>
                          <a:pt x="3270" y="384745"/>
                          <a:pt x="0" y="357112"/>
                          <a:pt x="0" y="327679"/>
                        </a:cubicBezTo>
                        <a:cubicBezTo>
                          <a:pt x="0" y="282550"/>
                          <a:pt x="8012" y="240037"/>
                          <a:pt x="24036" y="200140"/>
                        </a:cubicBezTo>
                        <a:cubicBezTo>
                          <a:pt x="40060" y="160243"/>
                          <a:pt x="62298" y="125414"/>
                          <a:pt x="90749" y="95655"/>
                        </a:cubicBezTo>
                        <a:cubicBezTo>
                          <a:pt x="119200" y="65896"/>
                          <a:pt x="152720" y="42514"/>
                          <a:pt x="191309" y="25508"/>
                        </a:cubicBezTo>
                        <a:cubicBezTo>
                          <a:pt x="229898" y="8503"/>
                          <a:pt x="271757" y="0"/>
                          <a:pt x="316887" y="0"/>
                        </a:cubicBezTo>
                        <a:close/>
                        <a:moveTo>
                          <a:pt x="304133" y="120673"/>
                        </a:moveTo>
                        <a:cubicBezTo>
                          <a:pt x="281895" y="120673"/>
                          <a:pt x="261129" y="126232"/>
                          <a:pt x="241835" y="137351"/>
                        </a:cubicBezTo>
                        <a:cubicBezTo>
                          <a:pt x="222540" y="148470"/>
                          <a:pt x="205698" y="163022"/>
                          <a:pt x="191309" y="181009"/>
                        </a:cubicBezTo>
                        <a:cubicBezTo>
                          <a:pt x="176920" y="198995"/>
                          <a:pt x="165638" y="219761"/>
                          <a:pt x="157462" y="243307"/>
                        </a:cubicBezTo>
                        <a:cubicBezTo>
                          <a:pt x="149287" y="266853"/>
                          <a:pt x="145199" y="291380"/>
                          <a:pt x="145199" y="316888"/>
                        </a:cubicBezTo>
                        <a:cubicBezTo>
                          <a:pt x="145199" y="348282"/>
                          <a:pt x="150431" y="373136"/>
                          <a:pt x="160896" y="391449"/>
                        </a:cubicBezTo>
                        <a:cubicBezTo>
                          <a:pt x="171361" y="409763"/>
                          <a:pt x="190655" y="418919"/>
                          <a:pt x="218780" y="418919"/>
                        </a:cubicBezTo>
                        <a:cubicBezTo>
                          <a:pt x="233823" y="418919"/>
                          <a:pt x="247394" y="415976"/>
                          <a:pt x="259494" y="410090"/>
                        </a:cubicBezTo>
                        <a:cubicBezTo>
                          <a:pt x="271594" y="404203"/>
                          <a:pt x="284512" y="394393"/>
                          <a:pt x="298247" y="380657"/>
                        </a:cubicBezTo>
                        <a:cubicBezTo>
                          <a:pt x="299555" y="364306"/>
                          <a:pt x="301680" y="347137"/>
                          <a:pt x="304623" y="329151"/>
                        </a:cubicBezTo>
                        <a:cubicBezTo>
                          <a:pt x="307567" y="311165"/>
                          <a:pt x="310674" y="294650"/>
                          <a:pt x="313944" y="279607"/>
                        </a:cubicBezTo>
                        <a:lnTo>
                          <a:pt x="352206" y="124597"/>
                        </a:lnTo>
                        <a:cubicBezTo>
                          <a:pt x="343703" y="123289"/>
                          <a:pt x="336018" y="122308"/>
                          <a:pt x="329150" y="121654"/>
                        </a:cubicBezTo>
                        <a:cubicBezTo>
                          <a:pt x="322283" y="121000"/>
                          <a:pt x="313944" y="120673"/>
                          <a:pt x="304133" y="120673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924FCCF-52FC-F53D-D397-1782CBCF29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13727" y="4325414"/>
                    <a:ext cx="785841" cy="527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41" h="527819">
                        <a:moveTo>
                          <a:pt x="320811" y="0"/>
                        </a:moveTo>
                        <a:cubicBezTo>
                          <a:pt x="352205" y="0"/>
                          <a:pt x="378204" y="3925"/>
                          <a:pt x="398807" y="11773"/>
                        </a:cubicBezTo>
                        <a:cubicBezTo>
                          <a:pt x="419409" y="19622"/>
                          <a:pt x="438213" y="31395"/>
                          <a:pt x="455218" y="47092"/>
                        </a:cubicBezTo>
                        <a:cubicBezTo>
                          <a:pt x="479418" y="33357"/>
                          <a:pt x="503454" y="22075"/>
                          <a:pt x="527327" y="13245"/>
                        </a:cubicBezTo>
                        <a:cubicBezTo>
                          <a:pt x="551200" y="4415"/>
                          <a:pt x="579160" y="0"/>
                          <a:pt x="611209" y="0"/>
                        </a:cubicBezTo>
                        <a:cubicBezTo>
                          <a:pt x="641949" y="0"/>
                          <a:pt x="668275" y="4088"/>
                          <a:pt x="690186" y="12264"/>
                        </a:cubicBezTo>
                        <a:cubicBezTo>
                          <a:pt x="712096" y="20439"/>
                          <a:pt x="730246" y="32212"/>
                          <a:pt x="744635" y="47583"/>
                        </a:cubicBezTo>
                        <a:cubicBezTo>
                          <a:pt x="759024" y="62953"/>
                          <a:pt x="769489" y="81266"/>
                          <a:pt x="776030" y="102523"/>
                        </a:cubicBezTo>
                        <a:cubicBezTo>
                          <a:pt x="782570" y="123779"/>
                          <a:pt x="785841" y="147162"/>
                          <a:pt x="785841" y="172670"/>
                        </a:cubicBezTo>
                        <a:cubicBezTo>
                          <a:pt x="785841" y="184442"/>
                          <a:pt x="785023" y="196869"/>
                          <a:pt x="783388" y="209950"/>
                        </a:cubicBezTo>
                        <a:cubicBezTo>
                          <a:pt x="781752" y="223031"/>
                          <a:pt x="779300" y="236112"/>
                          <a:pt x="776030" y="249193"/>
                        </a:cubicBezTo>
                        <a:lnTo>
                          <a:pt x="709316" y="527819"/>
                        </a:lnTo>
                        <a:lnTo>
                          <a:pt x="563136" y="527819"/>
                        </a:lnTo>
                        <a:lnTo>
                          <a:pt x="627887" y="255080"/>
                        </a:lnTo>
                        <a:cubicBezTo>
                          <a:pt x="629850" y="245923"/>
                          <a:pt x="631975" y="235622"/>
                          <a:pt x="634264" y="224176"/>
                        </a:cubicBezTo>
                        <a:cubicBezTo>
                          <a:pt x="636553" y="212730"/>
                          <a:pt x="637698" y="201448"/>
                          <a:pt x="637698" y="190329"/>
                        </a:cubicBezTo>
                        <a:cubicBezTo>
                          <a:pt x="637698" y="172016"/>
                          <a:pt x="633447" y="156155"/>
                          <a:pt x="624944" y="142747"/>
                        </a:cubicBezTo>
                        <a:cubicBezTo>
                          <a:pt x="616441" y="129339"/>
                          <a:pt x="599763" y="122635"/>
                          <a:pt x="574909" y="122635"/>
                        </a:cubicBezTo>
                        <a:cubicBezTo>
                          <a:pt x="561174" y="122635"/>
                          <a:pt x="548093" y="125087"/>
                          <a:pt x="535666" y="129993"/>
                        </a:cubicBezTo>
                        <a:cubicBezTo>
                          <a:pt x="523239" y="134898"/>
                          <a:pt x="512120" y="139967"/>
                          <a:pt x="502310" y="145200"/>
                        </a:cubicBezTo>
                        <a:cubicBezTo>
                          <a:pt x="503618" y="150432"/>
                          <a:pt x="504272" y="155337"/>
                          <a:pt x="504272" y="159916"/>
                        </a:cubicBezTo>
                        <a:cubicBezTo>
                          <a:pt x="504272" y="164494"/>
                          <a:pt x="504272" y="168745"/>
                          <a:pt x="504272" y="172670"/>
                        </a:cubicBezTo>
                        <a:cubicBezTo>
                          <a:pt x="504272" y="184442"/>
                          <a:pt x="503454" y="196869"/>
                          <a:pt x="501820" y="209950"/>
                        </a:cubicBezTo>
                        <a:cubicBezTo>
                          <a:pt x="500184" y="223031"/>
                          <a:pt x="497731" y="236112"/>
                          <a:pt x="494461" y="249193"/>
                        </a:cubicBezTo>
                        <a:lnTo>
                          <a:pt x="427748" y="527819"/>
                        </a:lnTo>
                        <a:lnTo>
                          <a:pt x="281568" y="527819"/>
                        </a:lnTo>
                        <a:lnTo>
                          <a:pt x="346319" y="255080"/>
                        </a:lnTo>
                        <a:cubicBezTo>
                          <a:pt x="348281" y="245923"/>
                          <a:pt x="350407" y="235622"/>
                          <a:pt x="352696" y="224176"/>
                        </a:cubicBezTo>
                        <a:cubicBezTo>
                          <a:pt x="354985" y="212730"/>
                          <a:pt x="356130" y="201448"/>
                          <a:pt x="356130" y="190329"/>
                        </a:cubicBezTo>
                        <a:cubicBezTo>
                          <a:pt x="356130" y="172016"/>
                          <a:pt x="351879" y="156155"/>
                          <a:pt x="343376" y="142747"/>
                        </a:cubicBezTo>
                        <a:cubicBezTo>
                          <a:pt x="334873" y="129339"/>
                          <a:pt x="318195" y="122635"/>
                          <a:pt x="293341" y="122635"/>
                        </a:cubicBezTo>
                        <a:cubicBezTo>
                          <a:pt x="282876" y="122635"/>
                          <a:pt x="274046" y="123125"/>
                          <a:pt x="266852" y="124106"/>
                        </a:cubicBezTo>
                        <a:cubicBezTo>
                          <a:pt x="259657" y="125087"/>
                          <a:pt x="251155" y="126559"/>
                          <a:pt x="241344" y="128521"/>
                        </a:cubicBezTo>
                        <a:lnTo>
                          <a:pt x="146180" y="527819"/>
                        </a:lnTo>
                        <a:lnTo>
                          <a:pt x="0" y="527819"/>
                        </a:lnTo>
                        <a:lnTo>
                          <a:pt x="118709" y="35319"/>
                        </a:lnTo>
                        <a:cubicBezTo>
                          <a:pt x="129828" y="32049"/>
                          <a:pt x="141765" y="28288"/>
                          <a:pt x="154519" y="24037"/>
                        </a:cubicBezTo>
                        <a:cubicBezTo>
                          <a:pt x="167273" y="19785"/>
                          <a:pt x="181662" y="15861"/>
                          <a:pt x="197686" y="12264"/>
                        </a:cubicBezTo>
                        <a:cubicBezTo>
                          <a:pt x="213710" y="8667"/>
                          <a:pt x="231697" y="5723"/>
                          <a:pt x="251645" y="3434"/>
                        </a:cubicBezTo>
                        <a:cubicBezTo>
                          <a:pt x="271593" y="1145"/>
                          <a:pt x="294649" y="0"/>
                          <a:pt x="320811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084683A-9FA2-AB59-81D9-CD3FE4BD2AC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2309" y="4325414"/>
                    <a:ext cx="518007" cy="541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007" h="541554">
                        <a:moveTo>
                          <a:pt x="316887" y="0"/>
                        </a:moveTo>
                        <a:cubicBezTo>
                          <a:pt x="322773" y="0"/>
                          <a:pt x="333075" y="327"/>
                          <a:pt x="347791" y="981"/>
                        </a:cubicBezTo>
                        <a:cubicBezTo>
                          <a:pt x="362507" y="1636"/>
                          <a:pt x="379349" y="3107"/>
                          <a:pt x="398316" y="5396"/>
                        </a:cubicBezTo>
                        <a:cubicBezTo>
                          <a:pt x="417284" y="7685"/>
                          <a:pt x="437232" y="11446"/>
                          <a:pt x="458162" y="16679"/>
                        </a:cubicBezTo>
                        <a:cubicBezTo>
                          <a:pt x="479091" y="21911"/>
                          <a:pt x="499040" y="29106"/>
                          <a:pt x="518007" y="38262"/>
                        </a:cubicBezTo>
                        <a:lnTo>
                          <a:pt x="454237" y="305115"/>
                        </a:lnTo>
                        <a:cubicBezTo>
                          <a:pt x="445081" y="342396"/>
                          <a:pt x="442464" y="379840"/>
                          <a:pt x="446389" y="417448"/>
                        </a:cubicBezTo>
                        <a:cubicBezTo>
                          <a:pt x="450313" y="455056"/>
                          <a:pt x="457835" y="488576"/>
                          <a:pt x="468953" y="518008"/>
                        </a:cubicBezTo>
                        <a:lnTo>
                          <a:pt x="338470" y="536648"/>
                        </a:lnTo>
                        <a:cubicBezTo>
                          <a:pt x="334546" y="528800"/>
                          <a:pt x="330949" y="521278"/>
                          <a:pt x="327679" y="514084"/>
                        </a:cubicBezTo>
                        <a:cubicBezTo>
                          <a:pt x="324408" y="506889"/>
                          <a:pt x="321138" y="498714"/>
                          <a:pt x="317868" y="489557"/>
                        </a:cubicBezTo>
                        <a:cubicBezTo>
                          <a:pt x="299554" y="504600"/>
                          <a:pt x="279279" y="517027"/>
                          <a:pt x="257041" y="526838"/>
                        </a:cubicBezTo>
                        <a:cubicBezTo>
                          <a:pt x="234804" y="536648"/>
                          <a:pt x="209949" y="541554"/>
                          <a:pt x="182480" y="541554"/>
                        </a:cubicBezTo>
                        <a:cubicBezTo>
                          <a:pt x="149777" y="541554"/>
                          <a:pt x="121816" y="535831"/>
                          <a:pt x="98598" y="524385"/>
                        </a:cubicBezTo>
                        <a:cubicBezTo>
                          <a:pt x="75379" y="512939"/>
                          <a:pt x="56411" y="497569"/>
                          <a:pt x="41695" y="478274"/>
                        </a:cubicBezTo>
                        <a:cubicBezTo>
                          <a:pt x="26979" y="458980"/>
                          <a:pt x="16351" y="436415"/>
                          <a:pt x="9810" y="410580"/>
                        </a:cubicBezTo>
                        <a:cubicBezTo>
                          <a:pt x="3270" y="384745"/>
                          <a:pt x="0" y="357112"/>
                          <a:pt x="0" y="327679"/>
                        </a:cubicBezTo>
                        <a:cubicBezTo>
                          <a:pt x="0" y="282550"/>
                          <a:pt x="8012" y="240037"/>
                          <a:pt x="24036" y="200140"/>
                        </a:cubicBezTo>
                        <a:cubicBezTo>
                          <a:pt x="40060" y="160243"/>
                          <a:pt x="62298" y="125414"/>
                          <a:pt x="90749" y="95655"/>
                        </a:cubicBezTo>
                        <a:cubicBezTo>
                          <a:pt x="119200" y="65896"/>
                          <a:pt x="152720" y="42514"/>
                          <a:pt x="191309" y="25508"/>
                        </a:cubicBezTo>
                        <a:cubicBezTo>
                          <a:pt x="229898" y="8503"/>
                          <a:pt x="271757" y="0"/>
                          <a:pt x="316887" y="0"/>
                        </a:cubicBezTo>
                        <a:close/>
                        <a:moveTo>
                          <a:pt x="304133" y="120673"/>
                        </a:moveTo>
                        <a:cubicBezTo>
                          <a:pt x="281895" y="120673"/>
                          <a:pt x="261129" y="126232"/>
                          <a:pt x="241834" y="137351"/>
                        </a:cubicBezTo>
                        <a:cubicBezTo>
                          <a:pt x="222540" y="148470"/>
                          <a:pt x="205698" y="163022"/>
                          <a:pt x="191309" y="181009"/>
                        </a:cubicBezTo>
                        <a:cubicBezTo>
                          <a:pt x="176920" y="198995"/>
                          <a:pt x="165638" y="219761"/>
                          <a:pt x="157462" y="243307"/>
                        </a:cubicBezTo>
                        <a:cubicBezTo>
                          <a:pt x="149287" y="266853"/>
                          <a:pt x="145199" y="291380"/>
                          <a:pt x="145199" y="316888"/>
                        </a:cubicBezTo>
                        <a:cubicBezTo>
                          <a:pt x="145199" y="348282"/>
                          <a:pt x="150431" y="373136"/>
                          <a:pt x="160896" y="391449"/>
                        </a:cubicBezTo>
                        <a:cubicBezTo>
                          <a:pt x="171361" y="409763"/>
                          <a:pt x="190655" y="418919"/>
                          <a:pt x="218779" y="418919"/>
                        </a:cubicBezTo>
                        <a:cubicBezTo>
                          <a:pt x="233823" y="418919"/>
                          <a:pt x="247394" y="415976"/>
                          <a:pt x="259494" y="410090"/>
                        </a:cubicBezTo>
                        <a:cubicBezTo>
                          <a:pt x="271594" y="404203"/>
                          <a:pt x="284511" y="394393"/>
                          <a:pt x="298246" y="380657"/>
                        </a:cubicBezTo>
                        <a:cubicBezTo>
                          <a:pt x="299554" y="364306"/>
                          <a:pt x="301680" y="347137"/>
                          <a:pt x="304623" y="329151"/>
                        </a:cubicBezTo>
                        <a:cubicBezTo>
                          <a:pt x="307566" y="311165"/>
                          <a:pt x="310673" y="294650"/>
                          <a:pt x="313943" y="279607"/>
                        </a:cubicBezTo>
                        <a:lnTo>
                          <a:pt x="352206" y="124597"/>
                        </a:lnTo>
                        <a:cubicBezTo>
                          <a:pt x="343703" y="123289"/>
                          <a:pt x="336018" y="122308"/>
                          <a:pt x="329150" y="121654"/>
                        </a:cubicBezTo>
                        <a:cubicBezTo>
                          <a:pt x="322283" y="121000"/>
                          <a:pt x="313943" y="120673"/>
                          <a:pt x="304133" y="120673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BD8A736-F361-BC37-4CBC-FE178A3007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4501" y="4326395"/>
                    <a:ext cx="437559" cy="526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559" h="526838">
                        <a:moveTo>
                          <a:pt x="330623" y="0"/>
                        </a:moveTo>
                        <a:cubicBezTo>
                          <a:pt x="346974" y="0"/>
                          <a:pt x="365124" y="1472"/>
                          <a:pt x="385072" y="4415"/>
                        </a:cubicBezTo>
                        <a:cubicBezTo>
                          <a:pt x="405021" y="7359"/>
                          <a:pt x="422517" y="12100"/>
                          <a:pt x="437559" y="18641"/>
                        </a:cubicBezTo>
                        <a:lnTo>
                          <a:pt x="394393" y="136370"/>
                        </a:lnTo>
                        <a:cubicBezTo>
                          <a:pt x="381312" y="133100"/>
                          <a:pt x="368394" y="129993"/>
                          <a:pt x="355640" y="127050"/>
                        </a:cubicBezTo>
                        <a:cubicBezTo>
                          <a:pt x="342886" y="124106"/>
                          <a:pt x="324082" y="122635"/>
                          <a:pt x="299228" y="122635"/>
                        </a:cubicBezTo>
                        <a:cubicBezTo>
                          <a:pt x="290072" y="122635"/>
                          <a:pt x="279934" y="123452"/>
                          <a:pt x="268815" y="125088"/>
                        </a:cubicBezTo>
                        <a:cubicBezTo>
                          <a:pt x="257696" y="126723"/>
                          <a:pt x="248540" y="128521"/>
                          <a:pt x="241345" y="130483"/>
                        </a:cubicBezTo>
                        <a:lnTo>
                          <a:pt x="146180" y="526838"/>
                        </a:lnTo>
                        <a:lnTo>
                          <a:pt x="0" y="526838"/>
                        </a:lnTo>
                        <a:lnTo>
                          <a:pt x="117729" y="38262"/>
                        </a:lnTo>
                        <a:cubicBezTo>
                          <a:pt x="145854" y="29106"/>
                          <a:pt x="177412" y="20440"/>
                          <a:pt x="212403" y="12264"/>
                        </a:cubicBezTo>
                        <a:cubicBezTo>
                          <a:pt x="247395" y="4088"/>
                          <a:pt x="286802" y="0"/>
                          <a:pt x="330623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3FF04D1-96FB-7AFA-8A7C-4B9C114345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9285" y="4337187"/>
                    <a:ext cx="511140" cy="51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140" h="516046">
                        <a:moveTo>
                          <a:pt x="0" y="0"/>
                        </a:moveTo>
                        <a:lnTo>
                          <a:pt x="151085" y="0"/>
                        </a:lnTo>
                        <a:cubicBezTo>
                          <a:pt x="151739" y="25508"/>
                          <a:pt x="152720" y="53469"/>
                          <a:pt x="154028" y="83882"/>
                        </a:cubicBezTo>
                        <a:cubicBezTo>
                          <a:pt x="155336" y="114296"/>
                          <a:pt x="156972" y="144872"/>
                          <a:pt x="158934" y="175613"/>
                        </a:cubicBezTo>
                        <a:cubicBezTo>
                          <a:pt x="160896" y="206353"/>
                          <a:pt x="163185" y="236276"/>
                          <a:pt x="165801" y="265381"/>
                        </a:cubicBezTo>
                        <a:cubicBezTo>
                          <a:pt x="168417" y="294486"/>
                          <a:pt x="171361" y="320812"/>
                          <a:pt x="174631" y="344358"/>
                        </a:cubicBezTo>
                        <a:cubicBezTo>
                          <a:pt x="189020" y="324736"/>
                          <a:pt x="205208" y="300536"/>
                          <a:pt x="223194" y="271758"/>
                        </a:cubicBezTo>
                        <a:cubicBezTo>
                          <a:pt x="241180" y="242980"/>
                          <a:pt x="258676" y="212894"/>
                          <a:pt x="275682" y="181499"/>
                        </a:cubicBezTo>
                        <a:cubicBezTo>
                          <a:pt x="292687" y="150105"/>
                          <a:pt x="308384" y="118547"/>
                          <a:pt x="322773" y="86825"/>
                        </a:cubicBezTo>
                        <a:cubicBezTo>
                          <a:pt x="337162" y="55104"/>
                          <a:pt x="348281" y="26162"/>
                          <a:pt x="356130" y="0"/>
                        </a:cubicBezTo>
                        <a:lnTo>
                          <a:pt x="511140" y="0"/>
                        </a:lnTo>
                        <a:cubicBezTo>
                          <a:pt x="494134" y="46438"/>
                          <a:pt x="473041" y="94183"/>
                          <a:pt x="447860" y="143237"/>
                        </a:cubicBezTo>
                        <a:cubicBezTo>
                          <a:pt x="422679" y="192291"/>
                          <a:pt x="395700" y="239710"/>
                          <a:pt x="366922" y="285493"/>
                        </a:cubicBezTo>
                        <a:cubicBezTo>
                          <a:pt x="338143" y="331277"/>
                          <a:pt x="308875" y="374117"/>
                          <a:pt x="279115" y="414014"/>
                        </a:cubicBezTo>
                        <a:cubicBezTo>
                          <a:pt x="249356" y="453911"/>
                          <a:pt x="221723" y="487922"/>
                          <a:pt x="196215" y="516046"/>
                        </a:cubicBezTo>
                        <a:lnTo>
                          <a:pt x="74561" y="516046"/>
                        </a:lnTo>
                        <a:cubicBezTo>
                          <a:pt x="57556" y="450641"/>
                          <a:pt x="42186" y="374280"/>
                          <a:pt x="28451" y="286965"/>
                        </a:cubicBezTo>
                        <a:cubicBezTo>
                          <a:pt x="14716" y="199649"/>
                          <a:pt x="5232" y="10399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defTabSz="742969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FI" altLang="en-FI" sz="7700" b="1" spc="-150" dirty="0">
                      <a:latin typeface="Ubuntu" panose="020B0504030602030204" pitchFamily="34" charset="0"/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949ED4F-2F42-907C-9749-9FD380601DB1}"/>
                    </a:ext>
                  </a:extLst>
                </p:cNvPr>
                <p:cNvGrpSpPr/>
                <p:nvPr/>
              </p:nvGrpSpPr>
              <p:grpSpPr>
                <a:xfrm>
                  <a:off x="3144245" y="2164646"/>
                  <a:ext cx="6397110" cy="1698996"/>
                  <a:chOff x="2607289" y="2154553"/>
                  <a:chExt cx="9586084" cy="2545950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E68169CF-CD22-984E-5716-097CED4DAD58}"/>
                      </a:ext>
                    </a:extLst>
                  </p:cNvPr>
                  <p:cNvSpPr/>
                  <p:nvPr/>
                </p:nvSpPr>
                <p:spPr>
                  <a:xfrm>
                    <a:off x="2607289" y="2154553"/>
                    <a:ext cx="1726749" cy="2545790"/>
                  </a:xfrm>
                  <a:custGeom>
                    <a:avLst/>
                    <a:gdLst>
                      <a:gd name="connsiteX0" fmla="*/ 706833 w 1726749"/>
                      <a:gd name="connsiteY0" fmla="*/ 2147963 h 2545790"/>
                      <a:gd name="connsiteX1" fmla="*/ 919254 w 1726749"/>
                      <a:gd name="connsiteY1" fmla="*/ 2093060 h 2545790"/>
                      <a:gd name="connsiteX2" fmla="*/ 1091896 w 1726749"/>
                      <a:gd name="connsiteY2" fmla="*/ 1949059 h 2545790"/>
                      <a:gd name="connsiteX3" fmla="*/ 1206054 w 1726749"/>
                      <a:gd name="connsiteY3" fmla="*/ 1741019 h 2545790"/>
                      <a:gd name="connsiteX4" fmla="*/ 1248212 w 1726749"/>
                      <a:gd name="connsiteY4" fmla="*/ 1499184 h 2545790"/>
                      <a:gd name="connsiteX5" fmla="*/ 1196489 w 1726749"/>
                      <a:gd name="connsiteY5" fmla="*/ 1257721 h 2545790"/>
                      <a:gd name="connsiteX6" fmla="*/ 1006348 w 1726749"/>
                      <a:gd name="connsiteY6" fmla="*/ 1170627 h 2545790"/>
                      <a:gd name="connsiteX7" fmla="*/ 887006 w 1726749"/>
                      <a:gd name="connsiteY7" fmla="*/ 1186923 h 2545790"/>
                      <a:gd name="connsiteX8" fmla="*/ 756523 w 1726749"/>
                      <a:gd name="connsiteY8" fmla="*/ 1254542 h 2545790"/>
                      <a:gd name="connsiteX9" fmla="*/ 545705 w 1726749"/>
                      <a:gd name="connsiteY9" fmla="*/ 2136020 h 2545790"/>
                      <a:gd name="connsiteX10" fmla="*/ 579528 w 1726749"/>
                      <a:gd name="connsiteY10" fmla="*/ 2142378 h 2545790"/>
                      <a:gd name="connsiteX11" fmla="*/ 610144 w 1726749"/>
                      <a:gd name="connsiteY11" fmla="*/ 2147161 h 2545790"/>
                      <a:gd name="connsiteX12" fmla="*/ 649925 w 1726749"/>
                      <a:gd name="connsiteY12" fmla="*/ 2149137 h 2545790"/>
                      <a:gd name="connsiteX13" fmla="*/ 706804 w 1726749"/>
                      <a:gd name="connsiteY13" fmla="*/ 2147934 h 2545790"/>
                      <a:gd name="connsiteX14" fmla="*/ 1125691 w 1726749"/>
                      <a:gd name="connsiteY14" fmla="*/ 770069 h 2545790"/>
                      <a:gd name="connsiteX15" fmla="*/ 1392987 w 1726749"/>
                      <a:gd name="connsiteY15" fmla="*/ 824972 h 2545790"/>
                      <a:gd name="connsiteX16" fmla="*/ 1579948 w 1726749"/>
                      <a:gd name="connsiteY16" fmla="*/ 973355 h 2545790"/>
                      <a:gd name="connsiteX17" fmla="*/ 1691329 w 1726749"/>
                      <a:gd name="connsiteY17" fmla="*/ 1193310 h 2545790"/>
                      <a:gd name="connsiteX18" fmla="*/ 1726728 w 1726749"/>
                      <a:gd name="connsiteY18" fmla="*/ 1464214 h 2545790"/>
                      <a:gd name="connsiteX19" fmla="*/ 1418849 w 1726749"/>
                      <a:gd name="connsiteY19" fmla="*/ 2227553 h 2545790"/>
                      <a:gd name="connsiteX20" fmla="*/ 1083533 w 1726749"/>
                      <a:gd name="connsiteY20" fmla="*/ 2459050 h 2545790"/>
                      <a:gd name="connsiteX21" fmla="*/ 665075 w 1726749"/>
                      <a:gd name="connsiteY21" fmla="*/ 2545771 h 2545790"/>
                      <a:gd name="connsiteX22" fmla="*/ 563232 w 1726749"/>
                      <a:gd name="connsiteY22" fmla="*/ 2545771 h 2545790"/>
                      <a:gd name="connsiteX23" fmla="*/ 397751 w 1726749"/>
                      <a:gd name="connsiteY23" fmla="*/ 2531451 h 2545790"/>
                      <a:gd name="connsiteX24" fmla="*/ 198875 w 1726749"/>
                      <a:gd name="connsiteY24" fmla="*/ 2491670 h 2545790"/>
                      <a:gd name="connsiteX25" fmla="*/ 0 w 1726749"/>
                      <a:gd name="connsiteY25" fmla="*/ 2420872 h 2545790"/>
                      <a:gd name="connsiteX26" fmla="*/ 558879 w 1726749"/>
                      <a:gd name="connsiteY26" fmla="*/ 79562 h 2545790"/>
                      <a:gd name="connsiteX27" fmla="*/ 1058101 w 1726749"/>
                      <a:gd name="connsiteY27" fmla="*/ 0 h 2545790"/>
                      <a:gd name="connsiteX28" fmla="*/ 859225 w 1726749"/>
                      <a:gd name="connsiteY28" fmla="*/ 830958 h 2545790"/>
                      <a:gd name="connsiteX29" fmla="*/ 987704 w 1726749"/>
                      <a:gd name="connsiteY29" fmla="*/ 786022 h 2545790"/>
                      <a:gd name="connsiteX30" fmla="*/ 1126521 w 1726749"/>
                      <a:gd name="connsiteY30" fmla="*/ 769726 h 2545790"/>
                      <a:gd name="connsiteX31" fmla="*/ 1125720 w 1726749"/>
                      <a:gd name="connsiteY31" fmla="*/ 770127 h 2545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726749" h="2545790">
                        <a:moveTo>
                          <a:pt x="706833" y="2147963"/>
                        </a:moveTo>
                        <a:cubicBezTo>
                          <a:pt x="781182" y="2148192"/>
                          <a:pt x="854328" y="2129261"/>
                          <a:pt x="919254" y="2093060"/>
                        </a:cubicBezTo>
                        <a:cubicBezTo>
                          <a:pt x="986071" y="2057432"/>
                          <a:pt x="1044840" y="2008372"/>
                          <a:pt x="1091896" y="1949059"/>
                        </a:cubicBezTo>
                        <a:cubicBezTo>
                          <a:pt x="1140927" y="1886338"/>
                          <a:pt x="1179476" y="1816084"/>
                          <a:pt x="1206054" y="1741019"/>
                        </a:cubicBezTo>
                        <a:cubicBezTo>
                          <a:pt x="1234093" y="1663462"/>
                          <a:pt x="1248327" y="1581638"/>
                          <a:pt x="1248212" y="1499184"/>
                        </a:cubicBezTo>
                        <a:cubicBezTo>
                          <a:pt x="1252680" y="1415527"/>
                          <a:pt x="1234809" y="1332184"/>
                          <a:pt x="1196489" y="1257721"/>
                        </a:cubicBezTo>
                        <a:cubicBezTo>
                          <a:pt x="1162292" y="1200040"/>
                          <a:pt x="1098626" y="1170627"/>
                          <a:pt x="1006348" y="1170627"/>
                        </a:cubicBezTo>
                        <a:cubicBezTo>
                          <a:pt x="966138" y="1172002"/>
                          <a:pt x="926157" y="1177472"/>
                          <a:pt x="887006" y="1186923"/>
                        </a:cubicBezTo>
                        <a:cubicBezTo>
                          <a:pt x="838404" y="1197777"/>
                          <a:pt x="793440" y="1221090"/>
                          <a:pt x="756523" y="1254542"/>
                        </a:cubicBezTo>
                        <a:lnTo>
                          <a:pt x="545705" y="2136020"/>
                        </a:lnTo>
                        <a:lnTo>
                          <a:pt x="579528" y="2142378"/>
                        </a:lnTo>
                        <a:cubicBezTo>
                          <a:pt x="589581" y="2144841"/>
                          <a:pt x="599862" y="2146445"/>
                          <a:pt x="610144" y="2147161"/>
                        </a:cubicBezTo>
                        <a:cubicBezTo>
                          <a:pt x="623347" y="2148794"/>
                          <a:pt x="636636" y="2149452"/>
                          <a:pt x="649925" y="2149137"/>
                        </a:cubicBezTo>
                        <a:lnTo>
                          <a:pt x="706804" y="2147934"/>
                        </a:lnTo>
                        <a:close/>
                        <a:moveTo>
                          <a:pt x="1125691" y="770069"/>
                        </a:moveTo>
                        <a:cubicBezTo>
                          <a:pt x="1217768" y="767950"/>
                          <a:pt x="1309187" y="786738"/>
                          <a:pt x="1392987" y="824972"/>
                        </a:cubicBezTo>
                        <a:cubicBezTo>
                          <a:pt x="1465732" y="859655"/>
                          <a:pt x="1529656" y="910376"/>
                          <a:pt x="1579948" y="973355"/>
                        </a:cubicBezTo>
                        <a:cubicBezTo>
                          <a:pt x="1631443" y="1038482"/>
                          <a:pt x="1669304" y="1113261"/>
                          <a:pt x="1691329" y="1193310"/>
                        </a:cubicBezTo>
                        <a:cubicBezTo>
                          <a:pt x="1715443" y="1281578"/>
                          <a:pt x="1727329" y="1372710"/>
                          <a:pt x="1726728" y="1464214"/>
                        </a:cubicBezTo>
                        <a:cubicBezTo>
                          <a:pt x="1726613" y="1748895"/>
                          <a:pt x="1616263" y="2022434"/>
                          <a:pt x="1418849" y="2227553"/>
                        </a:cubicBezTo>
                        <a:cubicBezTo>
                          <a:pt x="1323134" y="2325731"/>
                          <a:pt x="1209262" y="2404319"/>
                          <a:pt x="1083533" y="2459050"/>
                        </a:cubicBezTo>
                        <a:cubicBezTo>
                          <a:pt x="951704" y="2517074"/>
                          <a:pt x="809106" y="2546659"/>
                          <a:pt x="665075" y="2545771"/>
                        </a:cubicBezTo>
                        <a:lnTo>
                          <a:pt x="563232" y="2545771"/>
                        </a:lnTo>
                        <a:cubicBezTo>
                          <a:pt x="507871" y="2543967"/>
                          <a:pt x="452596" y="2539213"/>
                          <a:pt x="397751" y="2531451"/>
                        </a:cubicBezTo>
                        <a:cubicBezTo>
                          <a:pt x="330762" y="2521742"/>
                          <a:pt x="264375" y="2508482"/>
                          <a:pt x="198875" y="2491670"/>
                        </a:cubicBezTo>
                        <a:cubicBezTo>
                          <a:pt x="130197" y="2475374"/>
                          <a:pt x="63523" y="2451632"/>
                          <a:pt x="0" y="2420872"/>
                        </a:cubicBezTo>
                        <a:lnTo>
                          <a:pt x="558879" y="79562"/>
                        </a:lnTo>
                        <a:lnTo>
                          <a:pt x="1058101" y="0"/>
                        </a:lnTo>
                        <a:lnTo>
                          <a:pt x="859225" y="830958"/>
                        </a:lnTo>
                        <a:cubicBezTo>
                          <a:pt x="900638" y="812227"/>
                          <a:pt x="943627" y="797191"/>
                          <a:pt x="987704" y="786022"/>
                        </a:cubicBezTo>
                        <a:cubicBezTo>
                          <a:pt x="1033127" y="774967"/>
                          <a:pt x="1079781" y="769468"/>
                          <a:pt x="1126521" y="769726"/>
                        </a:cubicBezTo>
                        <a:lnTo>
                          <a:pt x="1125720" y="770127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307F2325-9EF4-112C-F632-0B6D0CC93E34}"/>
                      </a:ext>
                    </a:extLst>
                  </p:cNvPr>
                  <p:cNvSpPr/>
                  <p:nvPr/>
                </p:nvSpPr>
                <p:spPr>
                  <a:xfrm>
                    <a:off x="4372594" y="2187113"/>
                    <a:ext cx="1040387" cy="2467845"/>
                  </a:xfrm>
                  <a:custGeom>
                    <a:avLst/>
                    <a:gdLst>
                      <a:gd name="connsiteX0" fmla="*/ 709238 w 1040387"/>
                      <a:gd name="connsiteY0" fmla="*/ 566844 h 2467845"/>
                      <a:gd name="connsiteX1" fmla="*/ 528635 w 1040387"/>
                      <a:gd name="connsiteY1" fmla="*/ 507588 h 2467845"/>
                      <a:gd name="connsiteX2" fmla="*/ 449074 w 1040387"/>
                      <a:gd name="connsiteY2" fmla="*/ 325410 h 2467845"/>
                      <a:gd name="connsiteX3" fmla="*/ 476510 w 1040387"/>
                      <a:gd name="connsiteY3" fmla="*/ 198506 h 2467845"/>
                      <a:gd name="connsiteX4" fmla="*/ 549313 w 1040387"/>
                      <a:gd name="connsiteY4" fmla="*/ 95088 h 2467845"/>
                      <a:gd name="connsiteX5" fmla="*/ 653934 w 1040387"/>
                      <a:gd name="connsiteY5" fmla="*/ 25865 h 2467845"/>
                      <a:gd name="connsiteX6" fmla="*/ 781210 w 1040387"/>
                      <a:gd name="connsiteY6" fmla="*/ 3 h 2467845"/>
                      <a:gd name="connsiteX7" fmla="*/ 960210 w 1040387"/>
                      <a:gd name="connsiteY7" fmla="*/ 59660 h 2467845"/>
                      <a:gd name="connsiteX8" fmla="*/ 1039771 w 1040387"/>
                      <a:gd name="connsiteY8" fmla="*/ 241839 h 2467845"/>
                      <a:gd name="connsiteX9" fmla="*/ 1012735 w 1040387"/>
                      <a:gd name="connsiteY9" fmla="*/ 369114 h 2467845"/>
                      <a:gd name="connsiteX10" fmla="*/ 940333 w 1040387"/>
                      <a:gd name="connsiteY10" fmla="*/ 472132 h 2467845"/>
                      <a:gd name="connsiteX11" fmla="*/ 835712 w 1040387"/>
                      <a:gd name="connsiteY11" fmla="*/ 541355 h 2467845"/>
                      <a:gd name="connsiteX12" fmla="*/ 708436 w 1040387"/>
                      <a:gd name="connsiteY12" fmla="*/ 566815 h 2467845"/>
                      <a:gd name="connsiteX13" fmla="*/ 709238 w 1040387"/>
                      <a:gd name="connsiteY13" fmla="*/ 566815 h 2467845"/>
                      <a:gd name="connsiteX14" fmla="*/ 477341 w 1040387"/>
                      <a:gd name="connsiteY14" fmla="*/ 2467845 h 2467845"/>
                      <a:gd name="connsiteX15" fmla="*/ 0 w 1040387"/>
                      <a:gd name="connsiteY15" fmla="*/ 2467845 h 2467845"/>
                      <a:gd name="connsiteX16" fmla="*/ 403335 w 1040387"/>
                      <a:gd name="connsiteY16" fmla="*/ 773280 h 2467845"/>
                      <a:gd name="connsiteX17" fmla="*/ 883455 w 1040387"/>
                      <a:gd name="connsiteY17" fmla="*/ 773280 h 2467845"/>
                      <a:gd name="connsiteX18" fmla="*/ 477312 w 1040387"/>
                      <a:gd name="connsiteY18" fmla="*/ 2467845 h 2467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40387" h="2467845">
                        <a:moveTo>
                          <a:pt x="709238" y="566844"/>
                        </a:moveTo>
                        <a:cubicBezTo>
                          <a:pt x="644169" y="567474"/>
                          <a:pt x="580731" y="546624"/>
                          <a:pt x="528635" y="507588"/>
                        </a:cubicBezTo>
                        <a:cubicBezTo>
                          <a:pt x="473417" y="463912"/>
                          <a:pt x="443575" y="395606"/>
                          <a:pt x="449074" y="325410"/>
                        </a:cubicBezTo>
                        <a:cubicBezTo>
                          <a:pt x="448844" y="281619"/>
                          <a:pt x="458181" y="238287"/>
                          <a:pt x="476510" y="198506"/>
                        </a:cubicBezTo>
                        <a:cubicBezTo>
                          <a:pt x="494067" y="159757"/>
                          <a:pt x="518726" y="124673"/>
                          <a:pt x="549313" y="95088"/>
                        </a:cubicBezTo>
                        <a:cubicBezTo>
                          <a:pt x="579872" y="66047"/>
                          <a:pt x="615271" y="42620"/>
                          <a:pt x="653934" y="25865"/>
                        </a:cubicBezTo>
                        <a:cubicBezTo>
                          <a:pt x="694145" y="8595"/>
                          <a:pt x="737477" y="-197"/>
                          <a:pt x="781210" y="3"/>
                        </a:cubicBezTo>
                        <a:cubicBezTo>
                          <a:pt x="845822" y="-197"/>
                          <a:pt x="908658" y="20767"/>
                          <a:pt x="960210" y="59660"/>
                        </a:cubicBezTo>
                        <a:cubicBezTo>
                          <a:pt x="1015313" y="103422"/>
                          <a:pt x="1045127" y="171671"/>
                          <a:pt x="1039771" y="241839"/>
                        </a:cubicBezTo>
                        <a:cubicBezTo>
                          <a:pt x="1040115" y="285744"/>
                          <a:pt x="1030893" y="329190"/>
                          <a:pt x="1012735" y="369114"/>
                        </a:cubicBezTo>
                        <a:cubicBezTo>
                          <a:pt x="995179" y="407664"/>
                          <a:pt x="970635" y="442576"/>
                          <a:pt x="940333" y="472132"/>
                        </a:cubicBezTo>
                        <a:cubicBezTo>
                          <a:pt x="909860" y="501287"/>
                          <a:pt x="874462" y="524715"/>
                          <a:pt x="835712" y="541355"/>
                        </a:cubicBezTo>
                        <a:cubicBezTo>
                          <a:pt x="795502" y="558624"/>
                          <a:pt x="752169" y="567302"/>
                          <a:pt x="708436" y="566815"/>
                        </a:cubicBezTo>
                        <a:lnTo>
                          <a:pt x="709238" y="566815"/>
                        </a:lnTo>
                        <a:close/>
                        <a:moveTo>
                          <a:pt x="477341" y="2467845"/>
                        </a:moveTo>
                        <a:lnTo>
                          <a:pt x="0" y="2467845"/>
                        </a:lnTo>
                        <a:lnTo>
                          <a:pt x="403335" y="773280"/>
                        </a:lnTo>
                        <a:lnTo>
                          <a:pt x="883455" y="773280"/>
                        </a:lnTo>
                        <a:lnTo>
                          <a:pt x="477312" y="2467845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DE3CFAC3-D17E-59F6-DFD7-3B8006639814}"/>
                      </a:ext>
                    </a:extLst>
                  </p:cNvPr>
                  <p:cNvSpPr/>
                  <p:nvPr/>
                </p:nvSpPr>
                <p:spPr>
                  <a:xfrm>
                    <a:off x="5311339" y="2461229"/>
                    <a:ext cx="1272139" cy="2231291"/>
                  </a:xfrm>
                  <a:custGeom>
                    <a:avLst/>
                    <a:gdLst>
                      <a:gd name="connsiteX0" fmla="*/ 362394 w 1272139"/>
                      <a:gd name="connsiteY0" fmla="*/ 77156 h 2231291"/>
                      <a:gd name="connsiteX1" fmla="*/ 861588 w 1272139"/>
                      <a:gd name="connsiteY1" fmla="*/ 0 h 2231291"/>
                      <a:gd name="connsiteX2" fmla="*/ 737491 w 1272139"/>
                      <a:gd name="connsiteY2" fmla="*/ 499222 h 2231291"/>
                      <a:gd name="connsiteX3" fmla="*/ 1272140 w 1272139"/>
                      <a:gd name="connsiteY3" fmla="*/ 499222 h 2231291"/>
                      <a:gd name="connsiteX4" fmla="*/ 1175824 w 1272139"/>
                      <a:gd name="connsiteY4" fmla="*/ 892218 h 2231291"/>
                      <a:gd name="connsiteX5" fmla="*/ 645585 w 1272139"/>
                      <a:gd name="connsiteY5" fmla="*/ 892218 h 2231291"/>
                      <a:gd name="connsiteX6" fmla="*/ 503990 w 1272139"/>
                      <a:gd name="connsiteY6" fmla="*/ 1483317 h 2231291"/>
                      <a:gd name="connsiteX7" fmla="*/ 481307 w 1272139"/>
                      <a:gd name="connsiteY7" fmla="*/ 1621791 h 2231291"/>
                      <a:gd name="connsiteX8" fmla="*/ 497603 w 1272139"/>
                      <a:gd name="connsiteY8" fmla="*/ 1733114 h 2231291"/>
                      <a:gd name="connsiteX9" fmla="*/ 566825 w 1272139"/>
                      <a:gd name="connsiteY9" fmla="*/ 1805115 h 2231291"/>
                      <a:gd name="connsiteX10" fmla="*/ 710025 w 1272139"/>
                      <a:gd name="connsiteY10" fmla="*/ 1831378 h 2231291"/>
                      <a:gd name="connsiteX11" fmla="*/ 859984 w 1272139"/>
                      <a:gd name="connsiteY11" fmla="*/ 1816657 h 2231291"/>
                      <a:gd name="connsiteX12" fmla="*/ 1006362 w 1272139"/>
                      <a:gd name="connsiteY12" fmla="*/ 1776876 h 2231291"/>
                      <a:gd name="connsiteX13" fmla="*/ 1042162 w 1272139"/>
                      <a:gd name="connsiteY13" fmla="*/ 2144412 h 2231291"/>
                      <a:gd name="connsiteX14" fmla="*/ 832518 w 1272139"/>
                      <a:gd name="connsiteY14" fmla="*/ 2205272 h 2231291"/>
                      <a:gd name="connsiteX15" fmla="*/ 565221 w 1272139"/>
                      <a:gd name="connsiteY15" fmla="*/ 2231133 h 2231291"/>
                      <a:gd name="connsiteX16" fmla="*/ 220340 w 1272139"/>
                      <a:gd name="connsiteY16" fmla="*/ 2165090 h 2231291"/>
                      <a:gd name="connsiteX17" fmla="*/ 46124 w 1272139"/>
                      <a:gd name="connsiteY17" fmla="*/ 1984487 h 2231291"/>
                      <a:gd name="connsiteX18" fmla="*/ 1188 w 1272139"/>
                      <a:gd name="connsiteY18" fmla="*/ 1721945 h 2231291"/>
                      <a:gd name="connsiteX19" fmla="*/ 46124 w 1272139"/>
                      <a:gd name="connsiteY19" fmla="*/ 1409283 h 2231291"/>
                      <a:gd name="connsiteX20" fmla="*/ 362366 w 1272139"/>
                      <a:gd name="connsiteY20" fmla="*/ 75552 h 2231291"/>
                      <a:gd name="connsiteX21" fmla="*/ 362366 w 1272139"/>
                      <a:gd name="connsiteY21" fmla="*/ 77156 h 2231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72139" h="2231291">
                        <a:moveTo>
                          <a:pt x="362394" y="77156"/>
                        </a:moveTo>
                        <a:lnTo>
                          <a:pt x="861588" y="0"/>
                        </a:lnTo>
                        <a:lnTo>
                          <a:pt x="737491" y="499222"/>
                        </a:lnTo>
                        <a:lnTo>
                          <a:pt x="1272140" y="499222"/>
                        </a:lnTo>
                        <a:lnTo>
                          <a:pt x="1175824" y="892218"/>
                        </a:lnTo>
                        <a:lnTo>
                          <a:pt x="645585" y="892218"/>
                        </a:lnTo>
                        <a:lnTo>
                          <a:pt x="503990" y="1483317"/>
                        </a:lnTo>
                        <a:cubicBezTo>
                          <a:pt x="491732" y="1528568"/>
                          <a:pt x="484142" y="1574965"/>
                          <a:pt x="481307" y="1621791"/>
                        </a:cubicBezTo>
                        <a:cubicBezTo>
                          <a:pt x="478386" y="1659653"/>
                          <a:pt x="483999" y="1697687"/>
                          <a:pt x="497603" y="1733114"/>
                        </a:cubicBezTo>
                        <a:cubicBezTo>
                          <a:pt x="510921" y="1764905"/>
                          <a:pt x="535580" y="1790594"/>
                          <a:pt x="566825" y="1805115"/>
                        </a:cubicBezTo>
                        <a:cubicBezTo>
                          <a:pt x="611790" y="1824991"/>
                          <a:pt x="660879" y="1834041"/>
                          <a:pt x="710025" y="1831378"/>
                        </a:cubicBezTo>
                        <a:cubicBezTo>
                          <a:pt x="760374" y="1831549"/>
                          <a:pt x="810608" y="1826595"/>
                          <a:pt x="859984" y="1816657"/>
                        </a:cubicBezTo>
                        <a:cubicBezTo>
                          <a:pt x="909673" y="1806948"/>
                          <a:pt x="958619" y="1793659"/>
                          <a:pt x="1006362" y="1776876"/>
                        </a:cubicBezTo>
                        <a:lnTo>
                          <a:pt x="1042162" y="2144412"/>
                        </a:lnTo>
                        <a:cubicBezTo>
                          <a:pt x="973626" y="2169042"/>
                          <a:pt x="903602" y="2189405"/>
                          <a:pt x="832518" y="2205272"/>
                        </a:cubicBezTo>
                        <a:cubicBezTo>
                          <a:pt x="744679" y="2223916"/>
                          <a:pt x="655008" y="2232594"/>
                          <a:pt x="565221" y="2231133"/>
                        </a:cubicBezTo>
                        <a:cubicBezTo>
                          <a:pt x="416838" y="2231133"/>
                          <a:pt x="302279" y="2208852"/>
                          <a:pt x="220340" y="2165090"/>
                        </a:cubicBezTo>
                        <a:cubicBezTo>
                          <a:pt x="143700" y="2126111"/>
                          <a:pt x="82296" y="2062530"/>
                          <a:pt x="46124" y="1984487"/>
                        </a:cubicBezTo>
                        <a:cubicBezTo>
                          <a:pt x="10811" y="1901689"/>
                          <a:pt x="-4597" y="1811759"/>
                          <a:pt x="1188" y="1721945"/>
                        </a:cubicBezTo>
                        <a:cubicBezTo>
                          <a:pt x="6544" y="1616578"/>
                          <a:pt x="21580" y="1511928"/>
                          <a:pt x="46124" y="1409283"/>
                        </a:cubicBezTo>
                        <a:lnTo>
                          <a:pt x="362366" y="75552"/>
                        </a:lnTo>
                        <a:lnTo>
                          <a:pt x="362366" y="7715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D1AA4A-1FA3-1FCB-C274-D4089CEC9C8E}"/>
                      </a:ext>
                    </a:extLst>
                  </p:cNvPr>
                  <p:cNvSpPr/>
                  <p:nvPr/>
                </p:nvSpPr>
                <p:spPr>
                  <a:xfrm>
                    <a:off x="6564727" y="2914987"/>
                    <a:ext cx="1482908" cy="1785309"/>
                  </a:xfrm>
                  <a:custGeom>
                    <a:avLst/>
                    <a:gdLst>
                      <a:gd name="connsiteX0" fmla="*/ 1225 w 1482908"/>
                      <a:gd name="connsiteY0" fmla="*/ 1063326 h 1785309"/>
                      <a:gd name="connsiteX1" fmla="*/ 72022 w 1482908"/>
                      <a:gd name="connsiteY1" fmla="*/ 650854 h 1785309"/>
                      <a:gd name="connsiteX2" fmla="*/ 274878 w 1482908"/>
                      <a:gd name="connsiteY2" fmla="*/ 312359 h 1785309"/>
                      <a:gd name="connsiteX3" fmla="*/ 595474 w 1482908"/>
                      <a:gd name="connsiteY3" fmla="*/ 83985 h 1785309"/>
                      <a:gd name="connsiteX4" fmla="*/ 1015907 w 1482908"/>
                      <a:gd name="connsiteY4" fmla="*/ 99 h 1785309"/>
                      <a:gd name="connsiteX5" fmla="*/ 1275270 w 1482908"/>
                      <a:gd name="connsiteY5" fmla="*/ 27507 h 1785309"/>
                      <a:gd name="connsiteX6" fmla="*/ 1482909 w 1482908"/>
                      <a:gd name="connsiteY6" fmla="*/ 99909 h 1785309"/>
                      <a:gd name="connsiteX7" fmla="*/ 1317055 w 1482908"/>
                      <a:gd name="connsiteY7" fmla="*/ 472628 h 1785309"/>
                      <a:gd name="connsiteX8" fmla="*/ 1183393 w 1482908"/>
                      <a:gd name="connsiteY8" fmla="*/ 426088 h 1785309"/>
                      <a:gd name="connsiteX9" fmla="*/ 1014332 w 1482908"/>
                      <a:gd name="connsiteY9" fmla="*/ 405009 h 1785309"/>
                      <a:gd name="connsiteX10" fmla="*/ 637631 w 1482908"/>
                      <a:gd name="connsiteY10" fmla="*/ 570491 h 1785309"/>
                      <a:gd name="connsiteX11" fmla="*/ 497611 w 1482908"/>
                      <a:gd name="connsiteY11" fmla="*/ 1012032 h 1785309"/>
                      <a:gd name="connsiteX12" fmla="*/ 568408 w 1482908"/>
                      <a:gd name="connsiteY12" fmla="*/ 1277781 h 1785309"/>
                      <a:gd name="connsiteX13" fmla="*/ 829347 w 1482908"/>
                      <a:gd name="connsiteY13" fmla="*/ 1379167 h 1785309"/>
                      <a:gd name="connsiteX14" fmla="*/ 1009950 w 1482908"/>
                      <a:gd name="connsiteY14" fmla="*/ 1359691 h 1785309"/>
                      <a:gd name="connsiteX15" fmla="*/ 1164691 w 1482908"/>
                      <a:gd name="connsiteY15" fmla="*/ 1311548 h 1785309"/>
                      <a:gd name="connsiteX16" fmla="*/ 1200090 w 1482908"/>
                      <a:gd name="connsiteY16" fmla="*/ 1695036 h 1785309"/>
                      <a:gd name="connsiteX17" fmla="*/ 1001215 w 1482908"/>
                      <a:gd name="connsiteY17" fmla="*/ 1757843 h 1785309"/>
                      <a:gd name="connsiteX18" fmla="*/ 740276 w 1482908"/>
                      <a:gd name="connsiteY18" fmla="*/ 1784936 h 1785309"/>
                      <a:gd name="connsiteX19" fmla="*/ 398975 w 1482908"/>
                      <a:gd name="connsiteY19" fmla="*/ 1727227 h 1785309"/>
                      <a:gd name="connsiteX20" fmla="*/ 170658 w 1482908"/>
                      <a:gd name="connsiteY20" fmla="*/ 1570939 h 1785309"/>
                      <a:gd name="connsiteX21" fmla="*/ 39802 w 1482908"/>
                      <a:gd name="connsiteY21" fmla="*/ 1340187 h 1785309"/>
                      <a:gd name="connsiteX22" fmla="*/ 21 w 1482908"/>
                      <a:gd name="connsiteY22" fmla="*/ 1061751 h 1785309"/>
                      <a:gd name="connsiteX23" fmla="*/ 1225 w 1482908"/>
                      <a:gd name="connsiteY23" fmla="*/ 1063354 h 1785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82908" h="1785309">
                        <a:moveTo>
                          <a:pt x="1225" y="1063326"/>
                        </a:moveTo>
                        <a:cubicBezTo>
                          <a:pt x="222" y="922761"/>
                          <a:pt x="24165" y="783056"/>
                          <a:pt x="72022" y="650854"/>
                        </a:cubicBezTo>
                        <a:cubicBezTo>
                          <a:pt x="116901" y="525841"/>
                          <a:pt x="185837" y="410852"/>
                          <a:pt x="274878" y="312359"/>
                        </a:cubicBezTo>
                        <a:cubicBezTo>
                          <a:pt x="364664" y="214669"/>
                          <a:pt x="473840" y="136911"/>
                          <a:pt x="595474" y="83985"/>
                        </a:cubicBezTo>
                        <a:cubicBezTo>
                          <a:pt x="728133" y="26705"/>
                          <a:pt x="871418" y="-1906"/>
                          <a:pt x="1015907" y="99"/>
                        </a:cubicBezTo>
                        <a:cubicBezTo>
                          <a:pt x="1103144" y="-932"/>
                          <a:pt x="1190209" y="8261"/>
                          <a:pt x="1275270" y="27507"/>
                        </a:cubicBezTo>
                        <a:cubicBezTo>
                          <a:pt x="1346783" y="44462"/>
                          <a:pt x="1416350" y="68720"/>
                          <a:pt x="1482909" y="99909"/>
                        </a:cubicBezTo>
                        <a:lnTo>
                          <a:pt x="1317055" y="472628"/>
                        </a:lnTo>
                        <a:cubicBezTo>
                          <a:pt x="1274096" y="455129"/>
                          <a:pt x="1229532" y="440064"/>
                          <a:pt x="1183393" y="426088"/>
                        </a:cubicBezTo>
                        <a:cubicBezTo>
                          <a:pt x="1128376" y="410766"/>
                          <a:pt x="1071411" y="403663"/>
                          <a:pt x="1014332" y="405009"/>
                        </a:cubicBezTo>
                        <a:cubicBezTo>
                          <a:pt x="870101" y="399797"/>
                          <a:pt x="731370" y="460771"/>
                          <a:pt x="637631" y="570491"/>
                        </a:cubicBezTo>
                        <a:cubicBezTo>
                          <a:pt x="544552" y="679981"/>
                          <a:pt x="497840" y="827161"/>
                          <a:pt x="497611" y="1012032"/>
                        </a:cubicBezTo>
                        <a:cubicBezTo>
                          <a:pt x="493229" y="1105799"/>
                          <a:pt x="517974" y="1198592"/>
                          <a:pt x="568408" y="1277781"/>
                        </a:cubicBezTo>
                        <a:cubicBezTo>
                          <a:pt x="615579" y="1345400"/>
                          <a:pt x="702615" y="1379167"/>
                          <a:pt x="829347" y="1379167"/>
                        </a:cubicBezTo>
                        <a:cubicBezTo>
                          <a:pt x="890092" y="1379224"/>
                          <a:pt x="950637" y="1372694"/>
                          <a:pt x="1009950" y="1359691"/>
                        </a:cubicBezTo>
                        <a:cubicBezTo>
                          <a:pt x="1062848" y="1348407"/>
                          <a:pt x="1114686" y="1332312"/>
                          <a:pt x="1164691" y="1311548"/>
                        </a:cubicBezTo>
                        <a:lnTo>
                          <a:pt x="1200090" y="1695036"/>
                        </a:lnTo>
                        <a:cubicBezTo>
                          <a:pt x="1135020" y="1719666"/>
                          <a:pt x="1068633" y="1740659"/>
                          <a:pt x="1001215" y="1757843"/>
                        </a:cubicBezTo>
                        <a:cubicBezTo>
                          <a:pt x="915610" y="1777146"/>
                          <a:pt x="828029" y="1786254"/>
                          <a:pt x="740276" y="1784936"/>
                        </a:cubicBezTo>
                        <a:cubicBezTo>
                          <a:pt x="623798" y="1788316"/>
                          <a:pt x="507864" y="1768698"/>
                          <a:pt x="398975" y="1727227"/>
                        </a:cubicBezTo>
                        <a:cubicBezTo>
                          <a:pt x="312425" y="1692344"/>
                          <a:pt x="234496" y="1639016"/>
                          <a:pt x="170658" y="1570939"/>
                        </a:cubicBezTo>
                        <a:cubicBezTo>
                          <a:pt x="110085" y="1504953"/>
                          <a:pt x="65320" y="1426021"/>
                          <a:pt x="39802" y="1340187"/>
                        </a:cubicBezTo>
                        <a:cubicBezTo>
                          <a:pt x="12794" y="1249857"/>
                          <a:pt x="-609" y="1156004"/>
                          <a:pt x="21" y="1061751"/>
                        </a:cubicBezTo>
                        <a:lnTo>
                          <a:pt x="1225" y="1063354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227B6660-AB80-E320-AB8A-542749B6CFF3}"/>
                      </a:ext>
                    </a:extLst>
                  </p:cNvPr>
                  <p:cNvSpPr/>
                  <p:nvPr/>
                </p:nvSpPr>
                <p:spPr>
                  <a:xfrm>
                    <a:off x="8014082" y="2916925"/>
                    <a:ext cx="1619305" cy="1783578"/>
                  </a:xfrm>
                  <a:custGeom>
                    <a:avLst/>
                    <a:gdLst>
                      <a:gd name="connsiteX0" fmla="*/ 907071 w 1619305"/>
                      <a:gd name="connsiteY0" fmla="*/ 404675 h 1783578"/>
                      <a:gd name="connsiteX1" fmla="*/ 720109 w 1619305"/>
                      <a:gd name="connsiteY1" fmla="*/ 465535 h 1783578"/>
                      <a:gd name="connsiteX2" fmla="*/ 585273 w 1619305"/>
                      <a:gd name="connsiteY2" fmla="*/ 620276 h 1783578"/>
                      <a:gd name="connsiteX3" fmla="*/ 500957 w 1619305"/>
                      <a:gd name="connsiteY3" fmla="*/ 824794 h 1783578"/>
                      <a:gd name="connsiteX4" fmla="*/ 473921 w 1619305"/>
                      <a:gd name="connsiteY4" fmla="*/ 1035555 h 1783578"/>
                      <a:gd name="connsiteX5" fmla="*/ 525244 w 1619305"/>
                      <a:gd name="connsiteY5" fmla="*/ 1286956 h 1783578"/>
                      <a:gd name="connsiteX6" fmla="*/ 712205 w 1619305"/>
                      <a:gd name="connsiteY6" fmla="*/ 1377257 h 1783578"/>
                      <a:gd name="connsiteX7" fmla="*/ 899166 w 1619305"/>
                      <a:gd name="connsiteY7" fmla="*/ 1315997 h 1783578"/>
                      <a:gd name="connsiteX8" fmla="*/ 1034403 w 1619305"/>
                      <a:gd name="connsiteY8" fmla="*/ 1161313 h 1783578"/>
                      <a:gd name="connsiteX9" fmla="*/ 1116772 w 1619305"/>
                      <a:gd name="connsiteY9" fmla="*/ 956795 h 1783578"/>
                      <a:gd name="connsiteX10" fmla="*/ 1143780 w 1619305"/>
                      <a:gd name="connsiteY10" fmla="*/ 745576 h 1783578"/>
                      <a:gd name="connsiteX11" fmla="*/ 1092457 w 1619305"/>
                      <a:gd name="connsiteY11" fmla="*/ 494175 h 1783578"/>
                      <a:gd name="connsiteX12" fmla="*/ 905495 w 1619305"/>
                      <a:gd name="connsiteY12" fmla="*/ 404274 h 1783578"/>
                      <a:gd name="connsiteX13" fmla="*/ 907099 w 1619305"/>
                      <a:gd name="connsiteY13" fmla="*/ 404675 h 1783578"/>
                      <a:gd name="connsiteX14" fmla="*/ 668415 w 1619305"/>
                      <a:gd name="connsiteY14" fmla="*/ 1783371 h 1783578"/>
                      <a:gd name="connsiteX15" fmla="*/ 371677 w 1619305"/>
                      <a:gd name="connsiteY15" fmla="*/ 1731647 h 1783578"/>
                      <a:gd name="connsiteX16" fmla="*/ 164037 w 1619305"/>
                      <a:gd name="connsiteY16" fmla="*/ 1586844 h 1783578"/>
                      <a:gd name="connsiteX17" fmla="*/ 39941 w 1619305"/>
                      <a:gd name="connsiteY17" fmla="*/ 1366088 h 1783578"/>
                      <a:gd name="connsiteX18" fmla="*/ 160 w 1619305"/>
                      <a:gd name="connsiteY18" fmla="*/ 1084472 h 1783578"/>
                      <a:gd name="connsiteX19" fmla="*/ 62653 w 1619305"/>
                      <a:gd name="connsiteY19" fmla="*/ 697833 h 1783578"/>
                      <a:gd name="connsiteX20" fmla="*/ 246377 w 1619305"/>
                      <a:gd name="connsiteY20" fmla="*/ 351377 h 1783578"/>
                      <a:gd name="connsiteX21" fmla="*/ 545893 w 1619305"/>
                      <a:gd name="connsiteY21" fmla="*/ 98400 h 1783578"/>
                      <a:gd name="connsiteX22" fmla="*/ 951634 w 1619305"/>
                      <a:gd name="connsiteY22" fmla="*/ 137 h 1783578"/>
                      <a:gd name="connsiteX23" fmla="*/ 1246797 w 1619305"/>
                      <a:gd name="connsiteY23" fmla="*/ 51861 h 1783578"/>
                      <a:gd name="connsiteX24" fmla="*/ 1455610 w 1619305"/>
                      <a:gd name="connsiteY24" fmla="*/ 194659 h 1783578"/>
                      <a:gd name="connsiteX25" fmla="*/ 1579335 w 1619305"/>
                      <a:gd name="connsiteY25" fmla="*/ 415415 h 1783578"/>
                      <a:gd name="connsiteX26" fmla="*/ 1619116 w 1619305"/>
                      <a:gd name="connsiteY26" fmla="*/ 697432 h 1783578"/>
                      <a:gd name="connsiteX27" fmla="*/ 1558256 w 1619305"/>
                      <a:gd name="connsiteY27" fmla="*/ 1084071 h 1783578"/>
                      <a:gd name="connsiteX28" fmla="*/ 1377653 w 1619305"/>
                      <a:gd name="connsiteY28" fmla="*/ 1432131 h 1783578"/>
                      <a:gd name="connsiteX29" fmla="*/ 1079712 w 1619305"/>
                      <a:gd name="connsiteY29" fmla="*/ 1684735 h 1783578"/>
                      <a:gd name="connsiteX30" fmla="*/ 668415 w 1619305"/>
                      <a:gd name="connsiteY30" fmla="*/ 1783371 h 1783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619305" h="1783578">
                        <a:moveTo>
                          <a:pt x="907071" y="404675"/>
                        </a:moveTo>
                        <a:cubicBezTo>
                          <a:pt x="839767" y="403730"/>
                          <a:pt x="773981" y="425124"/>
                          <a:pt x="720109" y="465535"/>
                        </a:cubicBezTo>
                        <a:cubicBezTo>
                          <a:pt x="665494" y="507808"/>
                          <a:pt x="619670" y="560419"/>
                          <a:pt x="585273" y="620276"/>
                        </a:cubicBezTo>
                        <a:cubicBezTo>
                          <a:pt x="547440" y="684000"/>
                          <a:pt x="519029" y="752908"/>
                          <a:pt x="500957" y="824794"/>
                        </a:cubicBezTo>
                        <a:cubicBezTo>
                          <a:pt x="483458" y="893701"/>
                          <a:pt x="474351" y="964442"/>
                          <a:pt x="473921" y="1035555"/>
                        </a:cubicBezTo>
                        <a:cubicBezTo>
                          <a:pt x="469625" y="1122362"/>
                          <a:pt x="487296" y="1208798"/>
                          <a:pt x="525244" y="1286956"/>
                        </a:cubicBezTo>
                        <a:cubicBezTo>
                          <a:pt x="559869" y="1347014"/>
                          <a:pt x="621904" y="1377257"/>
                          <a:pt x="712205" y="1377257"/>
                        </a:cubicBezTo>
                        <a:cubicBezTo>
                          <a:pt x="779623" y="1378403"/>
                          <a:pt x="845495" y="1356837"/>
                          <a:pt x="899166" y="1315997"/>
                        </a:cubicBezTo>
                        <a:cubicBezTo>
                          <a:pt x="953897" y="1273724"/>
                          <a:pt x="999807" y="1221113"/>
                          <a:pt x="1034403" y="1161313"/>
                        </a:cubicBezTo>
                        <a:cubicBezTo>
                          <a:pt x="1071693" y="1097503"/>
                          <a:pt x="1099417" y="1028624"/>
                          <a:pt x="1116772" y="956795"/>
                        </a:cubicBezTo>
                        <a:cubicBezTo>
                          <a:pt x="1134070" y="887744"/>
                          <a:pt x="1143178" y="816832"/>
                          <a:pt x="1143780" y="745576"/>
                        </a:cubicBezTo>
                        <a:cubicBezTo>
                          <a:pt x="1148247" y="658826"/>
                          <a:pt x="1130519" y="572305"/>
                          <a:pt x="1092457" y="494175"/>
                        </a:cubicBezTo>
                        <a:cubicBezTo>
                          <a:pt x="1057860" y="434518"/>
                          <a:pt x="995396" y="404274"/>
                          <a:pt x="905495" y="404274"/>
                        </a:cubicBezTo>
                        <a:lnTo>
                          <a:pt x="907099" y="404675"/>
                        </a:lnTo>
                        <a:close/>
                        <a:moveTo>
                          <a:pt x="668415" y="1783371"/>
                        </a:moveTo>
                        <a:cubicBezTo>
                          <a:pt x="567058" y="1785719"/>
                          <a:pt x="466274" y="1768135"/>
                          <a:pt x="371677" y="1731647"/>
                        </a:cubicBezTo>
                        <a:cubicBezTo>
                          <a:pt x="292086" y="1700258"/>
                          <a:pt x="221002" y="1650711"/>
                          <a:pt x="164037" y="1586844"/>
                        </a:cubicBezTo>
                        <a:cubicBezTo>
                          <a:pt x="108018" y="1522519"/>
                          <a:pt x="65831" y="1447396"/>
                          <a:pt x="39941" y="1366088"/>
                        </a:cubicBezTo>
                        <a:cubicBezTo>
                          <a:pt x="11817" y="1274927"/>
                          <a:pt x="-1645" y="1179843"/>
                          <a:pt x="160" y="1084472"/>
                        </a:cubicBezTo>
                        <a:cubicBezTo>
                          <a:pt x="475" y="953129"/>
                          <a:pt x="21525" y="822617"/>
                          <a:pt x="62653" y="697833"/>
                        </a:cubicBezTo>
                        <a:cubicBezTo>
                          <a:pt x="102548" y="572247"/>
                          <a:pt x="164839" y="454910"/>
                          <a:pt x="246377" y="351377"/>
                        </a:cubicBezTo>
                        <a:cubicBezTo>
                          <a:pt x="328288" y="247872"/>
                          <a:pt x="430159" y="161838"/>
                          <a:pt x="545893" y="98400"/>
                        </a:cubicBezTo>
                        <a:cubicBezTo>
                          <a:pt x="670477" y="31412"/>
                          <a:pt x="810182" y="-2441"/>
                          <a:pt x="951634" y="137"/>
                        </a:cubicBezTo>
                        <a:cubicBezTo>
                          <a:pt x="1052389" y="-1696"/>
                          <a:pt x="1152629" y="15889"/>
                          <a:pt x="1246797" y="51861"/>
                        </a:cubicBezTo>
                        <a:cubicBezTo>
                          <a:pt x="1326473" y="82734"/>
                          <a:pt x="1397959" y="131623"/>
                          <a:pt x="1455610" y="194659"/>
                        </a:cubicBezTo>
                        <a:cubicBezTo>
                          <a:pt x="1511286" y="259156"/>
                          <a:pt x="1553387" y="334250"/>
                          <a:pt x="1579335" y="415415"/>
                        </a:cubicBezTo>
                        <a:cubicBezTo>
                          <a:pt x="1607660" y="506662"/>
                          <a:pt x="1621092" y="601890"/>
                          <a:pt x="1619116" y="697432"/>
                        </a:cubicBezTo>
                        <a:cubicBezTo>
                          <a:pt x="1618714" y="828660"/>
                          <a:pt x="1598180" y="959086"/>
                          <a:pt x="1558256" y="1084071"/>
                        </a:cubicBezTo>
                        <a:cubicBezTo>
                          <a:pt x="1519048" y="1209829"/>
                          <a:pt x="1457902" y="1327624"/>
                          <a:pt x="1377653" y="1432131"/>
                        </a:cubicBezTo>
                        <a:cubicBezTo>
                          <a:pt x="1296946" y="1536065"/>
                          <a:pt x="1195474" y="1622100"/>
                          <a:pt x="1079712" y="1684735"/>
                        </a:cubicBezTo>
                        <a:cubicBezTo>
                          <a:pt x="953210" y="1752068"/>
                          <a:pt x="811700" y="1786034"/>
                          <a:pt x="668415" y="1783371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B20635C-D91F-B5F0-9574-3829CCD1BB6C}"/>
                      </a:ext>
                    </a:extLst>
                  </p:cNvPr>
                  <p:cNvSpPr/>
                  <p:nvPr/>
                </p:nvSpPr>
                <p:spPr>
                  <a:xfrm>
                    <a:off x="9678162" y="2187105"/>
                    <a:ext cx="1040009" cy="2467853"/>
                  </a:xfrm>
                  <a:custGeom>
                    <a:avLst/>
                    <a:gdLst>
                      <a:gd name="connsiteX0" fmla="*/ 708809 w 1040009"/>
                      <a:gd name="connsiteY0" fmla="*/ 566852 h 2467853"/>
                      <a:gd name="connsiteX1" fmla="*/ 528635 w 1040009"/>
                      <a:gd name="connsiteY1" fmla="*/ 507596 h 2467853"/>
                      <a:gd name="connsiteX2" fmla="*/ 449074 w 1040009"/>
                      <a:gd name="connsiteY2" fmla="*/ 325418 h 2467853"/>
                      <a:gd name="connsiteX3" fmla="*/ 476481 w 1040009"/>
                      <a:gd name="connsiteY3" fmla="*/ 198514 h 2467853"/>
                      <a:gd name="connsiteX4" fmla="*/ 547280 w 1040009"/>
                      <a:gd name="connsiteY4" fmla="*/ 95096 h 2467853"/>
                      <a:gd name="connsiteX5" fmla="*/ 652302 w 1040009"/>
                      <a:gd name="connsiteY5" fmla="*/ 25873 h 2467853"/>
                      <a:gd name="connsiteX6" fmla="*/ 779234 w 1040009"/>
                      <a:gd name="connsiteY6" fmla="*/ 11 h 2467853"/>
                      <a:gd name="connsiteX7" fmla="*/ 959837 w 1040009"/>
                      <a:gd name="connsiteY7" fmla="*/ 59668 h 2467853"/>
                      <a:gd name="connsiteX8" fmla="*/ 1039399 w 1040009"/>
                      <a:gd name="connsiteY8" fmla="*/ 241847 h 2467853"/>
                      <a:gd name="connsiteX9" fmla="*/ 1011503 w 1040009"/>
                      <a:gd name="connsiteY9" fmla="*/ 369122 h 2467853"/>
                      <a:gd name="connsiteX10" fmla="*/ 939532 w 1040009"/>
                      <a:gd name="connsiteY10" fmla="*/ 472140 h 2467853"/>
                      <a:gd name="connsiteX11" fmla="*/ 834910 w 1040009"/>
                      <a:gd name="connsiteY11" fmla="*/ 541363 h 2467853"/>
                      <a:gd name="connsiteX12" fmla="*/ 708780 w 1040009"/>
                      <a:gd name="connsiteY12" fmla="*/ 566823 h 2467853"/>
                      <a:gd name="connsiteX13" fmla="*/ 477341 w 1040009"/>
                      <a:gd name="connsiteY13" fmla="*/ 2467853 h 2467853"/>
                      <a:gd name="connsiteX14" fmla="*/ 0 w 1040009"/>
                      <a:gd name="connsiteY14" fmla="*/ 2467853 h 2467853"/>
                      <a:gd name="connsiteX15" fmla="*/ 402562 w 1040009"/>
                      <a:gd name="connsiteY15" fmla="*/ 773288 h 2467853"/>
                      <a:gd name="connsiteX16" fmla="*/ 883083 w 1040009"/>
                      <a:gd name="connsiteY16" fmla="*/ 773288 h 2467853"/>
                      <a:gd name="connsiteX17" fmla="*/ 477341 w 1040009"/>
                      <a:gd name="connsiteY17" fmla="*/ 2467853 h 24678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40009" h="2467853">
                        <a:moveTo>
                          <a:pt x="708809" y="566852"/>
                        </a:moveTo>
                        <a:cubicBezTo>
                          <a:pt x="643854" y="567539"/>
                          <a:pt x="580473" y="546690"/>
                          <a:pt x="528635" y="507596"/>
                        </a:cubicBezTo>
                        <a:cubicBezTo>
                          <a:pt x="473389" y="463920"/>
                          <a:pt x="443546" y="395614"/>
                          <a:pt x="449074" y="325418"/>
                        </a:cubicBezTo>
                        <a:cubicBezTo>
                          <a:pt x="448844" y="281627"/>
                          <a:pt x="458181" y="238295"/>
                          <a:pt x="476481" y="198514"/>
                        </a:cubicBezTo>
                        <a:cubicBezTo>
                          <a:pt x="493551" y="159965"/>
                          <a:pt x="517523" y="124939"/>
                          <a:pt x="547280" y="95096"/>
                        </a:cubicBezTo>
                        <a:cubicBezTo>
                          <a:pt x="578039" y="66141"/>
                          <a:pt x="613552" y="42713"/>
                          <a:pt x="652302" y="25873"/>
                        </a:cubicBezTo>
                        <a:cubicBezTo>
                          <a:pt x="692398" y="8632"/>
                          <a:pt x="735587" y="-160"/>
                          <a:pt x="779234" y="11"/>
                        </a:cubicBezTo>
                        <a:cubicBezTo>
                          <a:pt x="844304" y="-561"/>
                          <a:pt x="907856" y="20460"/>
                          <a:pt x="959837" y="59668"/>
                        </a:cubicBezTo>
                        <a:cubicBezTo>
                          <a:pt x="1014940" y="103430"/>
                          <a:pt x="1044726" y="171679"/>
                          <a:pt x="1039399" y="241847"/>
                        </a:cubicBezTo>
                        <a:cubicBezTo>
                          <a:pt x="1039485" y="285809"/>
                          <a:pt x="1029976" y="329256"/>
                          <a:pt x="1011503" y="369122"/>
                        </a:cubicBezTo>
                        <a:cubicBezTo>
                          <a:pt x="994262" y="407700"/>
                          <a:pt x="969804" y="442670"/>
                          <a:pt x="939532" y="472140"/>
                        </a:cubicBezTo>
                        <a:cubicBezTo>
                          <a:pt x="909058" y="501295"/>
                          <a:pt x="873660" y="524723"/>
                          <a:pt x="834910" y="541363"/>
                        </a:cubicBezTo>
                        <a:cubicBezTo>
                          <a:pt x="795044" y="558461"/>
                          <a:pt x="752140" y="567138"/>
                          <a:pt x="708780" y="566823"/>
                        </a:cubicBezTo>
                        <a:close/>
                        <a:moveTo>
                          <a:pt x="477341" y="2467853"/>
                        </a:moveTo>
                        <a:lnTo>
                          <a:pt x="0" y="2467853"/>
                        </a:lnTo>
                        <a:lnTo>
                          <a:pt x="402562" y="773288"/>
                        </a:lnTo>
                        <a:lnTo>
                          <a:pt x="883083" y="773288"/>
                        </a:lnTo>
                        <a:lnTo>
                          <a:pt x="477341" y="2467853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F7806583-4EB7-B27B-C9E4-CADAD161472B}"/>
                      </a:ext>
                    </a:extLst>
                  </p:cNvPr>
                  <p:cNvSpPr/>
                  <p:nvPr/>
                </p:nvSpPr>
                <p:spPr>
                  <a:xfrm>
                    <a:off x="10514647" y="2920212"/>
                    <a:ext cx="1678726" cy="1735118"/>
                  </a:xfrm>
                  <a:custGeom>
                    <a:avLst/>
                    <a:gdLst>
                      <a:gd name="connsiteX0" fmla="*/ 390247 w 1678726"/>
                      <a:gd name="connsiteY0" fmla="*/ 117366 h 1735118"/>
                      <a:gd name="connsiteX1" fmla="*/ 509589 w 1678726"/>
                      <a:gd name="connsiteY1" fmla="*/ 80392 h 1735118"/>
                      <a:gd name="connsiteX2" fmla="*/ 657915 w 1678726"/>
                      <a:gd name="connsiteY2" fmla="*/ 40611 h 1735118"/>
                      <a:gd name="connsiteX3" fmla="*/ 841325 w 1678726"/>
                      <a:gd name="connsiteY3" fmla="*/ 11570 h 1735118"/>
                      <a:gd name="connsiteX4" fmla="*/ 1071647 w 1678726"/>
                      <a:gd name="connsiteY4" fmla="*/ 28 h 1735118"/>
                      <a:gd name="connsiteX5" fmla="*/ 1591948 w 1678726"/>
                      <a:gd name="connsiteY5" fmla="*/ 219209 h 1735118"/>
                      <a:gd name="connsiteX6" fmla="*/ 1678727 w 1678726"/>
                      <a:gd name="connsiteY6" fmla="*/ 539547 h 1735118"/>
                      <a:gd name="connsiteX7" fmla="*/ 1678727 w 1678726"/>
                      <a:gd name="connsiteY7" fmla="*/ 548625 h 1735118"/>
                      <a:gd name="connsiteX8" fmla="*/ 1642068 w 1678726"/>
                      <a:gd name="connsiteY8" fmla="*/ 818642 h 1735118"/>
                      <a:gd name="connsiteX9" fmla="*/ 1422886 w 1678726"/>
                      <a:gd name="connsiteY9" fmla="*/ 1733515 h 1735118"/>
                      <a:gd name="connsiteX10" fmla="*/ 943970 w 1678726"/>
                      <a:gd name="connsiteY10" fmla="*/ 1733515 h 1735118"/>
                      <a:gd name="connsiteX11" fmla="*/ 1156765 w 1678726"/>
                      <a:gd name="connsiteY11" fmla="*/ 837688 h 1735118"/>
                      <a:gd name="connsiteX12" fmla="*/ 1187409 w 1678726"/>
                      <a:gd name="connsiteY12" fmla="*/ 675042 h 1735118"/>
                      <a:gd name="connsiteX13" fmla="*/ 1187409 w 1678726"/>
                      <a:gd name="connsiteY13" fmla="*/ 536625 h 1735118"/>
                      <a:gd name="connsiteX14" fmla="*/ 1127753 w 1678726"/>
                      <a:gd name="connsiteY14" fmla="*/ 439966 h 1735118"/>
                      <a:gd name="connsiteX15" fmla="*/ 984152 w 1678726"/>
                      <a:gd name="connsiteY15" fmla="*/ 402963 h 1735118"/>
                      <a:gd name="connsiteX16" fmla="*/ 794413 w 1678726"/>
                      <a:gd name="connsiteY16" fmla="*/ 422467 h 1735118"/>
                      <a:gd name="connsiteX17" fmla="*/ 481751 w 1678726"/>
                      <a:gd name="connsiteY17" fmla="*/ 1735119 h 1735118"/>
                      <a:gd name="connsiteX18" fmla="*/ 0 w 1678726"/>
                      <a:gd name="connsiteY18" fmla="*/ 1735119 h 1735118"/>
                      <a:gd name="connsiteX19" fmla="*/ 390247 w 1678726"/>
                      <a:gd name="connsiteY19" fmla="*/ 117366 h 1735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678726" h="1735118">
                        <a:moveTo>
                          <a:pt x="390247" y="117366"/>
                        </a:moveTo>
                        <a:cubicBezTo>
                          <a:pt x="426448" y="107027"/>
                          <a:pt x="466630" y="94282"/>
                          <a:pt x="509589" y="80392"/>
                        </a:cubicBezTo>
                        <a:cubicBezTo>
                          <a:pt x="552549" y="66473"/>
                          <a:pt x="602669" y="53728"/>
                          <a:pt x="657915" y="40611"/>
                        </a:cubicBezTo>
                        <a:cubicBezTo>
                          <a:pt x="718546" y="27752"/>
                          <a:pt x="779750" y="18071"/>
                          <a:pt x="841325" y="11570"/>
                        </a:cubicBezTo>
                        <a:cubicBezTo>
                          <a:pt x="917822" y="3494"/>
                          <a:pt x="994720" y="-373"/>
                          <a:pt x="1071647" y="28"/>
                        </a:cubicBezTo>
                        <a:cubicBezTo>
                          <a:pt x="1323048" y="28"/>
                          <a:pt x="1496462" y="73060"/>
                          <a:pt x="1591948" y="219209"/>
                        </a:cubicBezTo>
                        <a:cubicBezTo>
                          <a:pt x="1649114" y="306733"/>
                          <a:pt x="1678040" y="413502"/>
                          <a:pt x="1678727" y="539547"/>
                        </a:cubicBezTo>
                        <a:lnTo>
                          <a:pt x="1678727" y="548625"/>
                        </a:lnTo>
                        <a:cubicBezTo>
                          <a:pt x="1678297" y="630593"/>
                          <a:pt x="1666068" y="720608"/>
                          <a:pt x="1642068" y="818642"/>
                        </a:cubicBezTo>
                        <a:lnTo>
                          <a:pt x="1422886" y="1733515"/>
                        </a:lnTo>
                        <a:lnTo>
                          <a:pt x="943970" y="1733515"/>
                        </a:lnTo>
                        <a:lnTo>
                          <a:pt x="1156765" y="837688"/>
                        </a:lnTo>
                        <a:cubicBezTo>
                          <a:pt x="1169481" y="782040"/>
                          <a:pt x="1179849" y="727940"/>
                          <a:pt x="1187409" y="675042"/>
                        </a:cubicBezTo>
                        <a:cubicBezTo>
                          <a:pt x="1195687" y="629247"/>
                          <a:pt x="1195687" y="582363"/>
                          <a:pt x="1187409" y="536625"/>
                        </a:cubicBezTo>
                        <a:cubicBezTo>
                          <a:pt x="1179505" y="498391"/>
                          <a:pt x="1158369" y="464195"/>
                          <a:pt x="1127753" y="439966"/>
                        </a:cubicBezTo>
                        <a:cubicBezTo>
                          <a:pt x="1085308" y="412128"/>
                          <a:pt x="1034787" y="399125"/>
                          <a:pt x="984152" y="402963"/>
                        </a:cubicBezTo>
                        <a:cubicBezTo>
                          <a:pt x="920400" y="403077"/>
                          <a:pt x="856819" y="409607"/>
                          <a:pt x="794413" y="422467"/>
                        </a:cubicBezTo>
                        <a:lnTo>
                          <a:pt x="481751" y="1735119"/>
                        </a:lnTo>
                        <a:lnTo>
                          <a:pt x="0" y="1735119"/>
                        </a:lnTo>
                        <a:lnTo>
                          <a:pt x="390247" y="11736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</p:grp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C2F53-9DDB-CBEF-A8D2-DFCA8B2EAED7}"/>
                </a:ext>
              </a:extLst>
            </p:cNvPr>
            <p:cNvSpPr/>
            <p:nvPr/>
          </p:nvSpPr>
          <p:spPr>
            <a:xfrm>
              <a:off x="0" y="1871563"/>
              <a:ext cx="9899134" cy="3237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463"/>
            </a:p>
          </p:txBody>
        </p:sp>
      </p:grpSp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3</cp:revision>
  <dcterms:created xsi:type="dcterms:W3CDTF">2024-03-08T20:34:14Z</dcterms:created>
  <dcterms:modified xsi:type="dcterms:W3CDTF">2024-03-20T18:49:43Z</dcterms:modified>
</cp:coreProperties>
</file>