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72026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8B6E8-24DD-4828-A50C-A6BF04826C01}" v="63" dt="2024-03-09T05:52:3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3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i Lind" userId="73fe6e1701840021" providerId="LiveId" clId="{2218B6E8-24DD-4828-A50C-A6BF04826C01}"/>
    <pc:docChg chg="undo redo custSel modSld">
      <pc:chgData name="Tomi Lind" userId="73fe6e1701840021" providerId="LiveId" clId="{2218B6E8-24DD-4828-A50C-A6BF04826C01}" dt="2024-03-15T17:41:23.356" v="100" actId="478"/>
      <pc:docMkLst>
        <pc:docMk/>
      </pc:docMkLst>
      <pc:sldChg chg="addSp delSp modSp mod setBg">
        <pc:chgData name="Tomi Lind" userId="73fe6e1701840021" providerId="LiveId" clId="{2218B6E8-24DD-4828-A50C-A6BF04826C01}" dt="2024-03-15T17:41:23.356" v="100" actId="478"/>
        <pc:sldMkLst>
          <pc:docMk/>
          <pc:sldMk cId="560821162" sldId="256"/>
        </pc:sldMkLst>
        <pc:spChg chg="mod">
          <ac:chgData name="Tomi Lind" userId="73fe6e1701840021" providerId="LiveId" clId="{2218B6E8-24DD-4828-A50C-A6BF04826C01}" dt="2024-03-09T05:49:56.163" v="36" actId="14100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2218B6E8-24DD-4828-A50C-A6BF04826C01}" dt="2024-03-09T05:49:56.163" v="36" actId="14100"/>
          <ac:spMkLst>
            <pc:docMk/>
            <pc:sldMk cId="560821162" sldId="256"/>
            <ac:spMk id="4" creationId="{6A27C49D-2631-B0BB-B113-6105C713D41F}"/>
          </ac:spMkLst>
        </pc:spChg>
        <pc:grpChg chg="mod">
          <ac:chgData name="Tomi Lind" userId="73fe6e1701840021" providerId="LiveId" clId="{2218B6E8-24DD-4828-A50C-A6BF04826C01}" dt="2024-03-09T05:49:56.163" v="36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2218B6E8-24DD-4828-A50C-A6BF04826C01}" dt="2024-03-15T17:41:23.356" v="100" actId="478"/>
          <ac:picMkLst>
            <pc:docMk/>
            <pc:sldMk cId="560821162" sldId="256"/>
            <ac:picMk id="8" creationId="{C8C7D250-F7FA-F5AD-F725-AF2E29BC85E5}"/>
          </ac:picMkLst>
        </pc:picChg>
      </pc:sldChg>
    </pc:docChg>
  </pc:docChgLst>
  <pc:docChgLst>
    <pc:chgData name="Tomi Lind" userId="73fe6e1701840021" providerId="LiveId" clId="{4ED1C821-59B5-4C36-800E-36BF6E3A404E}"/>
    <pc:docChg chg="undo custSel modSld">
      <pc:chgData name="Tomi Lind" userId="73fe6e1701840021" providerId="LiveId" clId="{4ED1C821-59B5-4C36-800E-36BF6E3A404E}" dt="2024-03-09T04:13:29.057" v="49" actId="14100"/>
      <pc:docMkLst>
        <pc:docMk/>
      </pc:docMkLst>
      <pc:sldChg chg="addSp delSp modSp mod">
        <pc:chgData name="Tomi Lind" userId="73fe6e1701840021" providerId="LiveId" clId="{4ED1C821-59B5-4C36-800E-36BF6E3A404E}" dt="2024-03-09T04:13:29.057" v="49" actId="14100"/>
        <pc:sldMkLst>
          <pc:docMk/>
          <pc:sldMk cId="560821162" sldId="256"/>
        </pc:sldMkLst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2" creationId="{84CD5194-FB3F-5711-99ED-23969B899BE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3" creationId="{C404225F-4EB9-154C-370B-F266805E2500}"/>
          </ac:spMkLst>
        </pc:spChg>
        <pc:spChg chg="mod">
          <ac:chgData name="Tomi Lind" userId="73fe6e1701840021" providerId="LiveId" clId="{4ED1C821-59B5-4C36-800E-36BF6E3A404E}" dt="2024-03-09T04:11:59.604" v="40" actId="1076"/>
          <ac:spMkLst>
            <pc:docMk/>
            <pc:sldMk cId="560821162" sldId="256"/>
            <ac:spMk id="4" creationId="{6A27C49D-2631-B0BB-B113-6105C713D41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0" creationId="{3A68FC89-E913-7E06-D846-C6489D43C8F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1" creationId="{4E5C6161-1249-EF1F-A582-EE7EF4EE7199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2" creationId="{36B4DD18-52E7-DE61-DB00-CD6D9C6EA09E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3" creationId="{D2F86060-6F9A-02A2-6542-2D8BA2DCF0C8}"/>
          </ac:spMkLst>
        </pc:spChg>
        <pc:spChg chg="mod">
          <ac:chgData name="Tomi Lind" userId="73fe6e1701840021" providerId="LiveId" clId="{4ED1C821-59B5-4C36-800E-36BF6E3A404E}" dt="2024-03-09T04:11:47.572" v="36" actId="27803"/>
          <ac:spMkLst>
            <pc:docMk/>
            <pc:sldMk cId="560821162" sldId="256"/>
            <ac:spMk id="14" creationId="{192EB200-4635-F814-9506-708AEDBC0F27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6" creationId="{F8CD7592-C3DE-1DE5-2E5A-14ACAF7A5C74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7" creationId="{0F1217EA-EBB1-7E11-788C-EAC23233C0DD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8" creationId="{ABC651B1-516C-A218-AD57-555B4E8F826B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19" creationId="{49C9B128-20B5-8739-31FE-102EFF8A88DA}"/>
          </ac:spMkLst>
        </pc:spChg>
        <pc:spChg chg="mod">
          <ac:chgData name="Tomi Lind" userId="73fe6e1701840021" providerId="LiveId" clId="{4ED1C821-59B5-4C36-800E-36BF6E3A404E}" dt="2024-03-09T04:11:57.497" v="38" actId="27803"/>
          <ac:spMkLst>
            <pc:docMk/>
            <pc:sldMk cId="560821162" sldId="256"/>
            <ac:spMk id="20" creationId="{4989DE69-A871-A8F3-05D4-49F4E329687F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4ED1C821-59B5-4C36-800E-36BF6E3A404E}" dt="2024-03-09T04:10:14.711" v="10" actId="1076"/>
          <ac:spMkLst>
            <pc:docMk/>
            <pc:sldMk cId="560821162" sldId="256"/>
            <ac:spMk id="33" creationId="{C4ABDBC1-2CF7-0F61-2138-3955A981D482}"/>
          </ac:spMkLst>
        </pc:spChg>
        <pc:grpChg chg="add del mod">
          <ac:chgData name="Tomi Lind" userId="73fe6e1701840021" providerId="LiveId" clId="{4ED1C821-59B5-4C36-800E-36BF6E3A404E}" dt="2024-03-09T04:11:47.572" v="36" actId="27803"/>
          <ac:grpSpMkLst>
            <pc:docMk/>
            <pc:sldMk cId="560821162" sldId="256"/>
            <ac:grpSpMk id="9" creationId="{027EECAD-A1E5-A3EE-5852-C294E9C34F2D}"/>
          </ac:grpSpMkLst>
        </pc:grpChg>
        <pc:grpChg chg="add del mod">
          <ac:chgData name="Tomi Lind" userId="73fe6e1701840021" providerId="LiveId" clId="{4ED1C821-59B5-4C36-800E-36BF6E3A404E}" dt="2024-03-09T04:11:57.497" v="38" actId="27803"/>
          <ac:grpSpMkLst>
            <pc:docMk/>
            <pc:sldMk cId="560821162" sldId="256"/>
            <ac:grpSpMk id="15" creationId="{93A8DA39-624B-B0DC-7B1A-CC752ACD7B53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1" creationId="{013ABD34-BE71-E760-7C47-BE4F4C8CAB31}"/>
          </ac:grpSpMkLst>
        </pc:grpChg>
        <pc:grpChg chg="mod">
          <ac:chgData name="Tomi Lind" userId="73fe6e1701840021" providerId="LiveId" clId="{4ED1C821-59B5-4C36-800E-36BF6E3A404E}" dt="2024-03-09T04:10:14.711" v="10" actId="1076"/>
          <ac:grpSpMkLst>
            <pc:docMk/>
            <pc:sldMk cId="560821162" sldId="256"/>
            <ac:grpSpMk id="34" creationId="{74851BA3-4668-3862-FD5C-DDC55608E934}"/>
          </ac:grpSpMkLst>
        </pc:grpChg>
        <pc:grpChg chg="del mod">
          <ac:chgData name="Tomi Lind" userId="73fe6e1701840021" providerId="LiveId" clId="{4ED1C821-59B5-4C36-800E-36BF6E3A404E}" dt="2024-03-09T04:10:16.135" v="11" actId="478"/>
          <ac:grpSpMkLst>
            <pc:docMk/>
            <pc:sldMk cId="560821162" sldId="256"/>
            <ac:grpSpMk id="35" creationId="{C9CCF0DF-962C-F968-2818-CE12BC5D887A}"/>
          </ac:grpSpMkLst>
        </pc:grpChg>
        <pc:grpChg chg="mod">
          <ac:chgData name="Tomi Lind" userId="73fe6e1701840021" providerId="LiveId" clId="{4ED1C821-59B5-4C36-800E-36BF6E3A404E}" dt="2024-03-09T04:11:59.604" v="40" actId="1076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4ED1C821-59B5-4C36-800E-36BF6E3A404E}" dt="2024-03-09T04:09:30.916" v="1" actId="21"/>
          <ac:picMkLst>
            <pc:docMk/>
            <pc:sldMk cId="560821162" sldId="256"/>
            <ac:picMk id="7" creationId="{C8C7D250-F7FA-F5AD-F725-AF2E29BC85E5}"/>
          </ac:picMkLst>
        </pc:picChg>
        <pc:picChg chg="add del mod ord">
          <ac:chgData name="Tomi Lind" userId="73fe6e1701840021" providerId="LiveId" clId="{4ED1C821-59B5-4C36-800E-36BF6E3A404E}" dt="2024-03-09T04:13:29.057" v="49" actId="14100"/>
          <ac:picMkLst>
            <pc:docMk/>
            <pc:sldMk cId="560821162" sldId="256"/>
            <ac:picMk id="8" creationId="{C8C7D250-F7FA-F5AD-F725-AF2E29BC85E5}"/>
          </ac:picMkLst>
        </pc:picChg>
      </pc:sldChg>
    </pc:docChg>
  </pc:docChgLst>
  <pc:docChgLst>
    <pc:chgData name="Tomi Lind" userId="73fe6e1701840021" providerId="LiveId" clId="{3A57CA03-FE34-4A8E-A273-5AD7ABDF0FFB}"/>
    <pc:docChg chg="undo custSel addSld modSld">
      <pc:chgData name="Tomi Lind" userId="73fe6e1701840021" providerId="LiveId" clId="{3A57CA03-FE34-4A8E-A273-5AD7ABDF0FFB}" dt="2024-03-08T22:01:44.533" v="594" actId="255"/>
      <pc:docMkLst>
        <pc:docMk/>
      </pc:docMkLst>
      <pc:sldChg chg="addSp delSp modSp new mod modClrScheme chgLayout">
        <pc:chgData name="Tomi Lind" userId="73fe6e1701840021" providerId="LiveId" clId="{3A57CA03-FE34-4A8E-A273-5AD7ABDF0FFB}" dt="2024-03-08T22:01:44.533" v="594" actId="255"/>
        <pc:sldMkLst>
          <pc:docMk/>
          <pc:sldMk cId="560821162" sldId="256"/>
        </pc:sldMkLst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2" creationId="{84CD5194-FB3F-5711-99ED-23969B899BE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2" creationId="{D74D489C-18CC-45E2-E482-AF67CE36666A}"/>
          </ac:spMkLst>
        </pc:spChg>
        <pc:spChg chg="add mod topLvl">
          <ac:chgData name="Tomi Lind" userId="73fe6e1701840021" providerId="LiveId" clId="{3A57CA03-FE34-4A8E-A273-5AD7ABDF0FFB}" dt="2024-03-08T22:01:44.533" v="594" actId="255"/>
          <ac:spMkLst>
            <pc:docMk/>
            <pc:sldMk cId="560821162" sldId="256"/>
            <ac:spMk id="3" creationId="{C404225F-4EB9-154C-370B-F266805E2500}"/>
          </ac:spMkLst>
        </pc:spChg>
        <pc:spChg chg="del">
          <ac:chgData name="Tomi Lind" userId="73fe6e1701840021" providerId="LiveId" clId="{3A57CA03-FE34-4A8E-A273-5AD7ABDF0FFB}" dt="2024-03-08T20:34:52.336" v="1" actId="700"/>
          <ac:spMkLst>
            <pc:docMk/>
            <pc:sldMk cId="560821162" sldId="256"/>
            <ac:spMk id="3" creationId="{D1D82D1A-E70D-8176-10CF-A48E4A1B525C}"/>
          </ac:spMkLst>
        </pc:spChg>
        <pc:spChg chg="add mod topLvl">
          <ac:chgData name="Tomi Lind" userId="73fe6e1701840021" providerId="LiveId" clId="{3A57CA03-FE34-4A8E-A273-5AD7ABDF0FFB}" dt="2024-03-08T22:00:25.787" v="587" actId="14100"/>
          <ac:spMkLst>
            <pc:docMk/>
            <pc:sldMk cId="560821162" sldId="256"/>
            <ac:spMk id="4" creationId="{6A27C49D-2631-B0BB-B113-6105C713D41F}"/>
          </ac:spMkLst>
        </pc:spChg>
        <pc:spChg chg="add mod topLvl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5" creationId="{2E00FE96-874C-182F-11E9-5A7A0FFEA93C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7" creationId="{4A2D1A36-65DE-889E-67E4-43469508B3AA}"/>
          </ac:spMkLst>
        </pc:spChg>
        <pc:spChg chg="add mod">
          <ac:chgData name="Tomi Lind" userId="73fe6e1701840021" providerId="LiveId" clId="{3A57CA03-FE34-4A8E-A273-5AD7ABDF0FFB}" dt="2024-03-08T21:20:51.516" v="123" actId="571"/>
          <ac:spMkLst>
            <pc:docMk/>
            <pc:sldMk cId="560821162" sldId="256"/>
            <ac:spMk id="8" creationId="{77C2010D-67D5-06D0-9D45-67E850B1B2A2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8" creationId="{A7A81906-31C8-C5A7-F7A1-E15F017C1D94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9" creationId="{1B584128-AB83-1F7A-C5A3-356AA175D209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0" creationId="{BE4B29D0-3F99-3D4A-EB5B-5EBFB4132E6D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1" creationId="{E6FC11E1-53F9-8CAA-7BB7-D98555CE6A38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2" creationId="{9B3E7586-A014-32AC-A147-EBB2B62A909F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3" creationId="{FDCF9538-AC79-0B35-A708-CF5C73821F80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4" creationId="{2D5A1DE2-1181-BB60-736F-FE5E19FB1531}"/>
          </ac:spMkLst>
        </pc:spChg>
        <pc:spChg chg="mod">
          <ac:chgData name="Tomi Lind" userId="73fe6e1701840021" providerId="LiveId" clId="{3A57CA03-FE34-4A8E-A273-5AD7ABDF0FFB}" dt="2024-03-08T20:38:12.789" v="5" actId="27803"/>
          <ac:spMkLst>
            <pc:docMk/>
            <pc:sldMk cId="560821162" sldId="256"/>
            <ac:spMk id="15" creationId="{C452658A-1AB6-AEAD-BD99-4E1F3CC839B8}"/>
          </ac:spMkLst>
        </pc:spChg>
        <pc:spChg chg="add del mod">
          <ac:chgData name="Tomi Lind" userId="73fe6e1701840021" providerId="LiveId" clId="{3A57CA03-FE34-4A8E-A273-5AD7ABDF0FFB}" dt="2024-03-08T21:31:07.334" v="345" actId="478"/>
          <ac:spMkLst>
            <pc:docMk/>
            <pc:sldMk cId="560821162" sldId="256"/>
            <ac:spMk id="18" creationId="{B1DEB2EA-9FFF-0284-B287-11D496F2142D}"/>
          </ac:spMkLst>
        </pc:spChg>
        <pc:spChg chg="mod">
          <ac:chgData name="Tomi Lind" userId="73fe6e1701840021" providerId="LiveId" clId="{3A57CA03-FE34-4A8E-A273-5AD7ABDF0FFB}" dt="2024-03-08T21:34:20.214" v="381" actId="27803"/>
          <ac:spMkLst>
            <pc:docMk/>
            <pc:sldMk cId="560821162" sldId="256"/>
            <ac:spMk id="22" creationId="{0C6CCE44-FCDC-5B2B-CE47-67815D953A2C}"/>
          </ac:spMkLst>
        </pc:spChg>
        <pc:spChg chg="mod">
          <ac:chgData name="Tomi Lind" userId="73fe6e1701840021" providerId="LiveId" clId="{3A57CA03-FE34-4A8E-A273-5AD7ABDF0FFB}" dt="2024-03-08T21:40:27.167" v="385" actId="207"/>
          <ac:spMkLst>
            <pc:docMk/>
            <pc:sldMk cId="560821162" sldId="256"/>
            <ac:spMk id="23" creationId="{4005B098-46E0-D53B-F0FB-02B389352F1B}"/>
          </ac:spMkLst>
        </pc:spChg>
        <pc:spChg chg="mod ord">
          <ac:chgData name="Tomi Lind" userId="73fe6e1701840021" providerId="LiveId" clId="{3A57CA03-FE34-4A8E-A273-5AD7ABDF0FFB}" dt="2024-03-08T21:41:06.397" v="399" actId="167"/>
          <ac:spMkLst>
            <pc:docMk/>
            <pc:sldMk cId="560821162" sldId="256"/>
            <ac:spMk id="25" creationId="{8B2E1E1A-0229-19E5-13B4-F4A2BE869034}"/>
          </ac:spMkLst>
        </pc:spChg>
        <pc:spChg chg="mod">
          <ac:chgData name="Tomi Lind" userId="73fe6e1701840021" providerId="LiveId" clId="{3A57CA03-FE34-4A8E-A273-5AD7ABDF0FFB}" dt="2024-03-08T21:40:38.055" v="387" actId="27803"/>
          <ac:spMkLst>
            <pc:docMk/>
            <pc:sldMk cId="560821162" sldId="256"/>
            <ac:spMk id="26" creationId="{00EA093A-D71D-6F35-9C25-31291EBE2763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8" creationId="{6533F810-7E84-71C0-9D8E-ABF1AB63A479}"/>
          </ac:spMkLst>
        </pc:spChg>
        <pc:spChg chg="mod">
          <ac:chgData name="Tomi Lind" userId="73fe6e1701840021" providerId="LiveId" clId="{3A57CA03-FE34-4A8E-A273-5AD7ABDF0FFB}" dt="2024-03-08T21:41:16.332" v="402" actId="27803"/>
          <ac:spMkLst>
            <pc:docMk/>
            <pc:sldMk cId="560821162" sldId="256"/>
            <ac:spMk id="29" creationId="{5E83E7DB-6FC4-583D-F6EF-AAB1C550DFB5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2" creationId="{90977182-506E-9CB2-B816-1C6014460D79}"/>
          </ac:spMkLst>
        </pc:spChg>
        <pc:spChg chg="mod">
          <ac:chgData name="Tomi Lind" userId="73fe6e1701840021" providerId="LiveId" clId="{3A57CA03-FE34-4A8E-A273-5AD7ABDF0FFB}" dt="2024-03-08T22:01:29.377" v="592" actId="14100"/>
          <ac:spMkLst>
            <pc:docMk/>
            <pc:sldMk cId="560821162" sldId="256"/>
            <ac:spMk id="33" creationId="{C4ABDBC1-2CF7-0F61-2138-3955A981D482}"/>
          </ac:spMkLst>
        </pc:spChg>
        <pc:grpChg chg="del mod">
          <ac:chgData name="Tomi Lind" userId="73fe6e1701840021" providerId="LiveId" clId="{3A57CA03-FE34-4A8E-A273-5AD7ABDF0FFB}" dt="2024-03-08T20:48:31.521" v="6" actId="478"/>
          <ac:grpSpMkLst>
            <pc:docMk/>
            <pc:sldMk cId="560821162" sldId="256"/>
            <ac:grpSpMk id="6" creationId="{226A0A8B-10A4-89C7-DD7E-88FB21269AF0}"/>
          </ac:grpSpMkLst>
        </pc:grpChg>
        <pc:grpChg chg="add mod">
          <ac:chgData name="Tomi Lind" userId="73fe6e1701840021" providerId="LiveId" clId="{3A57CA03-FE34-4A8E-A273-5AD7ABDF0FFB}" dt="2024-03-08T21:06:33.471" v="17" actId="338"/>
          <ac:grpSpMkLst>
            <pc:docMk/>
            <pc:sldMk cId="560821162" sldId="256"/>
            <ac:grpSpMk id="6" creationId="{B6FCDFF4-2038-7CCD-6C89-EEB405C14146}"/>
          </ac:grpSpMkLst>
        </pc:grpChg>
        <pc:grpChg chg="add mod">
          <ac:chgData name="Tomi Lind" userId="73fe6e1701840021" providerId="LiveId" clId="{3A57CA03-FE34-4A8E-A273-5AD7ABDF0FFB}" dt="2024-03-08T21:08:17.710" v="63" actId="164"/>
          <ac:grpSpMkLst>
            <pc:docMk/>
            <pc:sldMk cId="560821162" sldId="256"/>
            <ac:grpSpMk id="7" creationId="{54B96A89-AF9E-EA05-2DA1-839208FFC0BF}"/>
          </ac:grpSpMkLst>
        </pc:grpChg>
        <pc:grpChg chg="add del mod">
          <ac:chgData name="Tomi Lind" userId="73fe6e1701840021" providerId="LiveId" clId="{3A57CA03-FE34-4A8E-A273-5AD7ABDF0FFB}" dt="2024-03-08T21:24:25.623" v="273" actId="165"/>
          <ac:grpSpMkLst>
            <pc:docMk/>
            <pc:sldMk cId="560821162" sldId="256"/>
            <ac:grpSpMk id="11" creationId="{189B4EEE-38A1-2937-346A-CBEBD95A7904}"/>
          </ac:grpSpMkLst>
        </pc:grpChg>
        <pc:grpChg chg="add del mod">
          <ac:chgData name="Tomi Lind" userId="73fe6e1701840021" providerId="LiveId" clId="{3A57CA03-FE34-4A8E-A273-5AD7ABDF0FFB}" dt="2024-03-08T20:54:19.051" v="10" actId="165"/>
          <ac:grpSpMkLst>
            <pc:docMk/>
            <pc:sldMk cId="560821162" sldId="256"/>
            <ac:grpSpMk id="16" creationId="{01ED2AB9-FA4F-3125-A099-136AC96BF39C}"/>
          </ac:grpSpMkLst>
        </pc:grpChg>
        <pc:grpChg chg="add mod">
          <ac:chgData name="Tomi Lind" userId="73fe6e1701840021" providerId="LiveId" clId="{3A57CA03-FE34-4A8E-A273-5AD7ABDF0FFB}" dt="2024-03-08T21:31:25.858" v="349" actId="338"/>
          <ac:grpSpMkLst>
            <pc:docMk/>
            <pc:sldMk cId="560821162" sldId="256"/>
            <ac:grpSpMk id="19" creationId="{5663F353-37A1-317E-3B3F-E20D5602DDC7}"/>
          </ac:grpSpMkLst>
        </pc:grpChg>
        <pc:grpChg chg="add mod">
          <ac:chgData name="Tomi Lind" userId="73fe6e1701840021" providerId="LiveId" clId="{3A57CA03-FE34-4A8E-A273-5AD7ABDF0FFB}" dt="2024-03-08T21:32:27.803" v="359" actId="164"/>
          <ac:grpSpMkLst>
            <pc:docMk/>
            <pc:sldMk cId="560821162" sldId="256"/>
            <ac:grpSpMk id="20" creationId="{BE7061CB-060F-11A6-E7BC-D0A18973CC27}"/>
          </ac:grpSpMkLst>
        </pc:grpChg>
        <pc:grpChg chg="mod">
          <ac:chgData name="Tomi Lind" userId="73fe6e1701840021" providerId="LiveId" clId="{3A57CA03-FE34-4A8E-A273-5AD7ABDF0FFB}" dt="2024-03-08T21:34:20.214" v="381" actId="27803"/>
          <ac:grpSpMkLst>
            <pc:docMk/>
            <pc:sldMk cId="560821162" sldId="256"/>
            <ac:grpSpMk id="21" creationId="{FD5AFF69-1E83-9E08-FF8E-6085B082E210}"/>
          </ac:grpSpMkLst>
        </pc:grpChg>
        <pc:grpChg chg="mod">
          <ac:chgData name="Tomi Lind" userId="73fe6e1701840021" providerId="LiveId" clId="{3A57CA03-FE34-4A8E-A273-5AD7ABDF0FFB}" dt="2024-03-08T21:40:38.055" v="387" actId="27803"/>
          <ac:grpSpMkLst>
            <pc:docMk/>
            <pc:sldMk cId="560821162" sldId="256"/>
            <ac:grpSpMk id="24" creationId="{A96D4881-75E9-3E45-78C7-68836F7E3B95}"/>
          </ac:grpSpMkLst>
        </pc:grpChg>
        <pc:grpChg chg="mod">
          <ac:chgData name="Tomi Lind" userId="73fe6e1701840021" providerId="LiveId" clId="{3A57CA03-FE34-4A8E-A273-5AD7ABDF0FFB}" dt="2024-03-08T21:41:16.332" v="402" actId="27803"/>
          <ac:grpSpMkLst>
            <pc:docMk/>
            <pc:sldMk cId="560821162" sldId="256"/>
            <ac:grpSpMk id="27" creationId="{E4F9B0F1-A5E1-10A3-17F5-D9CDF5C22700}"/>
          </ac:grpSpMkLst>
        </pc:grpChg>
        <pc:grpChg chg="add del mod">
          <ac:chgData name="Tomi Lind" userId="73fe6e1701840021" providerId="LiveId" clId="{3A57CA03-FE34-4A8E-A273-5AD7ABDF0FFB}" dt="2024-03-08T21:41:38.420" v="410" actId="165"/>
          <ac:grpSpMkLst>
            <pc:docMk/>
            <pc:sldMk cId="560821162" sldId="256"/>
            <ac:grpSpMk id="30" creationId="{72DEFFE1-8C7D-7E23-81D7-733DBEED64DE}"/>
          </ac:grpSpMkLst>
        </pc:grpChg>
        <pc:grpChg chg="mod or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1" creationId="{013ABD34-BE71-E760-7C47-BE4F4C8CAB31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4" creationId="{74851BA3-4668-3862-FD5C-DDC55608E934}"/>
          </ac:grpSpMkLst>
        </pc:grpChg>
        <pc:grpChg chg="add mod">
          <ac:chgData name="Tomi Lind" userId="73fe6e1701840021" providerId="LiveId" clId="{3A57CA03-FE34-4A8E-A273-5AD7ABDF0FFB}" dt="2024-03-08T22:01:29.377" v="592" actId="14100"/>
          <ac:grpSpMkLst>
            <pc:docMk/>
            <pc:sldMk cId="560821162" sldId="256"/>
            <ac:grpSpMk id="35" creationId="{C9CCF0DF-962C-F968-2818-CE12BC5D887A}"/>
          </ac:grpSpMkLst>
        </pc:grpChg>
        <pc:grpChg chg="add mod">
          <ac:chgData name="Tomi Lind" userId="73fe6e1701840021" providerId="LiveId" clId="{3A57CA03-FE34-4A8E-A273-5AD7ABDF0FFB}" dt="2024-03-08T22:00:25.787" v="587" actId="14100"/>
          <ac:grpSpMkLst>
            <pc:docMk/>
            <pc:sldMk cId="560821162" sldId="256"/>
            <ac:grpSpMk id="38" creationId="{903AFFB8-7333-CA7E-3061-936D3CC39B64}"/>
          </ac:grpSpMkLst>
        </pc:grpChg>
        <pc:picChg chg="add del mod">
          <ac:chgData name="Tomi Lind" userId="73fe6e1701840021" providerId="LiveId" clId="{3A57CA03-FE34-4A8E-A273-5AD7ABDF0FFB}" dt="2024-03-08T20:38:12.789" v="5" actId="27803"/>
          <ac:picMkLst>
            <pc:docMk/>
            <pc:sldMk cId="560821162" sldId="256"/>
            <ac:picMk id="5" creationId="{A29684E8-618B-975B-7E0E-96EDE2D25C7C}"/>
          </ac:picMkLst>
        </pc:picChg>
        <pc:picChg chg="add del mod ord topLvl">
          <ac:chgData name="Tomi Lind" userId="73fe6e1701840021" providerId="LiveId" clId="{3A57CA03-FE34-4A8E-A273-5AD7ABDF0FFB}" dt="2024-03-08T21:42:18.403" v="416" actId="27803"/>
          <ac:picMkLst>
            <pc:docMk/>
            <pc:sldMk cId="560821162" sldId="256"/>
            <ac:picMk id="10" creationId="{D733FEEF-AFD6-0682-E791-395D8EC3772D}"/>
          </ac:picMkLst>
        </pc:picChg>
        <pc:picChg chg="add del mod ord modCrop">
          <ac:chgData name="Tomi Lind" userId="73fe6e1701840021" providerId="LiveId" clId="{3A57CA03-FE34-4A8E-A273-5AD7ABDF0FFB}" dt="2024-03-08T22:01:02.253" v="590" actId="478"/>
          <ac:picMkLst>
            <pc:docMk/>
            <pc:sldMk cId="560821162" sldId="256"/>
            <ac:picMk id="37" creationId="{904A3F71-B751-AD23-ADBD-6FC7C53D7556}"/>
          </ac:picMkLst>
        </pc:picChg>
        <pc:cxnChg chg="add del mod">
          <ac:chgData name="Tomi Lind" userId="73fe6e1701840021" providerId="LiveId" clId="{3A57CA03-FE34-4A8E-A273-5AD7ABDF0FFB}" dt="2024-03-08T21:31:11.207" v="347" actId="478"/>
          <ac:cxnSpMkLst>
            <pc:docMk/>
            <pc:sldMk cId="560821162" sldId="256"/>
            <ac:cxnSpMk id="13" creationId="{1DBC66FE-F42E-BFFC-233C-A209AA3FA653}"/>
          </ac:cxnSpMkLst>
        </pc:cxnChg>
        <pc:cxnChg chg="add del mod">
          <ac:chgData name="Tomi Lind" userId="73fe6e1701840021" providerId="LiveId" clId="{3A57CA03-FE34-4A8E-A273-5AD7ABDF0FFB}" dt="2024-03-08T21:31:10.194" v="346" actId="478"/>
          <ac:cxnSpMkLst>
            <pc:docMk/>
            <pc:sldMk cId="560821162" sldId="256"/>
            <ac:cxnSpMk id="17" creationId="{5C9DB851-70ED-5497-D11D-A59F8BD022B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530264"/>
            <a:ext cx="7290197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1701796"/>
            <a:ext cx="7290197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238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5746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172505"/>
            <a:ext cx="2095932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172505"/>
            <a:ext cx="6166292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3487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927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807773"/>
            <a:ext cx="8383727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2168309"/>
            <a:ext cx="8383727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2838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862523"/>
            <a:ext cx="4131112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02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172505"/>
            <a:ext cx="8383727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794272"/>
            <a:ext cx="411212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1183532"/>
            <a:ext cx="411212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794272"/>
            <a:ext cx="413237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1183532"/>
            <a:ext cx="4132378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999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999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621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466513"/>
            <a:ext cx="4920883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928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216006"/>
            <a:ext cx="3135038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466513"/>
            <a:ext cx="4920883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972026"/>
            <a:ext cx="3135038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9763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172505"/>
            <a:ext cx="838372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862523"/>
            <a:ext cx="838372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0A277-1334-4236-85D9-B2D317AA20BB}" type="datetimeFigureOut">
              <a:rPr lang="en-FI" smtClean="0"/>
              <a:t>15/03/2024</a:t>
            </a:fld>
            <a:endParaRPr lang="en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3003082"/>
            <a:ext cx="328058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141E3-1CC0-45CD-A951-C1C80FCA6C8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164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8C7D250-F7FA-F5AD-F725-AF2E29BC8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240088" cy="324008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903AFFB8-7333-CA7E-3061-936D3CC39B64}"/>
              </a:ext>
            </a:extLst>
          </p:cNvPr>
          <p:cNvGrpSpPr/>
          <p:nvPr/>
        </p:nvGrpSpPr>
        <p:grpSpPr>
          <a:xfrm>
            <a:off x="2523952" y="126788"/>
            <a:ext cx="6795089" cy="2799871"/>
            <a:chOff x="2523951" y="306968"/>
            <a:chExt cx="6795089" cy="2799872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C404225F-4EB9-154C-370B-F266805E25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3951" y="306968"/>
              <a:ext cx="6795089" cy="2182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FI" sz="16000" b="1" i="1" dirty="0">
                  <a:solidFill>
                    <a:srgbClr val="4D4D4D"/>
                  </a:solidFill>
                  <a:latin typeface="Ubuntu" panose="020B0504030602030204" pitchFamily="34" charset="0"/>
                </a:rPr>
                <a:t>bitcoin</a:t>
              </a:r>
              <a:endParaRPr lang="en-FI" altLang="en-FI" sz="16000" b="1" dirty="0">
                <a:latin typeface="Arial" panose="020B0604020202020204" pitchFamily="34" charset="0"/>
              </a:endParaRPr>
            </a:p>
          </p:txBody>
        </p:sp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6A27C49D-2631-B0BB-B113-6105C713D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7267" y="2325831"/>
              <a:ext cx="6379698" cy="7810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algn="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FI" altLang="en-FI" sz="5500" i="1" dirty="0">
                  <a:solidFill>
                    <a:srgbClr val="4D4D4D"/>
                  </a:solidFill>
                  <a:latin typeface="Calibri" panose="020F0502020204030204" pitchFamily="34" charset="0"/>
                </a:rPr>
                <a:t>LIGHTNING NETWORK</a:t>
              </a:r>
              <a:endParaRPr lang="en-FI" altLang="en-FI" sz="55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82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Ubuntu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tlindi</dc:creator>
  <cp:lastModifiedBy>Tomi Lind</cp:lastModifiedBy>
  <cp:revision>1</cp:revision>
  <dcterms:created xsi:type="dcterms:W3CDTF">2024-03-08T20:34:14Z</dcterms:created>
  <dcterms:modified xsi:type="dcterms:W3CDTF">2024-03-15T17:41:23Z</dcterms:modified>
</cp:coreProperties>
</file>