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0" r:id="rId3"/>
    <p:sldId id="257" r:id="rId4"/>
    <p:sldId id="261" r:id="rId5"/>
    <p:sldId id="259" r:id="rId6"/>
    <p:sldId id="262" r:id="rId7"/>
    <p:sldId id="263" r:id="rId8"/>
    <p:sldId id="256" r:id="rId9"/>
    <p:sldId id="258" r:id="rId10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306D2-1A5C-4487-A62A-20D300388C93}" v="19" dt="2024-03-16T13:45:14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761790F9-AC6E-485F-B794-9728F1FE27F8}"/>
    <pc:docChg chg="undo redo custSel addSld modSld sldOrd">
      <pc:chgData name="Tomi Lind" userId="73fe6e1701840021" providerId="LiveId" clId="{761790F9-AC6E-485F-B794-9728F1FE27F8}" dt="2024-03-11T20:10:24.838" v="247"/>
      <pc:docMkLst>
        <pc:docMk/>
      </pc:docMkLst>
      <pc:sldChg chg="addSp delSp modSp mod">
        <pc:chgData name="Tomi Lind" userId="73fe6e1701840021" providerId="LiveId" clId="{761790F9-AC6E-485F-B794-9728F1FE27F8}" dt="2024-03-11T20:07:22.133" v="226" actId="20577"/>
        <pc:sldMkLst>
          <pc:docMk/>
          <pc:sldMk cId="560821162" sldId="256"/>
        </pc:sldMkLst>
        <pc:spChg chg="mod">
          <ac:chgData name="Tomi Lind" userId="73fe6e1701840021" providerId="LiveId" clId="{761790F9-AC6E-485F-B794-9728F1FE27F8}" dt="2024-03-11T20:07:18.482" v="221" actId="14100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761790F9-AC6E-485F-B794-9728F1FE27F8}" dt="2024-03-11T20:07:22.133" v="226" actId="20577"/>
          <ac:spMkLst>
            <pc:docMk/>
            <pc:sldMk cId="560821162" sldId="256"/>
            <ac:spMk id="4" creationId="{6A27C49D-2631-B0BB-B113-6105C713D41F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7" creationId="{BF986235-E355-E1CA-EFAD-C51B87CEEC38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9" creationId="{62161D68-DE97-2ADD-3A61-02953B109729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1" creationId="{82AE50FA-545B-DF9C-00BB-42D6E8D46063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2" creationId="{BF789989-3208-2BBC-72DA-719A2BFA3505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4" creationId="{19FB863F-8352-3B6D-57D5-40AF0AFBED11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5" creationId="{7B45BCFA-3245-3AB0-5B37-3F16B5C9C8CF}"/>
          </ac:spMkLst>
        </pc:spChg>
        <pc:spChg chg="mod">
          <ac:chgData name="Tomi Lind" userId="73fe6e1701840021" providerId="LiveId" clId="{761790F9-AC6E-485F-B794-9728F1FE27F8}" dt="2024-03-11T19:47:24.393" v="49" actId="27803"/>
          <ac:spMkLst>
            <pc:docMk/>
            <pc:sldMk cId="560821162" sldId="256"/>
            <ac:spMk id="16" creationId="{5399EB0A-84E0-6A2C-148F-25B1E9D4D8F5}"/>
          </ac:spMkLst>
        </pc:spChg>
        <pc:grpChg chg="add del mod">
          <ac:chgData name="Tomi Lind" userId="73fe6e1701840021" providerId="LiveId" clId="{761790F9-AC6E-485F-B794-9728F1FE27F8}" dt="2024-03-11T19:47:24.393" v="49" actId="27803"/>
          <ac:grpSpMkLst>
            <pc:docMk/>
            <pc:sldMk cId="560821162" sldId="256"/>
            <ac:grpSpMk id="6" creationId="{D6FFA5AE-36D9-30FE-7EC5-DC71C61E937E}"/>
          </ac:grpSpMkLst>
        </pc:grpChg>
        <pc:grpChg chg="add del mod">
          <ac:chgData name="Tomi Lind" userId="73fe6e1701840021" providerId="LiveId" clId="{761790F9-AC6E-485F-B794-9728F1FE27F8}" dt="2024-03-11T19:47:24.682" v="51" actId="478"/>
          <ac:grpSpMkLst>
            <pc:docMk/>
            <pc:sldMk cId="560821162" sldId="256"/>
            <ac:grpSpMk id="10" creationId="{3EAB90EF-0EE3-D31E-22EE-F6DDCFBCF082}"/>
          </ac:grpSpMkLst>
        </pc:grpChg>
        <pc:grpChg chg="mod">
          <ac:chgData name="Tomi Lind" userId="73fe6e1701840021" providerId="LiveId" clId="{761790F9-AC6E-485F-B794-9728F1FE27F8}" dt="2024-03-11T19:48:18.817" v="77" actId="1076"/>
          <ac:grpSpMkLst>
            <pc:docMk/>
            <pc:sldMk cId="560821162" sldId="256"/>
            <ac:grpSpMk id="13" creationId="{6EF72F81-C14D-0D32-8116-A09CAF90E97A}"/>
          </ac:grpSpMkLst>
        </pc:grpChg>
        <pc:grpChg chg="mod">
          <ac:chgData name="Tomi Lind" userId="73fe6e1701840021" providerId="LiveId" clId="{761790F9-AC6E-485F-B794-9728F1FE27F8}" dt="2024-03-11T20:07:18.482" v="221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761790F9-AC6E-485F-B794-9728F1FE27F8}" dt="2024-03-11T19:47:24.393" v="49" actId="27803"/>
          <ac:picMkLst>
            <pc:docMk/>
            <pc:sldMk cId="560821162" sldId="256"/>
            <ac:picMk id="5" creationId="{EC4AEB77-1EDE-87D8-E2AA-F6BB6F5FD65D}"/>
          </ac:picMkLst>
        </pc:picChg>
        <pc:picChg chg="add del">
          <ac:chgData name="Tomi Lind" userId="73fe6e1701840021" providerId="LiveId" clId="{761790F9-AC6E-485F-B794-9728F1FE27F8}" dt="2024-03-11T19:47:23.725" v="47" actId="478"/>
          <ac:picMkLst>
            <pc:docMk/>
            <pc:sldMk cId="560821162" sldId="256"/>
            <ac:picMk id="8" creationId="{C8C7D250-F7FA-F5AD-F725-AF2E29BC85E5}"/>
          </ac:picMkLst>
        </pc:picChg>
      </pc:sldChg>
      <pc:sldChg chg="addSp delSp modSp add mod ord">
        <pc:chgData name="Tomi Lind" userId="73fe6e1701840021" providerId="LiveId" clId="{761790F9-AC6E-485F-B794-9728F1FE27F8}" dt="2024-03-11T20:10:24.838" v="247"/>
        <pc:sldMkLst>
          <pc:docMk/>
          <pc:sldMk cId="1273978214" sldId="257"/>
        </pc:sldMkLst>
        <pc:spChg chg="mod">
          <ac:chgData name="Tomi Lind" userId="73fe6e1701840021" providerId="LiveId" clId="{761790F9-AC6E-485F-B794-9728F1FE27F8}" dt="2024-03-11T20:07:12.516" v="220" actId="14100"/>
          <ac:spMkLst>
            <pc:docMk/>
            <pc:sldMk cId="1273978214" sldId="257"/>
            <ac:spMk id="3" creationId="{C404225F-4EB9-154C-370B-F266805E2500}"/>
          </ac:spMkLst>
        </pc:spChg>
        <pc:spChg chg="mod">
          <ac:chgData name="Tomi Lind" userId="73fe6e1701840021" providerId="LiveId" clId="{761790F9-AC6E-485F-B794-9728F1FE27F8}" dt="2024-03-11T20:10:24.838" v="247"/>
          <ac:spMkLst>
            <pc:docMk/>
            <pc:sldMk cId="1273978214" sldId="257"/>
            <ac:spMk id="4" creationId="{6A27C49D-2631-B0BB-B113-6105C713D41F}"/>
          </ac:spMkLst>
        </pc:spChg>
        <pc:grpChg chg="add del">
          <ac:chgData name="Tomi Lind" userId="73fe6e1701840021" providerId="LiveId" clId="{761790F9-AC6E-485F-B794-9728F1FE27F8}" dt="2024-03-11T19:49:50.231" v="106" actId="478"/>
          <ac:grpSpMkLst>
            <pc:docMk/>
            <pc:sldMk cId="1273978214" sldId="257"/>
            <ac:grpSpMk id="13" creationId="{6EF72F81-C14D-0D32-8116-A09CAF90E97A}"/>
          </ac:grpSpMkLst>
        </pc:grpChg>
        <pc:grpChg chg="mod">
          <ac:chgData name="Tomi Lind" userId="73fe6e1701840021" providerId="LiveId" clId="{761790F9-AC6E-485F-B794-9728F1FE27F8}" dt="2024-03-11T20:07:12.516" v="220" actId="14100"/>
          <ac:grpSpMkLst>
            <pc:docMk/>
            <pc:sldMk cId="1273978214" sldId="257"/>
            <ac:grpSpMk id="38" creationId="{903AFFB8-7333-CA7E-3061-936D3CC39B64}"/>
          </ac:grpSpMkLst>
        </pc:grpChg>
        <pc:picChg chg="add mod">
          <ac:chgData name="Tomi Lind" userId="73fe6e1701840021" providerId="LiveId" clId="{761790F9-AC6E-485F-B794-9728F1FE27F8}" dt="2024-03-11T19:51:21.123" v="126" actId="1076"/>
          <ac:picMkLst>
            <pc:docMk/>
            <pc:sldMk cId="1273978214" sldId="257"/>
            <ac:picMk id="5" creationId="{11EF052E-35D6-4E6A-95C6-AC199D9C01EB}"/>
          </ac:picMkLst>
        </pc:picChg>
      </pc:sldChg>
      <pc:sldChg chg="addSp delSp modSp add mod ord">
        <pc:chgData name="Tomi Lind" userId="73fe6e1701840021" providerId="LiveId" clId="{761790F9-AC6E-485F-B794-9728F1FE27F8}" dt="2024-03-11T20:07:43.266" v="245" actId="20577"/>
        <pc:sldMkLst>
          <pc:docMk/>
          <pc:sldMk cId="2781599586" sldId="258"/>
        </pc:sldMkLst>
        <pc:spChg chg="mod">
          <ac:chgData name="Tomi Lind" userId="73fe6e1701840021" providerId="LiveId" clId="{761790F9-AC6E-485F-B794-9728F1FE27F8}" dt="2024-03-11T20:07:29.577" v="227" actId="14100"/>
          <ac:spMkLst>
            <pc:docMk/>
            <pc:sldMk cId="2781599586" sldId="258"/>
            <ac:spMk id="3" creationId="{C404225F-4EB9-154C-370B-F266805E2500}"/>
          </ac:spMkLst>
        </pc:spChg>
        <pc:spChg chg="mod">
          <ac:chgData name="Tomi Lind" userId="73fe6e1701840021" providerId="LiveId" clId="{761790F9-AC6E-485F-B794-9728F1FE27F8}" dt="2024-03-11T20:07:43.266" v="245" actId="20577"/>
          <ac:spMkLst>
            <pc:docMk/>
            <pc:sldMk cId="2781599586" sldId="258"/>
            <ac:spMk id="4" creationId="{6A27C49D-2631-B0BB-B113-6105C713D41F}"/>
          </ac:spMkLst>
        </pc:spChg>
        <pc:grpChg chg="mod">
          <ac:chgData name="Tomi Lind" userId="73fe6e1701840021" providerId="LiveId" clId="{761790F9-AC6E-485F-B794-9728F1FE27F8}" dt="2024-03-11T20:07:29.577" v="227" actId="14100"/>
          <ac:grpSpMkLst>
            <pc:docMk/>
            <pc:sldMk cId="2781599586" sldId="258"/>
            <ac:grpSpMk id="38" creationId="{903AFFB8-7333-CA7E-3061-936D3CC39B64}"/>
          </ac:grpSpMkLst>
        </pc:grpChg>
        <pc:picChg chg="del">
          <ac:chgData name="Tomi Lind" userId="73fe6e1701840021" providerId="LiveId" clId="{761790F9-AC6E-485F-B794-9728F1FE27F8}" dt="2024-03-11T19:52:05.946" v="133" actId="478"/>
          <ac:picMkLst>
            <pc:docMk/>
            <pc:sldMk cId="2781599586" sldId="258"/>
            <ac:picMk id="5" creationId="{11EF052E-35D6-4E6A-95C6-AC199D9C01EB}"/>
          </ac:picMkLst>
        </pc:picChg>
        <pc:picChg chg="add mod">
          <ac:chgData name="Tomi Lind" userId="73fe6e1701840021" providerId="LiveId" clId="{761790F9-AC6E-485F-B794-9728F1FE27F8}" dt="2024-03-11T19:52:30.098" v="139" actId="14100"/>
          <ac:picMkLst>
            <pc:docMk/>
            <pc:sldMk cId="2781599586" sldId="258"/>
            <ac:picMk id="6" creationId="{63F0BC6F-B69A-7D76-3911-FD89C5DCDB93}"/>
          </ac:picMkLst>
        </pc:picChg>
      </pc:sldChg>
    </pc:docChg>
  </pc:docChgLst>
  <pc:docChgLst>
    <pc:chgData name="Tomi Lind" userId="73fe6e1701840021" providerId="LiveId" clId="{4F7306D2-1A5C-4487-A62A-20D300388C93}"/>
    <pc:docChg chg="undo redo custSel addSld modSld sldOrd">
      <pc:chgData name="Tomi Lind" userId="73fe6e1701840021" providerId="LiveId" clId="{4F7306D2-1A5C-4487-A62A-20D300388C93}" dt="2024-03-16T13:45:39.444" v="261" actId="14100"/>
      <pc:docMkLst>
        <pc:docMk/>
      </pc:docMkLst>
      <pc:sldChg chg="modSp mod ord">
        <pc:chgData name="Tomi Lind" userId="73fe6e1701840021" providerId="LiveId" clId="{4F7306D2-1A5C-4487-A62A-20D300388C93}" dt="2024-03-15T16:19:59.825" v="143"/>
        <pc:sldMkLst>
          <pc:docMk/>
          <pc:sldMk cId="1273978214" sldId="257"/>
        </pc:sldMkLst>
        <pc:spChg chg="mod">
          <ac:chgData name="Tomi Lind" userId="73fe6e1701840021" providerId="LiveId" clId="{4F7306D2-1A5C-4487-A62A-20D300388C93}" dt="2024-03-15T16:11:16.657" v="46" actId="1076"/>
          <ac:spMkLst>
            <pc:docMk/>
            <pc:sldMk cId="1273978214" sldId="257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5T16:19:28.823" v="140" actId="255"/>
          <ac:spMkLst>
            <pc:docMk/>
            <pc:sldMk cId="1273978214" sldId="257"/>
            <ac:spMk id="4" creationId="{6A27C49D-2631-B0BB-B113-6105C713D41F}"/>
          </ac:spMkLst>
        </pc:spChg>
        <pc:grpChg chg="mod">
          <ac:chgData name="Tomi Lind" userId="73fe6e1701840021" providerId="LiveId" clId="{4F7306D2-1A5C-4487-A62A-20D300388C93}" dt="2024-03-15T16:11:16.657" v="46" actId="1076"/>
          <ac:grpSpMkLst>
            <pc:docMk/>
            <pc:sldMk cId="1273978214" sldId="257"/>
            <ac:grpSpMk id="38" creationId="{903AFFB8-7333-CA7E-3061-936D3CC39B64}"/>
          </ac:grpSpMkLst>
        </pc:grpChg>
        <pc:picChg chg="mod">
          <ac:chgData name="Tomi Lind" userId="73fe6e1701840021" providerId="LiveId" clId="{4F7306D2-1A5C-4487-A62A-20D300388C93}" dt="2024-03-15T16:11:34.004" v="49" actId="14100"/>
          <ac:picMkLst>
            <pc:docMk/>
            <pc:sldMk cId="1273978214" sldId="257"/>
            <ac:picMk id="5" creationId="{11EF052E-35D6-4E6A-95C6-AC199D9C01EB}"/>
          </ac:picMkLst>
        </pc:picChg>
      </pc:sldChg>
      <pc:sldChg chg="modSp add mod">
        <pc:chgData name="Tomi Lind" userId="73fe6e1701840021" providerId="LiveId" clId="{4F7306D2-1A5C-4487-A62A-20D300388C93}" dt="2024-03-15T16:16:20.791" v="59" actId="255"/>
        <pc:sldMkLst>
          <pc:docMk/>
          <pc:sldMk cId="379269304" sldId="259"/>
        </pc:sldMkLst>
        <pc:spChg chg="mod">
          <ac:chgData name="Tomi Lind" userId="73fe6e1701840021" providerId="LiveId" clId="{4F7306D2-1A5C-4487-A62A-20D300388C93}" dt="2024-03-15T16:16:20.791" v="59" actId="255"/>
          <ac:spMkLst>
            <pc:docMk/>
            <pc:sldMk cId="379269304" sldId="259"/>
            <ac:spMk id="4" creationId="{6A27C49D-2631-B0BB-B113-6105C713D41F}"/>
          </ac:spMkLst>
        </pc:spChg>
      </pc:sldChg>
      <pc:sldChg chg="modSp add mod">
        <pc:chgData name="Tomi Lind" userId="73fe6e1701840021" providerId="LiveId" clId="{4F7306D2-1A5C-4487-A62A-20D300388C93}" dt="2024-03-15T16:19:14.935" v="138" actId="255"/>
        <pc:sldMkLst>
          <pc:docMk/>
          <pc:sldMk cId="2534960666" sldId="260"/>
        </pc:sldMkLst>
        <pc:spChg chg="mod">
          <ac:chgData name="Tomi Lind" userId="73fe6e1701840021" providerId="LiveId" clId="{4F7306D2-1A5C-4487-A62A-20D300388C93}" dt="2024-03-15T16:19:14.935" v="138" actId="255"/>
          <ac:spMkLst>
            <pc:docMk/>
            <pc:sldMk cId="2534960666" sldId="260"/>
            <ac:spMk id="4" creationId="{6A27C49D-2631-B0BB-B113-6105C713D41F}"/>
          </ac:spMkLst>
        </pc:spChg>
      </pc:sldChg>
      <pc:sldChg chg="modSp add mod ord">
        <pc:chgData name="Tomi Lind" userId="73fe6e1701840021" providerId="LiveId" clId="{4F7306D2-1A5C-4487-A62A-20D300388C93}" dt="2024-03-15T16:20:05.727" v="145"/>
        <pc:sldMkLst>
          <pc:docMk/>
          <pc:sldMk cId="1707614772" sldId="261"/>
        </pc:sldMkLst>
        <pc:spChg chg="mod">
          <ac:chgData name="Tomi Lind" userId="73fe6e1701840021" providerId="LiveId" clId="{4F7306D2-1A5C-4487-A62A-20D300388C93}" dt="2024-03-15T16:19:38.662" v="141" actId="20577"/>
          <ac:spMkLst>
            <pc:docMk/>
            <pc:sldMk cId="1707614772" sldId="261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5T16:17:52.549" v="107" actId="404"/>
          <ac:spMkLst>
            <pc:docMk/>
            <pc:sldMk cId="1707614772" sldId="261"/>
            <ac:spMk id="4" creationId="{6A27C49D-2631-B0BB-B113-6105C713D41F}"/>
          </ac:spMkLst>
        </pc:spChg>
      </pc:sldChg>
      <pc:sldChg chg="modSp add mod">
        <pc:chgData name="Tomi Lind" userId="73fe6e1701840021" providerId="LiveId" clId="{4F7306D2-1A5C-4487-A62A-20D300388C93}" dt="2024-03-15T16:21:27.138" v="180" actId="6549"/>
        <pc:sldMkLst>
          <pc:docMk/>
          <pc:sldMk cId="627359746" sldId="262"/>
        </pc:sldMkLst>
        <pc:spChg chg="mod">
          <ac:chgData name="Tomi Lind" userId="73fe6e1701840021" providerId="LiveId" clId="{4F7306D2-1A5C-4487-A62A-20D300388C93}" dt="2024-03-15T16:21:27.138" v="180" actId="6549"/>
          <ac:spMkLst>
            <pc:docMk/>
            <pc:sldMk cId="627359746" sldId="262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5T16:20:36.711" v="174" actId="20577"/>
          <ac:spMkLst>
            <pc:docMk/>
            <pc:sldMk cId="627359746" sldId="262"/>
            <ac:spMk id="4" creationId="{6A27C49D-2631-B0BB-B113-6105C713D41F}"/>
          </ac:spMkLst>
        </pc:spChg>
      </pc:sldChg>
      <pc:sldChg chg="modSp add mod">
        <pc:chgData name="Tomi Lind" userId="73fe6e1701840021" providerId="LiveId" clId="{4F7306D2-1A5C-4487-A62A-20D300388C93}" dt="2024-03-15T16:22:15.969" v="214" actId="255"/>
        <pc:sldMkLst>
          <pc:docMk/>
          <pc:sldMk cId="2734484559" sldId="263"/>
        </pc:sldMkLst>
        <pc:spChg chg="mod">
          <ac:chgData name="Tomi Lind" userId="73fe6e1701840021" providerId="LiveId" clId="{4F7306D2-1A5C-4487-A62A-20D300388C93}" dt="2024-03-15T16:22:15.969" v="214" actId="255"/>
          <ac:spMkLst>
            <pc:docMk/>
            <pc:sldMk cId="2734484559" sldId="263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5T16:22:03.027" v="211" actId="404"/>
          <ac:spMkLst>
            <pc:docMk/>
            <pc:sldMk cId="2734484559" sldId="263"/>
            <ac:spMk id="4" creationId="{6A27C49D-2631-B0BB-B113-6105C713D41F}"/>
          </ac:spMkLst>
        </pc:spChg>
      </pc:sldChg>
      <pc:sldChg chg="addSp delSp modSp add mod ord">
        <pc:chgData name="Tomi Lind" userId="73fe6e1701840021" providerId="LiveId" clId="{4F7306D2-1A5C-4487-A62A-20D300388C93}" dt="2024-03-16T13:45:39.444" v="261" actId="14100"/>
        <pc:sldMkLst>
          <pc:docMk/>
          <pc:sldMk cId="1650475039" sldId="264"/>
        </pc:sldMkLst>
        <pc:spChg chg="add mod">
          <ac:chgData name="Tomi Lind" userId="73fe6e1701840021" providerId="LiveId" clId="{4F7306D2-1A5C-4487-A62A-20D300388C93}" dt="2024-03-16T13:45:20.758" v="256" actId="113"/>
          <ac:spMkLst>
            <pc:docMk/>
            <pc:sldMk cId="1650475039" sldId="264"/>
            <ac:spMk id="2" creationId="{5C792634-7BD4-248C-B2AA-271A6A4338AC}"/>
          </ac:spMkLst>
        </pc:spChg>
        <pc:spChg chg="mod">
          <ac:chgData name="Tomi Lind" userId="73fe6e1701840021" providerId="LiveId" clId="{4F7306D2-1A5C-4487-A62A-20D300388C93}" dt="2024-03-16T13:44:50.731" v="243" actId="1076"/>
          <ac:spMkLst>
            <pc:docMk/>
            <pc:sldMk cId="1650475039" sldId="264"/>
            <ac:spMk id="3" creationId="{C404225F-4EB9-154C-370B-F266805E2500}"/>
          </ac:spMkLst>
        </pc:spChg>
        <pc:spChg chg="mod">
          <ac:chgData name="Tomi Lind" userId="73fe6e1701840021" providerId="LiveId" clId="{4F7306D2-1A5C-4487-A62A-20D300388C93}" dt="2024-03-16T13:44:50.731" v="243" actId="1076"/>
          <ac:spMkLst>
            <pc:docMk/>
            <pc:sldMk cId="1650475039" sldId="264"/>
            <ac:spMk id="4" creationId="{6A27C49D-2631-B0BB-B113-6105C713D41F}"/>
          </ac:spMkLst>
        </pc:spChg>
        <pc:spChg chg="del mod">
          <ac:chgData name="Tomi Lind" userId="73fe6e1701840021" providerId="LiveId" clId="{4F7306D2-1A5C-4487-A62A-20D300388C93}" dt="2024-03-16T13:42:38.675" v="230" actId="478"/>
          <ac:spMkLst>
            <pc:docMk/>
            <pc:sldMk cId="1650475039" sldId="264"/>
            <ac:spMk id="7" creationId="{BF986235-E355-E1CA-EFAD-C51B87CEEC38}"/>
          </ac:spMkLst>
        </pc:spChg>
        <pc:spChg chg="del">
          <ac:chgData name="Tomi Lind" userId="73fe6e1701840021" providerId="LiveId" clId="{4F7306D2-1A5C-4487-A62A-20D300388C93}" dt="2024-03-16T13:42:29.948" v="228" actId="478"/>
          <ac:spMkLst>
            <pc:docMk/>
            <pc:sldMk cId="1650475039" sldId="264"/>
            <ac:spMk id="9" creationId="{62161D68-DE97-2ADD-3A61-02953B109729}"/>
          </ac:spMkLst>
        </pc:spChg>
        <pc:grpChg chg="mod">
          <ac:chgData name="Tomi Lind" userId="73fe6e1701840021" providerId="LiveId" clId="{4F7306D2-1A5C-4487-A62A-20D300388C93}" dt="2024-03-16T13:44:50.731" v="243" actId="1076"/>
          <ac:grpSpMkLst>
            <pc:docMk/>
            <pc:sldMk cId="1650475039" sldId="264"/>
            <ac:grpSpMk id="38" creationId="{903AFFB8-7333-CA7E-3061-936D3CC39B64}"/>
          </ac:grpSpMkLst>
        </pc:grpChg>
        <pc:picChg chg="mod">
          <ac:chgData name="Tomi Lind" userId="73fe6e1701840021" providerId="LiveId" clId="{4F7306D2-1A5C-4487-A62A-20D300388C93}" dt="2024-03-16T13:45:39.444" v="261" actId="14100"/>
          <ac:picMkLst>
            <pc:docMk/>
            <pc:sldMk cId="1650475039" sldId="264"/>
            <ac:picMk id="5" creationId="{11EF052E-35D6-4E6A-95C6-AC199D9C01EB}"/>
          </ac:picMkLst>
        </pc:picChg>
      </pc:sldChg>
    </pc:docChg>
  </pc:docChgLst>
  <pc:docChgLst>
    <pc:chgData name="Tomi Lind" userId="73fe6e1701840021" providerId="LiveId" clId="{4ED1C821-59B5-4C36-800E-36BF6E3A404E}"/>
    <pc:docChg chg="undo custSel modSld">
      <pc:chgData name="Tomi Lind" userId="73fe6e1701840021" providerId="LiveId" clId="{4ED1C821-59B5-4C36-800E-36BF6E3A404E}" dt="2024-03-09T04:13:29.057" v="49" actId="14100"/>
      <pc:docMkLst>
        <pc:docMk/>
      </pc:docMkLst>
      <pc:sldChg chg="addSp delSp modSp mod">
        <pc:chgData name="Tomi Lind" userId="73fe6e1701840021" providerId="LiveId" clId="{4ED1C821-59B5-4C36-800E-36BF6E3A404E}" dt="2024-03-09T04:13:29.057" v="49" actId="14100"/>
        <pc:sldMkLst>
          <pc:docMk/>
          <pc:sldMk cId="560821162" sldId="256"/>
        </pc:sldMkLst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2" creationId="{84CD5194-FB3F-5711-99ED-23969B899BE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4" creationId="{6A27C49D-2631-B0BB-B113-6105C713D41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0" creationId="{3A68FC89-E913-7E06-D846-C6489D43C8F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1" creationId="{4E5C6161-1249-EF1F-A582-EE7EF4EE7199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2" creationId="{36B4DD18-52E7-DE61-DB00-CD6D9C6EA09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3" creationId="{D2F86060-6F9A-02A2-6542-2D8BA2DCF0C8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4" creationId="{192EB200-4635-F814-9506-708AEDBC0F27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6" creationId="{F8CD7592-C3DE-1DE5-2E5A-14ACAF7A5C74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7" creationId="{0F1217EA-EBB1-7E11-788C-EAC23233C0DD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8" creationId="{ABC651B1-516C-A218-AD57-555B4E8F826B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9" creationId="{49C9B128-20B5-8739-31FE-102EFF8A88DA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20" creationId="{4989DE69-A871-A8F3-05D4-49F4E329687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3" creationId="{C4ABDBC1-2CF7-0F61-2138-3955A981D482}"/>
          </ac:spMkLst>
        </pc:spChg>
        <pc:grpChg chg="add del mod">
          <ac:chgData name="Tomi Lind" userId="73fe6e1701840021" providerId="LiveId" clId="{4ED1C821-59B5-4C36-800E-36BF6E3A404E}" dt="2024-03-09T04:11:47.572" v="36" actId="27803"/>
          <ac:grpSpMkLst>
            <pc:docMk/>
            <pc:sldMk cId="560821162" sldId="256"/>
            <ac:grpSpMk id="9" creationId="{027EECAD-A1E5-A3EE-5852-C294E9C34F2D}"/>
          </ac:grpSpMkLst>
        </pc:grpChg>
        <pc:grpChg chg="add del mod">
          <ac:chgData name="Tomi Lind" userId="73fe6e1701840021" providerId="LiveId" clId="{4ED1C821-59B5-4C36-800E-36BF6E3A404E}" dt="2024-03-09T04:11:57.497" v="38" actId="27803"/>
          <ac:grpSpMkLst>
            <pc:docMk/>
            <pc:sldMk cId="560821162" sldId="256"/>
            <ac:grpSpMk id="15" creationId="{93A8DA39-624B-B0DC-7B1A-CC752ACD7B53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1" creationId="{013ABD34-BE71-E760-7C47-BE4F4C8CAB31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4" creationId="{74851BA3-4668-3862-FD5C-DDC55608E934}"/>
          </ac:grpSpMkLst>
        </pc:grpChg>
        <pc:grpChg chg="del mod">
          <ac:chgData name="Tomi Lind" userId="73fe6e1701840021" providerId="LiveId" clId="{4ED1C821-59B5-4C36-800E-36BF6E3A404E}" dt="2024-03-09T04:10:16.135" v="11" actId="478"/>
          <ac:grpSpMkLst>
            <pc:docMk/>
            <pc:sldMk cId="560821162" sldId="256"/>
            <ac:grpSpMk id="35" creationId="{C9CCF0DF-962C-F968-2818-CE12BC5D887A}"/>
          </ac:grpSpMkLst>
        </pc:grpChg>
        <pc:grpChg chg="mod">
          <ac:chgData name="Tomi Lind" userId="73fe6e1701840021" providerId="LiveId" clId="{4ED1C821-59B5-4C36-800E-36BF6E3A404E}" dt="2024-03-09T04:11:59.604" v="40" actId="1076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4ED1C821-59B5-4C36-800E-36BF6E3A404E}" dt="2024-03-09T04:09:30.916" v="1" actId="21"/>
          <ac:picMkLst>
            <pc:docMk/>
            <pc:sldMk cId="560821162" sldId="256"/>
            <ac:picMk id="7" creationId="{C8C7D250-F7FA-F5AD-F725-AF2E29BC85E5}"/>
          </ac:picMkLst>
        </pc:picChg>
        <pc:picChg chg="add del mod ord">
          <ac:chgData name="Tomi Lind" userId="73fe6e1701840021" providerId="LiveId" clId="{4ED1C821-59B5-4C36-800E-36BF6E3A404E}" dt="2024-03-09T04:13:29.057" v="49" actId="14100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3A57CA03-FE34-4A8E-A273-5AD7ABDF0FFB}"/>
    <pc:docChg chg="undo custSel addSld modSld">
      <pc:chgData name="Tomi Lind" userId="73fe6e1701840021" providerId="LiveId" clId="{3A57CA03-FE34-4A8E-A273-5AD7ABDF0FFB}" dt="2024-03-08T22:01:44.533" v="594" actId="255"/>
      <pc:docMkLst>
        <pc:docMk/>
      </pc:docMkLst>
      <pc:sldChg chg="addSp delSp modSp new mod modClrScheme chgLayout">
        <pc:chgData name="Tomi Lind" userId="73fe6e1701840021" providerId="LiveId" clId="{3A57CA03-FE34-4A8E-A273-5AD7ABDF0FFB}" dt="2024-03-08T22:01:44.533" v="594" actId="255"/>
        <pc:sldMkLst>
          <pc:docMk/>
          <pc:sldMk cId="560821162" sldId="256"/>
        </pc:sldMkLst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2" creationId="{84CD5194-FB3F-5711-99ED-23969B899BE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2" creationId="{D74D489C-18CC-45E2-E482-AF67CE36666A}"/>
          </ac:spMkLst>
        </pc:spChg>
        <pc:spChg chg="add mod topLvl">
          <ac:chgData name="Tomi Lind" userId="73fe6e1701840021" providerId="LiveId" clId="{3A57CA03-FE34-4A8E-A273-5AD7ABDF0FFB}" dt="2024-03-08T22:01:44.533" v="594" actId="255"/>
          <ac:spMkLst>
            <pc:docMk/>
            <pc:sldMk cId="560821162" sldId="256"/>
            <ac:spMk id="3" creationId="{C404225F-4EB9-154C-370B-F266805E250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3" creationId="{D1D82D1A-E70D-8176-10CF-A48E4A1B525C}"/>
          </ac:spMkLst>
        </pc:spChg>
        <pc:spChg chg="add mod topLvl">
          <ac:chgData name="Tomi Lind" userId="73fe6e1701840021" providerId="LiveId" clId="{3A57CA03-FE34-4A8E-A273-5AD7ABDF0FFB}" dt="2024-03-08T22:00:25.787" v="587" actId="14100"/>
          <ac:spMkLst>
            <pc:docMk/>
            <pc:sldMk cId="560821162" sldId="256"/>
            <ac:spMk id="4" creationId="{6A27C49D-2631-B0BB-B113-6105C713D41F}"/>
          </ac:spMkLst>
        </pc:spChg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7" creationId="{4A2D1A36-65DE-889E-67E4-43469508B3AA}"/>
          </ac:spMkLst>
        </pc:spChg>
        <pc:spChg chg="add mod">
          <ac:chgData name="Tomi Lind" userId="73fe6e1701840021" providerId="LiveId" clId="{3A57CA03-FE34-4A8E-A273-5AD7ABDF0FFB}" dt="2024-03-08T21:20:51.516" v="123" actId="571"/>
          <ac:spMkLst>
            <pc:docMk/>
            <pc:sldMk cId="560821162" sldId="256"/>
            <ac:spMk id="8" creationId="{77C2010D-67D5-06D0-9D45-67E850B1B2A2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8" creationId="{A7A81906-31C8-C5A7-F7A1-E15F017C1D94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9" creationId="{1B584128-AB83-1F7A-C5A3-356AA175D209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0" creationId="{BE4B29D0-3F99-3D4A-EB5B-5EBFB4132E6D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1" creationId="{E6FC11E1-53F9-8CAA-7BB7-D98555CE6A38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2" creationId="{9B3E7586-A014-32AC-A147-EBB2B62A909F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3" creationId="{FDCF9538-AC79-0B35-A708-CF5C73821F80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4" creationId="{2D5A1DE2-1181-BB60-736F-FE5E19FB1531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5" creationId="{C452658A-1AB6-AEAD-BD99-4E1F3CC839B8}"/>
          </ac:spMkLst>
        </pc:spChg>
        <pc:spChg chg="add del mod">
          <ac:chgData name="Tomi Lind" userId="73fe6e1701840021" providerId="LiveId" clId="{3A57CA03-FE34-4A8E-A273-5AD7ABDF0FFB}" dt="2024-03-08T21:31:07.334" v="345" actId="478"/>
          <ac:spMkLst>
            <pc:docMk/>
            <pc:sldMk cId="560821162" sldId="256"/>
            <ac:spMk id="18" creationId="{B1DEB2EA-9FFF-0284-B287-11D496F2142D}"/>
          </ac:spMkLst>
        </pc:spChg>
        <pc:spChg chg="mod">
          <ac:chgData name="Tomi Lind" userId="73fe6e1701840021" providerId="LiveId" clId="{3A57CA03-FE34-4A8E-A273-5AD7ABDF0FFB}" dt="2024-03-08T21:34:20.214" v="381" actId="27803"/>
          <ac:spMkLst>
            <pc:docMk/>
            <pc:sldMk cId="560821162" sldId="256"/>
            <ac:spMk id="22" creationId="{0C6CCE44-FCDC-5B2B-CE47-67815D953A2C}"/>
          </ac:spMkLst>
        </pc:spChg>
        <pc:spChg chg="mod">
          <ac:chgData name="Tomi Lind" userId="73fe6e1701840021" providerId="LiveId" clId="{3A57CA03-FE34-4A8E-A273-5AD7ABDF0FFB}" dt="2024-03-08T21:40:27.167" v="385" actId="207"/>
          <ac:spMkLst>
            <pc:docMk/>
            <pc:sldMk cId="560821162" sldId="256"/>
            <ac:spMk id="23" creationId="{4005B098-46E0-D53B-F0FB-02B389352F1B}"/>
          </ac:spMkLst>
        </pc:spChg>
        <pc:spChg chg="mod ord">
          <ac:chgData name="Tomi Lind" userId="73fe6e1701840021" providerId="LiveId" clId="{3A57CA03-FE34-4A8E-A273-5AD7ABDF0FFB}" dt="2024-03-08T21:41:06.397" v="399" actId="167"/>
          <ac:spMkLst>
            <pc:docMk/>
            <pc:sldMk cId="560821162" sldId="256"/>
            <ac:spMk id="25" creationId="{8B2E1E1A-0229-19E5-13B4-F4A2BE869034}"/>
          </ac:spMkLst>
        </pc:spChg>
        <pc:spChg chg="mod">
          <ac:chgData name="Tomi Lind" userId="73fe6e1701840021" providerId="LiveId" clId="{3A57CA03-FE34-4A8E-A273-5AD7ABDF0FFB}" dt="2024-03-08T21:40:38.055" v="387" actId="27803"/>
          <ac:spMkLst>
            <pc:docMk/>
            <pc:sldMk cId="560821162" sldId="256"/>
            <ac:spMk id="26" creationId="{00EA093A-D71D-6F35-9C25-31291EBE2763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8" creationId="{6533F810-7E84-71C0-9D8E-ABF1AB63A479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9" creationId="{5E83E7DB-6FC4-583D-F6EF-AAB1C550DFB5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3" creationId="{C4ABDBC1-2CF7-0F61-2138-3955A981D482}"/>
          </ac:spMkLst>
        </pc:spChg>
        <pc:grpChg chg="del mod">
          <ac:chgData name="Tomi Lind" userId="73fe6e1701840021" providerId="LiveId" clId="{3A57CA03-FE34-4A8E-A273-5AD7ABDF0FFB}" dt="2024-03-08T20:48:31.521" v="6" actId="478"/>
          <ac:grpSpMkLst>
            <pc:docMk/>
            <pc:sldMk cId="560821162" sldId="256"/>
            <ac:grpSpMk id="6" creationId="{226A0A8B-10A4-89C7-DD7E-88FB21269AF0}"/>
          </ac:grpSpMkLst>
        </pc:grpChg>
        <pc:grpChg chg="add mod">
          <ac:chgData name="Tomi Lind" userId="73fe6e1701840021" providerId="LiveId" clId="{3A57CA03-FE34-4A8E-A273-5AD7ABDF0FFB}" dt="2024-03-08T21:06:33.471" v="17" actId="338"/>
          <ac:grpSpMkLst>
            <pc:docMk/>
            <pc:sldMk cId="560821162" sldId="256"/>
            <ac:grpSpMk id="6" creationId="{B6FCDFF4-2038-7CCD-6C89-EEB405C14146}"/>
          </ac:grpSpMkLst>
        </pc:grpChg>
        <pc:grpChg chg="add mod">
          <ac:chgData name="Tomi Lind" userId="73fe6e1701840021" providerId="LiveId" clId="{3A57CA03-FE34-4A8E-A273-5AD7ABDF0FFB}" dt="2024-03-08T21:08:17.710" v="63" actId="164"/>
          <ac:grpSpMkLst>
            <pc:docMk/>
            <pc:sldMk cId="560821162" sldId="256"/>
            <ac:grpSpMk id="7" creationId="{54B96A89-AF9E-EA05-2DA1-839208FFC0BF}"/>
          </ac:grpSpMkLst>
        </pc:grpChg>
        <pc:grpChg chg="add del mod">
          <ac:chgData name="Tomi Lind" userId="73fe6e1701840021" providerId="LiveId" clId="{3A57CA03-FE34-4A8E-A273-5AD7ABDF0FFB}" dt="2024-03-08T21:24:25.623" v="273" actId="165"/>
          <ac:grpSpMkLst>
            <pc:docMk/>
            <pc:sldMk cId="560821162" sldId="256"/>
            <ac:grpSpMk id="11" creationId="{189B4EEE-38A1-2937-346A-CBEBD95A7904}"/>
          </ac:grpSpMkLst>
        </pc:grpChg>
        <pc:grpChg chg="add del mod">
          <ac:chgData name="Tomi Lind" userId="73fe6e1701840021" providerId="LiveId" clId="{3A57CA03-FE34-4A8E-A273-5AD7ABDF0FFB}" dt="2024-03-08T20:54:19.051" v="10" actId="165"/>
          <ac:grpSpMkLst>
            <pc:docMk/>
            <pc:sldMk cId="560821162" sldId="256"/>
            <ac:grpSpMk id="16" creationId="{01ED2AB9-FA4F-3125-A099-136AC96BF39C}"/>
          </ac:grpSpMkLst>
        </pc:grpChg>
        <pc:grpChg chg="add mod">
          <ac:chgData name="Tomi Lind" userId="73fe6e1701840021" providerId="LiveId" clId="{3A57CA03-FE34-4A8E-A273-5AD7ABDF0FFB}" dt="2024-03-08T21:31:25.858" v="349" actId="338"/>
          <ac:grpSpMkLst>
            <pc:docMk/>
            <pc:sldMk cId="560821162" sldId="256"/>
            <ac:grpSpMk id="19" creationId="{5663F353-37A1-317E-3B3F-E20D5602DDC7}"/>
          </ac:grpSpMkLst>
        </pc:grpChg>
        <pc:grpChg chg="add mod">
          <ac:chgData name="Tomi Lind" userId="73fe6e1701840021" providerId="LiveId" clId="{3A57CA03-FE34-4A8E-A273-5AD7ABDF0FFB}" dt="2024-03-08T21:32:27.803" v="359" actId="164"/>
          <ac:grpSpMkLst>
            <pc:docMk/>
            <pc:sldMk cId="560821162" sldId="256"/>
            <ac:grpSpMk id="20" creationId="{BE7061CB-060F-11A6-E7BC-D0A18973CC27}"/>
          </ac:grpSpMkLst>
        </pc:grpChg>
        <pc:grpChg chg="mod">
          <ac:chgData name="Tomi Lind" userId="73fe6e1701840021" providerId="LiveId" clId="{3A57CA03-FE34-4A8E-A273-5AD7ABDF0FFB}" dt="2024-03-08T21:34:20.214" v="381" actId="27803"/>
          <ac:grpSpMkLst>
            <pc:docMk/>
            <pc:sldMk cId="560821162" sldId="256"/>
            <ac:grpSpMk id="21" creationId="{FD5AFF69-1E83-9E08-FF8E-6085B082E210}"/>
          </ac:grpSpMkLst>
        </pc:grpChg>
        <pc:grpChg chg="mod">
          <ac:chgData name="Tomi Lind" userId="73fe6e1701840021" providerId="LiveId" clId="{3A57CA03-FE34-4A8E-A273-5AD7ABDF0FFB}" dt="2024-03-08T21:40:38.055" v="387" actId="27803"/>
          <ac:grpSpMkLst>
            <pc:docMk/>
            <pc:sldMk cId="560821162" sldId="256"/>
            <ac:grpSpMk id="24" creationId="{A96D4881-75E9-3E45-78C7-68836F7E3B95}"/>
          </ac:grpSpMkLst>
        </pc:grpChg>
        <pc:grpChg chg="mod">
          <ac:chgData name="Tomi Lind" userId="73fe6e1701840021" providerId="LiveId" clId="{3A57CA03-FE34-4A8E-A273-5AD7ABDF0FFB}" dt="2024-03-08T21:41:16.332" v="402" actId="27803"/>
          <ac:grpSpMkLst>
            <pc:docMk/>
            <pc:sldMk cId="560821162" sldId="256"/>
            <ac:grpSpMk id="27" creationId="{E4F9B0F1-A5E1-10A3-17F5-D9CDF5C22700}"/>
          </ac:grpSpMkLst>
        </pc:grpChg>
        <pc:grpChg chg="add del mod">
          <ac:chgData name="Tomi Lind" userId="73fe6e1701840021" providerId="LiveId" clId="{3A57CA03-FE34-4A8E-A273-5AD7ABDF0FFB}" dt="2024-03-08T21:41:38.420" v="410" actId="165"/>
          <ac:grpSpMkLst>
            <pc:docMk/>
            <pc:sldMk cId="560821162" sldId="256"/>
            <ac:grpSpMk id="30" creationId="{72DEFFE1-8C7D-7E23-81D7-733DBEED64DE}"/>
          </ac:grpSpMkLst>
        </pc:grpChg>
        <pc:grpChg chg="mod or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1" creationId="{013ABD34-BE71-E760-7C47-BE4F4C8CAB31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4" creationId="{74851BA3-4668-3862-FD5C-DDC55608E934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5" creationId="{C9CCF0DF-962C-F968-2818-CE12BC5D887A}"/>
          </ac:grpSpMkLst>
        </pc:grpChg>
        <pc:grpChg chg="add mod">
          <ac:chgData name="Tomi Lind" userId="73fe6e1701840021" providerId="LiveId" clId="{3A57CA03-FE34-4A8E-A273-5AD7ABDF0FFB}" dt="2024-03-08T22:00:25.787" v="587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3A57CA03-FE34-4A8E-A273-5AD7ABDF0FFB}" dt="2024-03-08T20:38:12.789" v="5" actId="27803"/>
          <ac:picMkLst>
            <pc:docMk/>
            <pc:sldMk cId="560821162" sldId="256"/>
            <ac:picMk id="5" creationId="{A29684E8-618B-975B-7E0E-96EDE2D25C7C}"/>
          </ac:picMkLst>
        </pc:picChg>
        <pc:picChg chg="add del mod ord topLvl">
          <ac:chgData name="Tomi Lind" userId="73fe6e1701840021" providerId="LiveId" clId="{3A57CA03-FE34-4A8E-A273-5AD7ABDF0FFB}" dt="2024-03-08T21:42:18.403" v="416" actId="27803"/>
          <ac:picMkLst>
            <pc:docMk/>
            <pc:sldMk cId="560821162" sldId="256"/>
            <ac:picMk id="10" creationId="{D733FEEF-AFD6-0682-E791-395D8EC3772D}"/>
          </ac:picMkLst>
        </pc:picChg>
        <pc:picChg chg="add del mod ord modCrop">
          <ac:chgData name="Tomi Lind" userId="73fe6e1701840021" providerId="LiveId" clId="{3A57CA03-FE34-4A8E-A273-5AD7ABDF0FFB}" dt="2024-03-08T22:01:02.253" v="590" actId="478"/>
          <ac:picMkLst>
            <pc:docMk/>
            <pc:sldMk cId="560821162" sldId="256"/>
            <ac:picMk id="37" creationId="{904A3F71-B751-AD23-ADBD-6FC7C53D7556}"/>
          </ac:picMkLst>
        </pc:picChg>
        <pc:cxnChg chg="add del mod">
          <ac:chgData name="Tomi Lind" userId="73fe6e1701840021" providerId="LiveId" clId="{3A57CA03-FE34-4A8E-A273-5AD7ABDF0FFB}" dt="2024-03-08T21:31:11.207" v="347" actId="478"/>
          <ac:cxnSpMkLst>
            <pc:docMk/>
            <pc:sldMk cId="560821162" sldId="256"/>
            <ac:cxnSpMk id="13" creationId="{1DBC66FE-F42E-BFFC-233C-A209AA3FA653}"/>
          </ac:cxnSpMkLst>
        </pc:cxnChg>
        <pc:cxnChg chg="add del mod">
          <ac:chgData name="Tomi Lind" userId="73fe6e1701840021" providerId="LiveId" clId="{3A57CA03-FE34-4A8E-A273-5AD7ABDF0FFB}" dt="2024-03-08T21:31:10.194" v="346" actId="478"/>
          <ac:cxnSpMkLst>
            <pc:docMk/>
            <pc:sldMk cId="560821162" sldId="256"/>
            <ac:cxnSpMk id="17" creationId="{5C9DB851-70ED-5497-D11D-A59F8BD02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74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48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92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8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0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99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99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6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92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976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16/03/2024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6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704762" y="734366"/>
            <a:ext cx="6795089" cy="2286132"/>
            <a:chOff x="2523951" y="597845"/>
            <a:chExt cx="6795089" cy="2345446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597845"/>
              <a:ext cx="6795089" cy="1550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79508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7700" b="1" i="1" noProof="1">
                  <a:solidFill>
                    <a:srgbClr val="4D4D4D"/>
                  </a:solidFill>
                  <a:latin typeface="Calibri" panose="020F0502020204030204" pitchFamily="34" charset="0"/>
                </a:rPr>
                <a:t>Bitcoin-yhdistys</a:t>
              </a:r>
              <a:endParaRPr lang="fi-FI" altLang="en-FI" sz="7700" b="1" noProof="1">
                <a:latin typeface="Arial" panose="020B060402020202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412" y="220466"/>
            <a:ext cx="2793720" cy="2794402"/>
          </a:xfrm>
          <a:prstGeom prst="rect">
            <a:avLst/>
          </a:prstGeom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5C792634-7BD4-248C-B2AA-271A6A43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762" y="13880"/>
            <a:ext cx="6795089" cy="76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I" altLang="en-FI" sz="7700" i="1" noProof="1">
                <a:solidFill>
                  <a:srgbClr val="4D4D4D"/>
                </a:solidFill>
                <a:latin typeface="Calibri" panose="020F0502020204030204" pitchFamily="34" charset="0"/>
              </a:rPr>
              <a:t>varattu</a:t>
            </a:r>
            <a:endParaRPr lang="fi-FI" altLang="en-FI" sz="7700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62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</a:t>
              </a:r>
              <a:r>
                <a:rPr lang="en-FI" altLang="en-FI" sz="62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ITCOIN-YHDISTYS</a:t>
              </a:r>
              <a:endParaRPr lang="en-FI" altLang="en-FI" sz="62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7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</a:t>
              </a:r>
              <a:r>
                <a:rPr lang="en-FI" altLang="en-FI" sz="7400" i="1" dirty="0" err="1">
                  <a:solidFill>
                    <a:srgbClr val="4D4D4D"/>
                  </a:solidFill>
                  <a:latin typeface="Calibri" panose="020F0502020204030204" pitchFamily="34" charset="0"/>
                </a:rPr>
                <a:t>itcoin-yhdistys</a:t>
              </a:r>
              <a:endParaRPr lang="en-FI" altLang="en-FI" sz="7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7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5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BITCOIN-YHDISTYS</a:t>
              </a:r>
              <a:endParaRPr lang="en-FI" altLang="en-FI" sz="5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1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Suomen</a:t>
              </a:r>
              <a:endParaRPr lang="en-FI" altLang="en-FI" sz="138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6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</a:t>
              </a:r>
              <a:r>
                <a:rPr lang="en-FI" altLang="en-FI" sz="6400" i="1" dirty="0" err="1">
                  <a:solidFill>
                    <a:srgbClr val="4D4D4D"/>
                  </a:solidFill>
                  <a:latin typeface="Calibri" panose="020F0502020204030204" pitchFamily="34" charset="0"/>
                </a:rPr>
                <a:t>itcoin-yhdistys</a:t>
              </a:r>
              <a:endParaRPr lang="en-FI" altLang="en-FI" sz="6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51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Finnish</a:t>
              </a:r>
              <a:endParaRPr lang="en-FI" altLang="en-FI" sz="151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altLang="en-FI" sz="6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B</a:t>
              </a:r>
              <a:r>
                <a:rPr lang="en-FI" altLang="en-FI" sz="6400" i="1" dirty="0" err="1">
                  <a:solidFill>
                    <a:srgbClr val="4D4D4D"/>
                  </a:solidFill>
                  <a:latin typeface="Calibri" panose="020F0502020204030204" pitchFamily="34" charset="0"/>
                </a:rPr>
                <a:t>itcoin</a:t>
              </a:r>
              <a:r>
                <a:rPr lang="en-FI" altLang="en-FI" sz="6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 Association</a:t>
              </a:r>
              <a:endParaRPr lang="en-FI" altLang="en-FI" sz="6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636322"/>
            <a:chOff x="2523951" y="306968"/>
            <a:chExt cx="6795089" cy="26363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61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1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162282"/>
              <a:ext cx="6600999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5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association of Finland</a:t>
              </a:r>
              <a:endParaRPr lang="en-FI" altLang="en-FI" sz="54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EF052E-35D6-4E6A-95C6-AC199D9C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32" y="417665"/>
            <a:ext cx="2344872" cy="2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7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7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849" y="2325831"/>
              <a:ext cx="6491101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60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JOS MAHTUU NIIN</a:t>
              </a:r>
              <a:endParaRPr lang="en-FI" altLang="en-FI" sz="60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grpSp>
        <p:nvGrpSpPr>
          <p:cNvPr id="13" name="Graphic 4">
            <a:extLst>
              <a:ext uri="{FF2B5EF4-FFF2-40B4-BE49-F238E27FC236}">
                <a16:creationId xmlns:a16="http://schemas.microsoft.com/office/drawing/2014/main" id="{6EF72F81-C14D-0D32-8116-A09CAF90E97A}"/>
              </a:ext>
            </a:extLst>
          </p:cNvPr>
          <p:cNvGrpSpPr/>
          <p:nvPr/>
        </p:nvGrpSpPr>
        <p:grpSpPr>
          <a:xfrm>
            <a:off x="394873" y="580270"/>
            <a:ext cx="2288084" cy="2346389"/>
            <a:chOff x="578605" y="567402"/>
            <a:chExt cx="1803445" cy="18494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FB863F-8352-3B6D-57D5-40AF0AFBED11}"/>
                </a:ext>
              </a:extLst>
            </p:cNvPr>
            <p:cNvSpPr/>
            <p:nvPr/>
          </p:nvSpPr>
          <p:spPr>
            <a:xfrm>
              <a:off x="578605" y="567402"/>
              <a:ext cx="1699787" cy="1717266"/>
            </a:xfrm>
            <a:custGeom>
              <a:avLst/>
              <a:gdLst>
                <a:gd name="connsiteX0" fmla="*/ 1228187 w 1699787"/>
                <a:gd name="connsiteY0" fmla="*/ 1405576 h 1717266"/>
                <a:gd name="connsiteX1" fmla="*/ 1438973 w 1699787"/>
                <a:gd name="connsiteY1" fmla="*/ 1079890 h 1717266"/>
                <a:gd name="connsiteX2" fmla="*/ 1665857 w 1699787"/>
                <a:gd name="connsiteY2" fmla="*/ 755766 h 1717266"/>
                <a:gd name="connsiteX3" fmla="*/ 1689907 w 1699787"/>
                <a:gd name="connsiteY3" fmla="*/ 641325 h 1717266"/>
                <a:gd name="connsiteX4" fmla="*/ 1650864 w 1699787"/>
                <a:gd name="connsiteY4" fmla="*/ 525156 h 1717266"/>
                <a:gd name="connsiteX5" fmla="*/ 1414736 w 1699787"/>
                <a:gd name="connsiteY5" fmla="*/ 203634 h 1717266"/>
                <a:gd name="connsiteX6" fmla="*/ 1073579 w 1699787"/>
                <a:gd name="connsiteY6" fmla="*/ 28537 h 1717266"/>
                <a:gd name="connsiteX7" fmla="*/ 689798 w 1699787"/>
                <a:gd name="connsiteY7" fmla="*/ 14566 h 1717266"/>
                <a:gd name="connsiteX8" fmla="*/ 325778 w 1699787"/>
                <a:gd name="connsiteY8" fmla="*/ 176378 h 1717266"/>
                <a:gd name="connsiteX9" fmla="*/ 32325 w 1699787"/>
                <a:gd name="connsiteY9" fmla="*/ 599326 h 1717266"/>
                <a:gd name="connsiteX10" fmla="*/ 36219 w 1699787"/>
                <a:gd name="connsiteY10" fmla="*/ 1082972 h 1717266"/>
                <a:gd name="connsiteX11" fmla="*/ 292816 w 1699787"/>
                <a:gd name="connsiteY11" fmla="*/ 1496966 h 1717266"/>
                <a:gd name="connsiteX12" fmla="*/ 757492 w 1699787"/>
                <a:gd name="connsiteY12" fmla="*/ 1710919 h 1717266"/>
                <a:gd name="connsiteX13" fmla="*/ 898128 w 1699787"/>
                <a:gd name="connsiteY13" fmla="*/ 1716103 h 1717266"/>
                <a:gd name="connsiteX14" fmla="*/ 1038743 w 1699787"/>
                <a:gd name="connsiteY14" fmla="*/ 1697155 h 1717266"/>
                <a:gd name="connsiteX15" fmla="*/ 1174402 w 1699787"/>
                <a:gd name="connsiteY15" fmla="*/ 1655447 h 1717266"/>
                <a:gd name="connsiteX16" fmla="*/ 1300087 w 1699787"/>
                <a:gd name="connsiteY16" fmla="*/ 1592272 h 1717266"/>
                <a:gd name="connsiteX17" fmla="*/ 1431394 w 1699787"/>
                <a:gd name="connsiteY17" fmla="*/ 1454926 h 1717266"/>
                <a:gd name="connsiteX18" fmla="*/ 1228187 w 1699787"/>
                <a:gd name="connsiteY18" fmla="*/ 1405576 h 17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99787" h="1717266">
                  <a:moveTo>
                    <a:pt x="1228187" y="1405576"/>
                  </a:moveTo>
                  <a:cubicBezTo>
                    <a:pt x="1215027" y="1399059"/>
                    <a:pt x="1323033" y="1243556"/>
                    <a:pt x="1438973" y="1079890"/>
                  </a:cubicBezTo>
                  <a:cubicBezTo>
                    <a:pt x="1554914" y="916225"/>
                    <a:pt x="1629771" y="802950"/>
                    <a:pt x="1665857" y="755766"/>
                  </a:cubicBezTo>
                  <a:cubicBezTo>
                    <a:pt x="1701942" y="708582"/>
                    <a:pt x="1707647" y="700170"/>
                    <a:pt x="1689907" y="641325"/>
                  </a:cubicBezTo>
                  <a:cubicBezTo>
                    <a:pt x="1672166" y="582480"/>
                    <a:pt x="1671333" y="574130"/>
                    <a:pt x="1650864" y="525156"/>
                  </a:cubicBezTo>
                  <a:cubicBezTo>
                    <a:pt x="1596600" y="395223"/>
                    <a:pt x="1514414" y="287216"/>
                    <a:pt x="1414736" y="203634"/>
                  </a:cubicBezTo>
                  <a:cubicBezTo>
                    <a:pt x="1315058" y="120053"/>
                    <a:pt x="1197869" y="60875"/>
                    <a:pt x="1073579" y="28537"/>
                  </a:cubicBezTo>
                  <a:cubicBezTo>
                    <a:pt x="949289" y="-3779"/>
                    <a:pt x="817898" y="-9256"/>
                    <a:pt x="689798" y="14566"/>
                  </a:cubicBezTo>
                  <a:cubicBezTo>
                    <a:pt x="561698" y="38387"/>
                    <a:pt x="436908" y="91505"/>
                    <a:pt x="325778" y="176378"/>
                  </a:cubicBezTo>
                  <a:cubicBezTo>
                    <a:pt x="173440" y="292755"/>
                    <a:pt x="78114" y="440970"/>
                    <a:pt x="32325" y="599326"/>
                  </a:cubicBezTo>
                  <a:cubicBezTo>
                    <a:pt x="-13443" y="757661"/>
                    <a:pt x="-9674" y="926116"/>
                    <a:pt x="36219" y="1082972"/>
                  </a:cubicBezTo>
                  <a:cubicBezTo>
                    <a:pt x="82112" y="1239828"/>
                    <a:pt x="170129" y="1385066"/>
                    <a:pt x="292816" y="1496966"/>
                  </a:cubicBezTo>
                  <a:cubicBezTo>
                    <a:pt x="415523" y="1608867"/>
                    <a:pt x="572900" y="1687430"/>
                    <a:pt x="757492" y="1710919"/>
                  </a:cubicBezTo>
                  <a:cubicBezTo>
                    <a:pt x="803823" y="1716811"/>
                    <a:pt x="850965" y="1718457"/>
                    <a:pt x="898128" y="1716103"/>
                  </a:cubicBezTo>
                  <a:cubicBezTo>
                    <a:pt x="945270" y="1713729"/>
                    <a:pt x="992434" y="1707337"/>
                    <a:pt x="1038743" y="1697155"/>
                  </a:cubicBezTo>
                  <a:cubicBezTo>
                    <a:pt x="1085073" y="1686972"/>
                    <a:pt x="1130571" y="1673001"/>
                    <a:pt x="1174402" y="1655447"/>
                  </a:cubicBezTo>
                  <a:cubicBezTo>
                    <a:pt x="1218234" y="1637894"/>
                    <a:pt x="1259587" y="1615343"/>
                    <a:pt x="1300087" y="1592272"/>
                  </a:cubicBezTo>
                  <a:cubicBezTo>
                    <a:pt x="1373320" y="1550543"/>
                    <a:pt x="1435642" y="1458049"/>
                    <a:pt x="1431394" y="1454926"/>
                  </a:cubicBezTo>
                  <a:cubicBezTo>
                    <a:pt x="1422753" y="1448595"/>
                    <a:pt x="1298567" y="1440433"/>
                    <a:pt x="1228187" y="1405576"/>
                  </a:cubicBezTo>
                  <a:close/>
                </a:path>
              </a:pathLst>
            </a:custGeom>
            <a:solidFill>
              <a:srgbClr val="F7931A"/>
            </a:solidFill>
            <a:ln w="20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B45BCFA-3245-3AB0-5B37-3F16B5C9C8CF}"/>
                </a:ext>
              </a:extLst>
            </p:cNvPr>
            <p:cNvSpPr/>
            <p:nvPr/>
          </p:nvSpPr>
          <p:spPr>
            <a:xfrm>
              <a:off x="1878474" y="1356788"/>
              <a:ext cx="503577" cy="1060015"/>
            </a:xfrm>
            <a:custGeom>
              <a:avLst/>
              <a:gdLst>
                <a:gd name="connsiteX0" fmla="*/ 376150 w 503577"/>
                <a:gd name="connsiteY0" fmla="*/ 38683 h 1060015"/>
                <a:gd name="connsiteX1" fmla="*/ 414381 w 503577"/>
                <a:gd name="connsiteY1" fmla="*/ 58131 h 1060015"/>
                <a:gd name="connsiteX2" fmla="*/ 327051 w 503577"/>
                <a:gd name="connsiteY2" fmla="*/ 428857 h 1060015"/>
                <a:gd name="connsiteX3" fmla="*/ 326613 w 503577"/>
                <a:gd name="connsiteY3" fmla="*/ 437144 h 1060015"/>
                <a:gd name="connsiteX4" fmla="*/ 332443 w 503577"/>
                <a:gd name="connsiteY4" fmla="*/ 437685 h 1060015"/>
                <a:gd name="connsiteX5" fmla="*/ 481825 w 503577"/>
                <a:gd name="connsiteY5" fmla="*/ 446993 h 1060015"/>
                <a:gd name="connsiteX6" fmla="*/ 503522 w 503577"/>
                <a:gd name="connsiteY6" fmla="*/ 468378 h 1060015"/>
                <a:gd name="connsiteX7" fmla="*/ 502709 w 503577"/>
                <a:gd name="connsiteY7" fmla="*/ 480538 h 1060015"/>
                <a:gd name="connsiteX8" fmla="*/ 82364 w 503577"/>
                <a:gd name="connsiteY8" fmla="*/ 1026298 h 1060015"/>
                <a:gd name="connsiteX9" fmla="*/ 51818 w 503577"/>
                <a:gd name="connsiteY9" fmla="*/ 997001 h 1060015"/>
                <a:gd name="connsiteX10" fmla="*/ 181813 w 503577"/>
                <a:gd name="connsiteY10" fmla="*/ 628482 h 1060015"/>
                <a:gd name="connsiteX11" fmla="*/ -51 w 503577"/>
                <a:gd name="connsiteY11" fmla="*/ 588836 h 1060015"/>
                <a:gd name="connsiteX12" fmla="*/ -51 w 503577"/>
                <a:gd name="connsiteY12" fmla="*/ 586067 h 1060015"/>
                <a:gd name="connsiteX13" fmla="*/ 139397 w 503577"/>
                <a:gd name="connsiteY13" fmla="*/ 381423 h 1060015"/>
                <a:gd name="connsiteX14" fmla="*/ 376150 w 503577"/>
                <a:gd name="connsiteY14" fmla="*/ 38683 h 106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3577" h="1060015">
                  <a:moveTo>
                    <a:pt x="376150" y="38683"/>
                  </a:moveTo>
                  <a:cubicBezTo>
                    <a:pt x="376150" y="38683"/>
                    <a:pt x="431080" y="-60286"/>
                    <a:pt x="414381" y="58131"/>
                  </a:cubicBezTo>
                  <a:cubicBezTo>
                    <a:pt x="411444" y="78975"/>
                    <a:pt x="384021" y="202682"/>
                    <a:pt x="327051" y="428857"/>
                  </a:cubicBezTo>
                  <a:lnTo>
                    <a:pt x="326613" y="437144"/>
                  </a:lnTo>
                  <a:cubicBezTo>
                    <a:pt x="326613" y="437248"/>
                    <a:pt x="328487" y="437456"/>
                    <a:pt x="332443" y="437685"/>
                  </a:cubicBezTo>
                  <a:lnTo>
                    <a:pt x="481825" y="446993"/>
                  </a:lnTo>
                  <a:cubicBezTo>
                    <a:pt x="490841" y="447535"/>
                    <a:pt x="498066" y="454697"/>
                    <a:pt x="503522" y="468378"/>
                  </a:cubicBezTo>
                  <a:lnTo>
                    <a:pt x="502709" y="480538"/>
                  </a:lnTo>
                  <a:lnTo>
                    <a:pt x="82364" y="1026298"/>
                  </a:lnTo>
                  <a:cubicBezTo>
                    <a:pt x="22833" y="1110713"/>
                    <a:pt x="51005" y="1011493"/>
                    <a:pt x="51818" y="997001"/>
                  </a:cubicBezTo>
                  <a:cubicBezTo>
                    <a:pt x="124217" y="779987"/>
                    <a:pt x="167508" y="657030"/>
                    <a:pt x="181813" y="628482"/>
                  </a:cubicBezTo>
                  <a:cubicBezTo>
                    <a:pt x="181813" y="628482"/>
                    <a:pt x="-1072" y="604266"/>
                    <a:pt x="-51" y="588836"/>
                  </a:cubicBezTo>
                  <a:lnTo>
                    <a:pt x="-51" y="586067"/>
                  </a:lnTo>
                  <a:cubicBezTo>
                    <a:pt x="552" y="578925"/>
                    <a:pt x="46925" y="510668"/>
                    <a:pt x="139397" y="381423"/>
                  </a:cubicBezTo>
                  <a:cubicBezTo>
                    <a:pt x="278992" y="178340"/>
                    <a:pt x="240595" y="242036"/>
                    <a:pt x="376150" y="38683"/>
                  </a:cubicBezTo>
                  <a:close/>
                </a:path>
              </a:pathLst>
            </a:custGeom>
            <a:solidFill>
              <a:srgbClr val="F7931A"/>
            </a:solidFill>
            <a:ln w="20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99EB0A-84E0-6A2C-148F-25B1E9D4D8F5}"/>
                </a:ext>
              </a:extLst>
            </p:cNvPr>
            <p:cNvSpPr/>
            <p:nvPr/>
          </p:nvSpPr>
          <p:spPr>
            <a:xfrm>
              <a:off x="1043471" y="916446"/>
              <a:ext cx="770051" cy="1019160"/>
            </a:xfrm>
            <a:custGeom>
              <a:avLst/>
              <a:gdLst>
                <a:gd name="connsiteX0" fmla="*/ 767880 w 770051"/>
                <a:gd name="connsiteY0" fmla="*/ 409596 h 1019160"/>
                <a:gd name="connsiteX1" fmla="*/ 590805 w 770051"/>
                <a:gd name="connsiteY1" fmla="*/ 206533 h 1019160"/>
                <a:gd name="connsiteX2" fmla="*/ 627078 w 770051"/>
                <a:gd name="connsiteY2" fmla="*/ 61442 h 1019160"/>
                <a:gd name="connsiteX3" fmla="*/ 538707 w 770051"/>
                <a:gd name="connsiteY3" fmla="*/ 39411 h 1019160"/>
                <a:gd name="connsiteX4" fmla="*/ 503517 w 770051"/>
                <a:gd name="connsiteY4" fmla="*/ 180630 h 1019160"/>
                <a:gd name="connsiteX5" fmla="*/ 432741 w 770051"/>
                <a:gd name="connsiteY5" fmla="*/ 164055 h 1019160"/>
                <a:gd name="connsiteX6" fmla="*/ 468202 w 770051"/>
                <a:gd name="connsiteY6" fmla="*/ 21754 h 1019160"/>
                <a:gd name="connsiteX7" fmla="*/ 379977 w 770051"/>
                <a:gd name="connsiteY7" fmla="*/ -130 h 1019160"/>
                <a:gd name="connsiteX8" fmla="*/ 343766 w 770051"/>
                <a:gd name="connsiteY8" fmla="*/ 144753 h 1019160"/>
                <a:gd name="connsiteX9" fmla="*/ 287379 w 770051"/>
                <a:gd name="connsiteY9" fmla="*/ 131593 h 1019160"/>
                <a:gd name="connsiteX10" fmla="*/ 287441 w 770051"/>
                <a:gd name="connsiteY10" fmla="*/ 131135 h 1019160"/>
                <a:gd name="connsiteX11" fmla="*/ 165671 w 770051"/>
                <a:gd name="connsiteY11" fmla="*/ 100775 h 1019160"/>
                <a:gd name="connsiteX12" fmla="*/ 142203 w 770051"/>
                <a:gd name="connsiteY12" fmla="*/ 195081 h 1019160"/>
                <a:gd name="connsiteX13" fmla="*/ 206295 w 770051"/>
                <a:gd name="connsiteY13" fmla="*/ 211031 h 1019160"/>
                <a:gd name="connsiteX14" fmla="*/ 247482 w 770051"/>
                <a:gd name="connsiteY14" fmla="*/ 262380 h 1019160"/>
                <a:gd name="connsiteX15" fmla="*/ 148346 w 770051"/>
                <a:gd name="connsiteY15" fmla="*/ 659841 h 1019160"/>
                <a:gd name="connsiteX16" fmla="*/ 107846 w 770051"/>
                <a:gd name="connsiteY16" fmla="*/ 680768 h 1019160"/>
                <a:gd name="connsiteX17" fmla="*/ 43692 w 770051"/>
                <a:gd name="connsiteY17" fmla="*/ 664818 h 1019160"/>
                <a:gd name="connsiteX18" fmla="*/ -161 w 770051"/>
                <a:gd name="connsiteY18" fmla="*/ 765870 h 1019160"/>
                <a:gd name="connsiteX19" fmla="*/ 114738 w 770051"/>
                <a:gd name="connsiteY19" fmla="*/ 794501 h 1019160"/>
                <a:gd name="connsiteX20" fmla="*/ 177811 w 770051"/>
                <a:gd name="connsiteY20" fmla="*/ 810721 h 1019160"/>
                <a:gd name="connsiteX21" fmla="*/ 141184 w 770051"/>
                <a:gd name="connsiteY21" fmla="*/ 957458 h 1019160"/>
                <a:gd name="connsiteX22" fmla="*/ 229429 w 770051"/>
                <a:gd name="connsiteY22" fmla="*/ 979488 h 1019160"/>
                <a:gd name="connsiteX23" fmla="*/ 265557 w 770051"/>
                <a:gd name="connsiteY23" fmla="*/ 834314 h 1019160"/>
                <a:gd name="connsiteX24" fmla="*/ 335999 w 770051"/>
                <a:gd name="connsiteY24" fmla="*/ 852534 h 1019160"/>
                <a:gd name="connsiteX25" fmla="*/ 299914 w 770051"/>
                <a:gd name="connsiteY25" fmla="*/ 997146 h 1019160"/>
                <a:gd name="connsiteX26" fmla="*/ 388222 w 770051"/>
                <a:gd name="connsiteY26" fmla="*/ 1019030 h 1019160"/>
                <a:gd name="connsiteX27" fmla="*/ 424766 w 770051"/>
                <a:gd name="connsiteY27" fmla="*/ 872648 h 1019160"/>
                <a:gd name="connsiteX28" fmla="*/ 736314 w 770051"/>
                <a:gd name="connsiteY28" fmla="*/ 753376 h 1019160"/>
                <a:gd name="connsiteX29" fmla="*/ 655106 w 770051"/>
                <a:gd name="connsiteY29" fmla="*/ 539216 h 1019160"/>
                <a:gd name="connsiteX30" fmla="*/ 767880 w 770051"/>
                <a:gd name="connsiteY30" fmla="*/ 409596 h 1019160"/>
                <a:gd name="connsiteX31" fmla="*/ 566110 w 770051"/>
                <a:gd name="connsiteY31" fmla="*/ 692491 h 1019160"/>
                <a:gd name="connsiteX32" fmla="*/ 294271 w 770051"/>
                <a:gd name="connsiteY32" fmla="*/ 728077 h 1019160"/>
                <a:gd name="connsiteX33" fmla="*/ 342808 w 770051"/>
                <a:gd name="connsiteY33" fmla="*/ 533615 h 1019160"/>
                <a:gd name="connsiteX34" fmla="*/ 566110 w 770051"/>
                <a:gd name="connsiteY34" fmla="*/ 692491 h 1019160"/>
                <a:gd name="connsiteX35" fmla="*/ 593387 w 770051"/>
                <a:gd name="connsiteY35" fmla="*/ 407950 h 1019160"/>
                <a:gd name="connsiteX36" fmla="*/ 364963 w 770051"/>
                <a:gd name="connsiteY36" fmla="*/ 444640 h 1019160"/>
                <a:gd name="connsiteX37" fmla="*/ 408962 w 770051"/>
                <a:gd name="connsiteY37" fmla="*/ 268314 h 1019160"/>
                <a:gd name="connsiteX38" fmla="*/ 593387 w 770051"/>
                <a:gd name="connsiteY38" fmla="*/ 407950 h 101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70051" h="1019160">
                  <a:moveTo>
                    <a:pt x="767880" y="409596"/>
                  </a:moveTo>
                  <a:cubicBezTo>
                    <a:pt x="783893" y="302484"/>
                    <a:pt x="702352" y="244868"/>
                    <a:pt x="590805" y="206533"/>
                  </a:cubicBezTo>
                  <a:lnTo>
                    <a:pt x="627078" y="61442"/>
                  </a:lnTo>
                  <a:lnTo>
                    <a:pt x="538707" y="39411"/>
                  </a:lnTo>
                  <a:lnTo>
                    <a:pt x="503517" y="180630"/>
                  </a:lnTo>
                  <a:cubicBezTo>
                    <a:pt x="480279" y="174904"/>
                    <a:pt x="456416" y="169448"/>
                    <a:pt x="432741" y="164055"/>
                  </a:cubicBezTo>
                  <a:lnTo>
                    <a:pt x="468202" y="21754"/>
                  </a:lnTo>
                  <a:lnTo>
                    <a:pt x="379977" y="-130"/>
                  </a:lnTo>
                  <a:lnTo>
                    <a:pt x="343766" y="144753"/>
                  </a:lnTo>
                  <a:cubicBezTo>
                    <a:pt x="324547" y="140463"/>
                    <a:pt x="305661" y="136174"/>
                    <a:pt x="287379" y="131593"/>
                  </a:cubicBezTo>
                  <a:lnTo>
                    <a:pt x="287441" y="131135"/>
                  </a:lnTo>
                  <a:lnTo>
                    <a:pt x="165671" y="100775"/>
                  </a:lnTo>
                  <a:lnTo>
                    <a:pt x="142203" y="195081"/>
                  </a:lnTo>
                  <a:cubicBezTo>
                    <a:pt x="142203" y="195081"/>
                    <a:pt x="207670" y="210094"/>
                    <a:pt x="206295" y="211031"/>
                  </a:cubicBezTo>
                  <a:cubicBezTo>
                    <a:pt x="242110" y="219902"/>
                    <a:pt x="248586" y="243556"/>
                    <a:pt x="247482" y="262380"/>
                  </a:cubicBezTo>
                  <a:lnTo>
                    <a:pt x="148346" y="659841"/>
                  </a:lnTo>
                  <a:cubicBezTo>
                    <a:pt x="144057" y="670669"/>
                    <a:pt x="132938" y="686973"/>
                    <a:pt x="107846" y="680768"/>
                  </a:cubicBezTo>
                  <a:cubicBezTo>
                    <a:pt x="108804" y="682059"/>
                    <a:pt x="43692" y="664818"/>
                    <a:pt x="43692" y="664818"/>
                  </a:cubicBezTo>
                  <a:lnTo>
                    <a:pt x="-161" y="765870"/>
                  </a:lnTo>
                  <a:lnTo>
                    <a:pt x="114738" y="794501"/>
                  </a:lnTo>
                  <a:cubicBezTo>
                    <a:pt x="136144" y="799810"/>
                    <a:pt x="157154" y="805474"/>
                    <a:pt x="177811" y="810721"/>
                  </a:cubicBezTo>
                  <a:lnTo>
                    <a:pt x="141184" y="957458"/>
                  </a:lnTo>
                  <a:lnTo>
                    <a:pt x="229429" y="979488"/>
                  </a:lnTo>
                  <a:lnTo>
                    <a:pt x="265557" y="834314"/>
                  </a:lnTo>
                  <a:cubicBezTo>
                    <a:pt x="289690" y="840789"/>
                    <a:pt x="313073" y="846870"/>
                    <a:pt x="335999" y="852534"/>
                  </a:cubicBezTo>
                  <a:lnTo>
                    <a:pt x="299914" y="997146"/>
                  </a:lnTo>
                  <a:lnTo>
                    <a:pt x="388222" y="1019030"/>
                  </a:lnTo>
                  <a:lnTo>
                    <a:pt x="424766" y="872648"/>
                  </a:lnTo>
                  <a:cubicBezTo>
                    <a:pt x="575313" y="901071"/>
                    <a:pt x="688588" y="889618"/>
                    <a:pt x="736314" y="753376"/>
                  </a:cubicBezTo>
                  <a:cubicBezTo>
                    <a:pt x="774627" y="643808"/>
                    <a:pt x="734398" y="580466"/>
                    <a:pt x="655106" y="539216"/>
                  </a:cubicBezTo>
                  <a:cubicBezTo>
                    <a:pt x="712784" y="525910"/>
                    <a:pt x="756282" y="487930"/>
                    <a:pt x="767880" y="409596"/>
                  </a:cubicBezTo>
                  <a:close/>
                  <a:moveTo>
                    <a:pt x="566110" y="692491"/>
                  </a:moveTo>
                  <a:cubicBezTo>
                    <a:pt x="538770" y="802205"/>
                    <a:pt x="354136" y="742944"/>
                    <a:pt x="294271" y="728077"/>
                  </a:cubicBezTo>
                  <a:lnTo>
                    <a:pt x="342808" y="533615"/>
                  </a:lnTo>
                  <a:cubicBezTo>
                    <a:pt x="402673" y="548545"/>
                    <a:pt x="594678" y="578071"/>
                    <a:pt x="566110" y="692491"/>
                  </a:cubicBezTo>
                  <a:close/>
                  <a:moveTo>
                    <a:pt x="593387" y="407950"/>
                  </a:moveTo>
                  <a:cubicBezTo>
                    <a:pt x="568505" y="507774"/>
                    <a:pt x="414875" y="457050"/>
                    <a:pt x="364963" y="444640"/>
                  </a:cubicBezTo>
                  <a:lnTo>
                    <a:pt x="408962" y="268314"/>
                  </a:lnTo>
                  <a:cubicBezTo>
                    <a:pt x="458790" y="280724"/>
                    <a:pt x="619374" y="303900"/>
                    <a:pt x="593387" y="407950"/>
                  </a:cubicBezTo>
                  <a:close/>
                </a:path>
              </a:pathLst>
            </a:custGeom>
            <a:solidFill>
              <a:srgbClr val="FAFAFA"/>
            </a:solidFill>
            <a:ln w="20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</p:grpSp>
    </p:spTree>
    <p:extLst>
      <p:ext uri="{BB962C8B-B14F-4D97-AF65-F5344CB8AC3E}">
        <p14:creationId xmlns:p14="http://schemas.microsoft.com/office/powerpoint/2010/main" val="56082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164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4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774" y="2325831"/>
              <a:ext cx="6262176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6000" i="1">
                  <a:solidFill>
                    <a:srgbClr val="4D4D4D"/>
                  </a:solidFill>
                  <a:latin typeface="Calibri" panose="020F0502020204030204" pitchFamily="34" charset="0"/>
                </a:rPr>
                <a:t>CAPS-ON OK MYÖS</a:t>
              </a:r>
              <a:endParaRPr lang="en-FI" altLang="en-FI" sz="6000" dirty="0"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986235-E355-E1CA-EFAD-C51B87CEEC38}"/>
              </a:ext>
            </a:extLst>
          </p:cNvPr>
          <p:cNvSpPr/>
          <p:nvPr/>
        </p:nvSpPr>
        <p:spPr>
          <a:xfrm>
            <a:off x="394873" y="0"/>
            <a:ext cx="6480176" cy="3240088"/>
          </a:xfrm>
          <a:custGeom>
            <a:avLst/>
            <a:gdLst>
              <a:gd name="connsiteX0" fmla="*/ 0 w 6480176"/>
              <a:gd name="connsiteY0" fmla="*/ 0 h 3240088"/>
              <a:gd name="connsiteX1" fmla="*/ 6480176 w 6480176"/>
              <a:gd name="connsiteY1" fmla="*/ 0 h 3240088"/>
              <a:gd name="connsiteX2" fmla="*/ 6480176 w 6480176"/>
              <a:gd name="connsiteY2" fmla="*/ 3240088 h 3240088"/>
              <a:gd name="connsiteX3" fmla="*/ 0 w 6480176"/>
              <a:gd name="connsiteY3" fmla="*/ 3240088 h 32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3240088">
                <a:moveTo>
                  <a:pt x="0" y="0"/>
                </a:moveTo>
                <a:lnTo>
                  <a:pt x="6480176" y="0"/>
                </a:lnTo>
                <a:lnTo>
                  <a:pt x="6480176" y="3240088"/>
                </a:lnTo>
                <a:lnTo>
                  <a:pt x="0" y="3240088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161D68-DE97-2ADD-3A61-02953B109729}"/>
              </a:ext>
            </a:extLst>
          </p:cNvPr>
          <p:cNvSpPr/>
          <p:nvPr/>
        </p:nvSpPr>
        <p:spPr>
          <a:xfrm>
            <a:off x="394873" y="417667"/>
            <a:ext cx="6480176" cy="2404752"/>
          </a:xfrm>
          <a:custGeom>
            <a:avLst/>
            <a:gdLst>
              <a:gd name="connsiteX0" fmla="*/ 0 w 6480176"/>
              <a:gd name="connsiteY0" fmla="*/ 0 h 2404752"/>
              <a:gd name="connsiteX1" fmla="*/ 6480176 w 6480176"/>
              <a:gd name="connsiteY1" fmla="*/ 0 h 2404752"/>
              <a:gd name="connsiteX2" fmla="*/ 6480176 w 6480176"/>
              <a:gd name="connsiteY2" fmla="*/ 2404753 h 2404752"/>
              <a:gd name="connsiteX3" fmla="*/ 0 w 6480176"/>
              <a:gd name="connsiteY3" fmla="*/ 2404753 h 240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176" h="2404752">
                <a:moveTo>
                  <a:pt x="0" y="0"/>
                </a:moveTo>
                <a:lnTo>
                  <a:pt x="6480176" y="0"/>
                </a:lnTo>
                <a:lnTo>
                  <a:pt x="6480176" y="2404753"/>
                </a:lnTo>
                <a:lnTo>
                  <a:pt x="0" y="2404753"/>
                </a:lnTo>
                <a:close/>
              </a:path>
            </a:pathLst>
          </a:custGeom>
          <a:noFill/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F0BC6F-B69A-7D76-3911-FD89C5DC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6788"/>
            <a:ext cx="2928832" cy="29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30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1</cp:revision>
  <dcterms:created xsi:type="dcterms:W3CDTF">2024-03-08T20:34:14Z</dcterms:created>
  <dcterms:modified xsi:type="dcterms:W3CDTF">2024-03-16T13:45:45Z</dcterms:modified>
</cp:coreProperties>
</file>