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2"/>
    <p:restoredTop sz="94886"/>
  </p:normalViewPr>
  <p:slideViewPr>
    <p:cSldViewPr snapToGrid="0" snapToObjects="1">
      <p:cViewPr varScale="1">
        <p:scale>
          <a:sx n="85" d="100"/>
          <a:sy n="85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7D50-B6DF-2C42-8C54-92E3257DBB1E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8965-B6B8-D040-9082-CA4815170D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65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98965-B6B8-D040-9082-CA4815170D5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47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98965-B6B8-D040-9082-CA4815170D5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93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7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7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5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6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18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51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7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7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92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745D-F1CF-DD41-B901-D1CD180F6B4D}" type="datetimeFigureOut">
              <a:rPr kumimoji="1" lang="zh-CN" altLang="en-US" smtClean="0"/>
              <a:t>18/3/30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B157-6C14-6F49-8B32-6BB43ED10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3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878543" y="466164"/>
            <a:ext cx="3854824" cy="4491660"/>
            <a:chOff x="1506071" y="466164"/>
            <a:chExt cx="3854824" cy="4491660"/>
          </a:xfrm>
        </p:grpSpPr>
        <p:sp>
          <p:nvSpPr>
            <p:cNvPr id="5" name="矩形 4"/>
            <p:cNvSpPr/>
            <p:nvPr/>
          </p:nvSpPr>
          <p:spPr>
            <a:xfrm>
              <a:off x="1506071" y="466164"/>
              <a:ext cx="3854824" cy="44916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20861" y="634502"/>
              <a:ext cx="261514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ATCGATCGATCG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GATCGATCG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CGA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GAT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CGA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GAT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ATCGATCG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ATC</a:t>
              </a:r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G</a:t>
              </a:r>
              <a:endParaRPr kumimoji="1" lang="zh-CN" altLang="en-US" sz="24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ATCGATCGA</a:t>
              </a:r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TCG</a:t>
              </a:r>
              <a:endParaRPr kumimoji="1" lang="zh-CN" alt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56543" y="634502"/>
              <a:ext cx="261514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endPara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86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/>
        </p:nvGrpSpPr>
        <p:grpSpPr>
          <a:xfrm>
            <a:off x="26362" y="35858"/>
            <a:ext cx="12165638" cy="6633882"/>
            <a:chOff x="26362" y="35858"/>
            <a:chExt cx="12165638" cy="6633882"/>
          </a:xfrm>
        </p:grpSpPr>
        <p:sp>
          <p:nvSpPr>
            <p:cNvPr id="18" name="矩形 17"/>
            <p:cNvSpPr/>
            <p:nvPr/>
          </p:nvSpPr>
          <p:spPr>
            <a:xfrm>
              <a:off x="26362" y="35858"/>
              <a:ext cx="12111851" cy="663388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6669" y="4533874"/>
              <a:ext cx="1192533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kumimoji="1" lang="zh-CN" altLang="en-US" sz="23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bp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reads,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and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size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is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so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total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11</a:t>
              </a:r>
              <a:r>
                <a:rPr kumimoji="1" lang="zh-CN" altLang="en-US" sz="23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(12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-3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+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1).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Notably,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are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theoretically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kumimoji="1" lang="en-US" altLang="zh-CN" sz="2300" b="1" baseline="300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12bp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sequence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with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kmer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size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3.</a:t>
              </a:r>
              <a:endPara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lang="en-US" altLang="zh-CN" sz="2300" dirty="0" err="1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 analysis of 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err="1">
                  <a:latin typeface="Times New Roman" charset="0"/>
                  <a:ea typeface="Times New Roman" charset="0"/>
                  <a:cs typeface="Times New Roman" charset="0"/>
                </a:rPr>
                <a:t>Illumina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 sequences. The heterozygous peak depth is </a:t>
              </a:r>
              <a:r>
                <a:rPr lang="en-US" altLang="zh-CN" sz="2300" b="1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66</a:t>
              </a:r>
              <a:r>
                <a:rPr lang="en-US" altLang="zh-CN" sz="2300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and its corresponding homozygous peak depth is </a:t>
              </a:r>
              <a:r>
                <a:rPr lang="en-US" altLang="zh-CN" sz="2300" b="1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132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. The estimated genome size of 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was calculated as (total number of k-</a:t>
              </a:r>
              <a:r>
                <a:rPr lang="en-US" altLang="zh-CN" sz="2300" dirty="0" err="1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) / (homozygous peak) = 543,136,841,648/132 = </a:t>
              </a:r>
              <a:r>
                <a:rPr lang="en-US" altLang="zh-CN" sz="2300" b="1" dirty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4.11</a:t>
              </a:r>
              <a:r>
                <a:rPr lang="en-US" altLang="zh-CN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Gb.</a:t>
              </a:r>
              <a:endPara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94" y="621375"/>
              <a:ext cx="3197718" cy="3728984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4" name="文本框 13"/>
            <p:cNvSpPr txBox="1"/>
            <p:nvPr/>
          </p:nvSpPr>
          <p:spPr>
            <a:xfrm>
              <a:off x="80149" y="114915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kumimoji="1"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0696" y="658180"/>
              <a:ext cx="8305800" cy="364890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3925996" y="123881"/>
              <a:ext cx="543739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300" b="1" dirty="0" smtClean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kumimoji="1" lang="zh-CN" altLang="en-US" sz="23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81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26362" y="35858"/>
            <a:ext cx="12165638" cy="6633882"/>
            <a:chOff x="26362" y="35858"/>
            <a:chExt cx="12165638" cy="66338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766" y="1306572"/>
              <a:ext cx="8305800" cy="364890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66669" y="4955473"/>
              <a:ext cx="11925331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300" smtClean="0"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b)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analysis of 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Illumina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sequences. The heterozygous peak depth is 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66</a:t>
              </a:r>
              <a:r>
                <a:rPr lang="en-US" altLang="zh-CN" sz="2300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and its corresponding homozygous peak depth is 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132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. The estimated genome size of 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G. </a:t>
              </a:r>
              <a:r>
                <a:rPr lang="en-US" altLang="zh-CN" sz="2300" i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montanum</a:t>
              </a:r>
              <a:r>
                <a:rPr lang="en-US" altLang="zh-CN" sz="2300" i="1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was calculated as (total number of k-</a:t>
              </a:r>
              <a:r>
                <a:rPr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) / (homozygous peak) = 543,136,841,648/132 = </a:t>
              </a:r>
              <a:r>
                <a:rPr lang="en-US" altLang="zh-CN" sz="2300" b="1" dirty="0" smtClean="0">
                  <a:solidFill>
                    <a:schemeClr val="accent2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4.11</a:t>
              </a:r>
              <a:r>
                <a:rPr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Gb.</a:t>
              </a:r>
              <a:endParaRPr kumimoji="1" lang="zh-CN" altLang="en-US" sz="2300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6362" y="35858"/>
              <a:ext cx="12111851" cy="6633882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42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26362" y="382384"/>
            <a:ext cx="12165638" cy="5785659"/>
            <a:chOff x="26362" y="382384"/>
            <a:chExt cx="12165638" cy="5785659"/>
          </a:xfrm>
        </p:grpSpPr>
        <p:sp>
          <p:nvSpPr>
            <p:cNvPr id="18" name="矩形 17"/>
            <p:cNvSpPr/>
            <p:nvPr/>
          </p:nvSpPr>
          <p:spPr>
            <a:xfrm>
              <a:off x="26362" y="382384"/>
              <a:ext cx="12111851" cy="578565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6669" y="4982753"/>
              <a:ext cx="119253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kumimoji="1" lang="zh-CN" altLang="en-US" sz="23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bp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reads,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and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size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is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so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total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10</a:t>
              </a:r>
              <a:r>
                <a:rPr kumimoji="1" lang="zh-CN" altLang="en-US" sz="23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(12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-3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+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1).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Notably,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there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are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theoretically</a:t>
              </a:r>
              <a:r>
                <a:rPr kumimoji="1" lang="en-US" altLang="zh-CN" sz="2300" b="1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12</a:t>
              </a:r>
              <a:r>
                <a:rPr kumimoji="1" lang="en-US" altLang="zh-CN" sz="2300" b="1" baseline="30000" dirty="0" smtClean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k-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mers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for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12bp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sequence</a:t>
              </a:r>
              <a:r>
                <a:rPr kumimoji="1" lang="zh-CN" altLang="en-US" sz="23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with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kmer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size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as</a:t>
              </a:r>
              <a:r>
                <a:rPr kumimoji="1" lang="zh-CN" altLang="en-US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kumimoji="1" lang="en-US" altLang="zh-CN" sz="2300" dirty="0" smtClean="0">
                  <a:latin typeface="Times New Roman" charset="0"/>
                  <a:ea typeface="Times New Roman" charset="0"/>
                  <a:cs typeface="Times New Roman" charset="0"/>
                </a:rPr>
                <a:t>3.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967" y="830326"/>
              <a:ext cx="3197718" cy="3728984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3391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226</Words>
  <Application>Microsoft Macintosh PowerPoint</Application>
  <PresentationFormat>宽屏</PresentationFormat>
  <Paragraphs>30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</cp:revision>
  <dcterms:created xsi:type="dcterms:W3CDTF">2018-03-29T08:53:04Z</dcterms:created>
  <dcterms:modified xsi:type="dcterms:W3CDTF">2018-03-30T09:06:33Z</dcterms:modified>
</cp:coreProperties>
</file>