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906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orient="horz" pos="119">
          <p15:clr>
            <a:srgbClr val="A4A3A4"/>
          </p15:clr>
        </p15:guide>
        <p15:guide id="3" orient="horz" pos="3974">
          <p15:clr>
            <a:srgbClr val="A4A3A4"/>
          </p15:clr>
        </p15:guide>
        <p15:guide id="4" orient="horz" pos="3884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754">
          <p15:clr>
            <a:srgbClr val="A4A3A4"/>
          </p15:clr>
        </p15:guide>
        <p15:guide id="7" pos="262">
          <p15:clr>
            <a:srgbClr val="A4A3A4"/>
          </p15:clr>
        </p15:guide>
        <p15:guide id="8" pos="5978">
          <p15:clr>
            <a:srgbClr val="A4A3A4"/>
          </p15:clr>
        </p15:guide>
        <p15:guide id="9" pos="3120">
          <p15:clr>
            <a:srgbClr val="A4A3A4"/>
          </p15:clr>
        </p15:guide>
        <p15:guide id="10" pos="988">
          <p15:clr>
            <a:srgbClr val="A4A3A4"/>
          </p15:clr>
        </p15:guide>
        <p15:guide id="11" pos="2167">
          <p15:clr>
            <a:srgbClr val="A4A3A4"/>
          </p15:clr>
        </p15:guide>
      </p15:sldGuideLst>
    </p:ext>
    <p:ext uri="{2D200454-40CA-4A62-9FC3-DE9A4176ACB9}">
      <p15:notesGuideLst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GoogleSlidesCustomDataVersion2">
      <go:slidesCustomData xmlns:go="http://customooxmlschemas.google.com/" r:id="rId15" roundtripDataSignature="AMtx7mgbjyHfJp1PrYajWlxConR8f25K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119" orient="horz"/>
        <p:guide pos="3974" orient="horz"/>
        <p:guide pos="3884" orient="horz"/>
        <p:guide pos="663" orient="horz"/>
        <p:guide pos="754" orient="horz"/>
        <p:guide pos="262"/>
        <p:guide pos="5978"/>
        <p:guide pos="3120"/>
        <p:guide pos="988"/>
        <p:guide pos="216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6" orient="horz"/>
        <p:guide pos="2141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711200" y="744538"/>
            <a:ext cx="5376863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415925" y="1557338"/>
            <a:ext cx="9074150" cy="1008062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b="0" sz="1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11"/>
          <p:cNvSpPr txBox="1"/>
          <p:nvPr/>
        </p:nvSpPr>
        <p:spPr>
          <a:xfrm>
            <a:off x="7041232" y="6591343"/>
            <a:ext cx="266365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D4D4D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 Copyright ILJIN C&amp;S Corporation 2016</a:t>
            </a:r>
            <a:endParaRPr b="0" i="0" sz="1000" u="none" cap="none" strike="noStrike">
              <a:solidFill>
                <a:srgbClr val="4D4D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" name="Google Shape;22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457" y="6587843"/>
            <a:ext cx="1014430" cy="1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23;p11"/>
          <p:cNvCxnSpPr/>
          <p:nvPr/>
        </p:nvCxnSpPr>
        <p:spPr>
          <a:xfrm>
            <a:off x="0" y="6525344"/>
            <a:ext cx="9906000" cy="0"/>
          </a:xfrm>
          <a:prstGeom prst="straightConnector1">
            <a:avLst/>
          </a:prstGeom>
          <a:noFill/>
          <a:ln cap="flat" cmpd="sng" w="317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11"/>
          <p:cNvSpPr/>
          <p:nvPr/>
        </p:nvSpPr>
        <p:spPr>
          <a:xfrm>
            <a:off x="0" y="4868"/>
            <a:ext cx="9906000" cy="260350"/>
          </a:xfrm>
          <a:prstGeom prst="rect">
            <a:avLst/>
          </a:prstGeom>
          <a:solidFill>
            <a:srgbClr val="D9D9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11"/>
          <p:cNvSpPr/>
          <p:nvPr/>
        </p:nvSpPr>
        <p:spPr>
          <a:xfrm>
            <a:off x="1520825" y="4868"/>
            <a:ext cx="8385176" cy="260350"/>
          </a:xfrm>
          <a:prstGeom prst="rect">
            <a:avLst/>
          </a:prstGeom>
          <a:solidFill>
            <a:srgbClr val="FE7D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2222499" y="4868"/>
            <a:ext cx="7683501" cy="260350"/>
          </a:xfrm>
          <a:prstGeom prst="rect">
            <a:avLst/>
          </a:prstGeom>
          <a:solidFill>
            <a:srgbClr val="0C41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1568450" y="765175"/>
            <a:ext cx="1871663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" type="body"/>
          </p:nvPr>
        </p:nvSpPr>
        <p:spPr>
          <a:xfrm rot="5400000">
            <a:off x="2397125" y="-855662"/>
            <a:ext cx="5111750" cy="9074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 rot="5400000">
            <a:off x="5619750" y="2366963"/>
            <a:ext cx="5472113" cy="2268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" type="body"/>
          </p:nvPr>
        </p:nvSpPr>
        <p:spPr>
          <a:xfrm rot="5400000">
            <a:off x="1006475" y="174625"/>
            <a:ext cx="5472113" cy="665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1568450" y="765175"/>
            <a:ext cx="1871663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415925" y="1125538"/>
            <a:ext cx="90741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»"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676275" y="1709738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676275" y="4589463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1568450" y="765175"/>
            <a:ext cx="1871663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415925" y="1125538"/>
            <a:ext cx="446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5029200" y="1125538"/>
            <a:ext cx="4460875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682625" y="365125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682625" y="1681163"/>
            <a:ext cx="41910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682625" y="2505075"/>
            <a:ext cx="419100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5014913" y="1681163"/>
            <a:ext cx="42116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5014913" y="2505075"/>
            <a:ext cx="42116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568450" y="765175"/>
            <a:ext cx="1871663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8"/>
          <p:cNvSpPr txBox="1"/>
          <p:nvPr>
            <p:ph idx="1" type="body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5" name="Google Shape;55;p18"/>
          <p:cNvSpPr txBox="1"/>
          <p:nvPr>
            <p:ph idx="2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type="title"/>
          </p:nvPr>
        </p:nvSpPr>
        <p:spPr>
          <a:xfrm>
            <a:off x="682625" y="457200"/>
            <a:ext cx="319405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/>
          <p:nvPr>
            <p:ph idx="2" type="pic"/>
          </p:nvPr>
        </p:nvSpPr>
        <p:spPr>
          <a:xfrm>
            <a:off x="4211638" y="987425"/>
            <a:ext cx="5014912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682625" y="2057400"/>
            <a:ext cx="3194050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None/>
              <a:defRPr sz="1600"/>
            </a:lvl1pPr>
            <a:lvl2pPr indent="-228600" lvl="1" marL="914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None/>
              <a:defRPr sz="1400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568450" y="765175"/>
            <a:ext cx="1871663" cy="287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100" u="none" cap="none" strike="noStrik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415925" y="1125538"/>
            <a:ext cx="9074150" cy="5111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•"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30200" lvl="1" marL="914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lgun Gothic"/>
              <a:buChar char="–"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17500" lvl="2" marL="1371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lgun Gothic"/>
              <a:buChar char="•"/>
              <a:defRPr b="1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048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–"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048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»"/>
              <a:defRPr b="1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" name="Google Shape;13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27050" y="333375"/>
            <a:ext cx="954088" cy="57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457" y="6587843"/>
            <a:ext cx="1014430" cy="144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10"/>
          <p:cNvCxnSpPr/>
          <p:nvPr/>
        </p:nvCxnSpPr>
        <p:spPr>
          <a:xfrm>
            <a:off x="0" y="6525344"/>
            <a:ext cx="9906000" cy="0"/>
          </a:xfrm>
          <a:prstGeom prst="straightConnector1">
            <a:avLst/>
          </a:prstGeom>
          <a:noFill/>
          <a:ln cap="flat" cmpd="sng" w="317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10"/>
          <p:cNvSpPr txBox="1"/>
          <p:nvPr/>
        </p:nvSpPr>
        <p:spPr>
          <a:xfrm>
            <a:off x="7041232" y="6591343"/>
            <a:ext cx="266365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4D4D4D"/>
                </a:solidFill>
                <a:latin typeface="Malgun Gothic"/>
                <a:ea typeface="Malgun Gothic"/>
                <a:cs typeface="Malgun Gothic"/>
                <a:sym typeface="Malgun Gothic"/>
              </a:rPr>
              <a:t>ⓒ Copyright ILJIN C&amp;S Corporation 2016</a:t>
            </a:r>
            <a:endParaRPr b="0" i="0" sz="1000" u="none" cap="none" strike="noStrike">
              <a:solidFill>
                <a:srgbClr val="4D4D4D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/>
        </p:nvSpPr>
        <p:spPr>
          <a:xfrm>
            <a:off x="0" y="1700808"/>
            <a:ext cx="9906000" cy="1512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37175" lIns="75725" spcFirstLastPara="1" rIns="75725" wrap="square" tIns="371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 입찰 – 개발반영 메뉴얼</a:t>
            </a:r>
            <a:endParaRPr b="1" i="0" sz="36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Google Shape;75;p1"/>
          <p:cNvGrpSpPr/>
          <p:nvPr/>
        </p:nvGrpSpPr>
        <p:grpSpPr>
          <a:xfrm>
            <a:off x="1568624" y="3068960"/>
            <a:ext cx="6768752" cy="72008"/>
            <a:chOff x="0" y="3384674"/>
            <a:chExt cx="9906001" cy="260350"/>
          </a:xfrm>
        </p:grpSpPr>
        <p:sp>
          <p:nvSpPr>
            <p:cNvPr id="76" name="Google Shape;76;p1"/>
            <p:cNvSpPr/>
            <p:nvPr/>
          </p:nvSpPr>
          <p:spPr>
            <a:xfrm>
              <a:off x="0" y="3384674"/>
              <a:ext cx="9906000" cy="260350"/>
            </a:xfrm>
            <a:prstGeom prst="rect">
              <a:avLst/>
            </a:prstGeom>
            <a:solidFill>
              <a:srgbClr val="D9D9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1520825" y="3384674"/>
              <a:ext cx="8385176" cy="260350"/>
            </a:xfrm>
            <a:prstGeom prst="rect">
              <a:avLst/>
            </a:prstGeom>
            <a:solidFill>
              <a:srgbClr val="FE7D1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2222499" y="3384674"/>
              <a:ext cx="7683501" cy="260350"/>
            </a:xfrm>
            <a:prstGeom prst="rect">
              <a:avLst/>
            </a:prstGeom>
            <a:solidFill>
              <a:srgbClr val="0C419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9" name="Google Shape;79;p1"/>
          <p:cNvSpPr/>
          <p:nvPr/>
        </p:nvSpPr>
        <p:spPr>
          <a:xfrm>
            <a:off x="0" y="-99392"/>
            <a:ext cx="9906000" cy="260350"/>
          </a:xfrm>
          <a:prstGeom prst="rect">
            <a:avLst/>
          </a:prstGeom>
          <a:solidFill>
            <a:srgbClr val="D9D9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1520825" y="-99392"/>
            <a:ext cx="8385176" cy="260350"/>
          </a:xfrm>
          <a:prstGeom prst="rect">
            <a:avLst/>
          </a:prstGeom>
          <a:solidFill>
            <a:srgbClr val="FE7D1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2222499" y="-99392"/>
            <a:ext cx="7683501" cy="260350"/>
          </a:xfrm>
          <a:prstGeom prst="rect">
            <a:avLst/>
          </a:prstGeom>
          <a:solidFill>
            <a:srgbClr val="0C419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4212812" y="4437112"/>
            <a:ext cx="124264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2024.03.22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/>
          <p:nvPr/>
        </p:nvSpPr>
        <p:spPr>
          <a:xfrm>
            <a:off x="632520" y="1196752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개발(168.126.74.44:22222) 서버 – filezilla , putty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2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접속 정보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60512" y="1556792"/>
            <a:ext cx="6336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 같이 원격 세션을 생성해준다.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 MobaXterm 이 설치되어 있는 경우 PuTTY, FileZilla 를 실행하지 않아도 된다. 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1593" y="2996570"/>
            <a:ext cx="4502646" cy="2758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5043" y="3014188"/>
            <a:ext cx="2814027" cy="275135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1187978" y="2682578"/>
            <a:ext cx="633670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PuTTY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4593331" y="2688340"/>
            <a:ext cx="45162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FileZilla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632520" y="1196752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개발(168.126.74.44:22222) 서버 – MobaXterm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접속 정보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560512" y="1556792"/>
            <a:ext cx="6336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이미지와 같이 원격 세션을 생성해준다.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( PuTTY, FileZilla가 설치되어 있는 경우 MobaXterm을 실행하지 않아도 된다. )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076" y="2220012"/>
            <a:ext cx="4680527" cy="379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80" y="2708920"/>
            <a:ext cx="4480877" cy="289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337" y="1554219"/>
            <a:ext cx="8300511" cy="34524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632520" y="1196752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(168.126.74.44:22222) 개발 서버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4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서비스 파일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3930666" y="4058966"/>
            <a:ext cx="678348" cy="144016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719380" y="5229200"/>
            <a:ext cx="85695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/data/apps/ebid/ebid.jar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전자입찰 jar 파일 위치</a:t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/>
        </p:nvSpPr>
        <p:spPr>
          <a:xfrm>
            <a:off x="415925" y="1052736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전자입찰  ebid.jar 생성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75" y="3857270"/>
            <a:ext cx="5317675" cy="160890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5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- 배포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895205" y="5534749"/>
            <a:ext cx="665732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gradle –framework – task - build – bootjar 더블클릭</a:t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project_root\build\libs\api.jar (생성확인)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이름변경 ebid.jar</a:t>
            </a:r>
            <a:endParaRPr/>
          </a:p>
        </p:txBody>
      </p:sp>
      <p:sp>
        <p:nvSpPr>
          <p:cNvPr id="124" name="Google Shape;124;p5"/>
          <p:cNvSpPr txBox="1"/>
          <p:nvPr/>
        </p:nvSpPr>
        <p:spPr>
          <a:xfrm>
            <a:off x="6025484" y="1336892"/>
            <a:ext cx="43466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개발: spring.profiles.active=dev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설정 후 bootJar 실행</a:t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079" y="1425035"/>
            <a:ext cx="5500042" cy="33909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2567683" y="1745657"/>
            <a:ext cx="1656184" cy="144016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6393160" y="5234018"/>
            <a:ext cx="1656184" cy="144016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1144391" y="3311855"/>
            <a:ext cx="1216321" cy="154793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/>
        </p:nvSpPr>
        <p:spPr>
          <a:xfrm>
            <a:off x="632520" y="1196750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전자입찰(168.126.74.44:22222) 개발 서버에 생성한 .jar 파일 배포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/home/iljinadmin/ 경로에 ebid.jar 붙여넣기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cp ebid.jar /data/apps/ebid/ 경로로 복사붙여넣기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/data/apps/ebid/ 경로에 ebid.jar 복사 되었는지 확인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/data/apps/ebid/ 경로 빠져나온 후 sudo systemctl restart ebid-back.service 실행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(** 백단 재기동 명령어)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6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6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BackEnd - 배포</a:t>
            </a:r>
            <a:endParaRPr/>
          </a:p>
        </p:txBody>
      </p:sp>
      <p:pic>
        <p:nvPicPr>
          <p:cNvPr id="136" name="Google Shape;1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528" y="3933056"/>
            <a:ext cx="8937886" cy="269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9064" y="3749633"/>
            <a:ext cx="3645199" cy="24091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632520" y="1268760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FrontEnd Build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7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 - 배포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-6143" y="5013176"/>
            <a:ext cx="665732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터미널 – npm run build:development 입력 - 엔터</a:t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project_root\dist\ (생성확인)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5296414" y="3044021"/>
            <a:ext cx="678348" cy="109773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5974762" y="4449109"/>
            <a:ext cx="1930566" cy="1709661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48" name="Google Shape;14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205" y="1609881"/>
            <a:ext cx="589597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632520" y="1196750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전자입찰(168.126.74.44:22222) 개발 서버에 생성한 리소스 파일 배포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8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 - 배포</a:t>
            </a:r>
            <a:endParaRPr/>
          </a:p>
        </p:txBody>
      </p:sp>
      <p:sp>
        <p:nvSpPr>
          <p:cNvPr id="156" name="Google Shape;156;p8"/>
          <p:cNvSpPr/>
          <p:nvPr/>
        </p:nvSpPr>
        <p:spPr>
          <a:xfrm>
            <a:off x="1280592" y="3760139"/>
            <a:ext cx="1440160" cy="100909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57" name="Google Shape;157;p8"/>
          <p:cNvSpPr txBox="1"/>
          <p:nvPr/>
        </p:nvSpPr>
        <p:spPr>
          <a:xfrm>
            <a:off x="5745088" y="1700808"/>
            <a:ext cx="39604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Dist 폴더 자체를 front.tar 로 압축</a:t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   (**압축형식 .tar)</a:t>
            </a:r>
            <a:endParaRPr b="1" sz="1800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552" y="1548285"/>
            <a:ext cx="4287226" cy="41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/>
          <p:nvPr/>
        </p:nvSpPr>
        <p:spPr>
          <a:xfrm>
            <a:off x="1280592" y="3861048"/>
            <a:ext cx="3917410" cy="1837587"/>
          </a:xfrm>
          <a:prstGeom prst="rect">
            <a:avLst/>
          </a:prstGeom>
          <a:noFill/>
          <a:ln cap="flat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/>
        </p:nvSpPr>
        <p:spPr>
          <a:xfrm>
            <a:off x="632520" y="1196750"/>
            <a:ext cx="7921625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전자입찰(168.126.74.44:22222) 개발 서버에 생성한 front.tar 파일 배포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/home/iljinadmin/ 경로에 front.tar 붙여넣기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Sudo cp front.tar /etc/nginx/ 경로로 복사붙여넣기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/etc/nginx/ 경로에 front.tar 복사 되었는지 확인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1524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ulim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28600" lvl="0" marL="2286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AutoNum type="arabicPeriod"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/etc/nginx/ 경로에서 sudo sh front-tar.sh 실행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(** 프론트 리소스 파일 배포 명령어)</a:t>
            </a:r>
            <a:endParaRPr/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9"/>
          <p:cNvSpPr txBox="1"/>
          <p:nvPr>
            <p:ph idx="12" type="sldNum"/>
          </p:nvPr>
        </p:nvSpPr>
        <p:spPr>
          <a:xfrm>
            <a:off x="4448175" y="6551848"/>
            <a:ext cx="1011238" cy="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9"/>
          <p:cNvSpPr txBox="1"/>
          <p:nvPr>
            <p:ph type="ctrTitle"/>
          </p:nvPr>
        </p:nvSpPr>
        <p:spPr>
          <a:xfrm>
            <a:off x="415925" y="549275"/>
            <a:ext cx="9074150" cy="43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 - 배포</a:t>
            </a:r>
            <a:endParaRPr/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520" y="4005064"/>
            <a:ext cx="8777173" cy="287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2005-04-20T05:35:51Z</dcterms:created>
  <dc:creator>IBM_USER</dc:creator>
</cp:coreProperties>
</file>