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2" r:id="rId1"/>
  </p:sldMasterIdLst>
  <p:notesMasterIdLst>
    <p:notesMasterId r:id="rId6"/>
  </p:notesMasterIdLst>
  <p:sldIdLst>
    <p:sldId id="256" r:id="rId2"/>
    <p:sldId id="257" r:id="rId3"/>
    <p:sldId id="260" r:id="rId4"/>
    <p:sldId id="301" r:id="rId5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86" userDrawn="1">
          <p15:clr>
            <a:srgbClr val="A4A3A4"/>
          </p15:clr>
        </p15:guide>
        <p15:guide id="2" pos="3120">
          <p15:clr>
            <a:srgbClr val="A4A3A4"/>
          </p15:clr>
        </p15:guide>
        <p15:guide id="3" pos="706" userDrawn="1">
          <p15:clr>
            <a:srgbClr val="A4A3A4"/>
          </p15:clr>
        </p15:guide>
        <p15:guide id="4" orient="horz" pos="10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FF"/>
    <a:srgbClr val="0067FF"/>
    <a:srgbClr val="3498DC"/>
    <a:srgbClr val="00C1FF"/>
    <a:srgbClr val="F77509"/>
    <a:srgbClr val="1158C1"/>
    <a:srgbClr val="24A2DD"/>
    <a:srgbClr val="5876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536" y="102"/>
      </p:cViewPr>
      <p:guideLst>
        <p:guide orient="horz" pos="686"/>
        <p:guide pos="3120"/>
        <p:guide pos="706"/>
        <p:guide orient="horz" pos="1049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8" d="100"/>
          <a:sy n="88" d="100"/>
        </p:scale>
        <p:origin x="3822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B7E6A-1966-4574-9290-B9C3AE20DB46}" type="datetimeFigureOut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6E2D3-C124-4793-A71F-DB0A840C146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002573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sv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84994507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34616004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67231891"/>
      </p:ext>
    </p:extLst>
  </p:cSld>
  <p:clrMapOvr>
    <a:masterClrMapping/>
  </p:clrMapOvr>
  <p:timing>
    <p:tnLst>
      <p:par>
        <p:cTn id="1" dur="indefinite" restart="never" nodeType="tmRoot"/>
      </p:par>
    </p:tnLst>
  </p:timing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F4A4489F-5F6C-4006-8353-A3FA1A906B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92"/>
          <a:stretch/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FFED176E-9F2E-4599-81A0-D42AEB715289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1403" y="3267971"/>
            <a:ext cx="4448940" cy="2962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36270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E9180FC-6904-4C48-821A-3CA56A18948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6EC22450-6FAA-44A4-BC56-24E0CF699C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p:blipFill>
        <p:spPr>
          <a:xfrm>
            <a:off x="6577380" y="3908142"/>
            <a:ext cx="2695106" cy="2047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625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5E9F-7D5E-4DCA-BF00-4EE989364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6" y="0"/>
            <a:ext cx="6727615" cy="549275"/>
          </a:xfrm>
        </p:spPr>
        <p:txBody>
          <a:bodyPr>
            <a:normAutofit/>
          </a:bodyPr>
          <a:lstStyle>
            <a:lvl1pPr>
              <a:defRPr sz="2438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0C72E7D0-C30E-4F3B-9D32-6509FBD9A563}"/>
              </a:ext>
            </a:extLst>
          </p:cNvPr>
          <p:cNvGrpSpPr/>
          <p:nvPr userDrawn="1"/>
        </p:nvGrpSpPr>
        <p:grpSpPr>
          <a:xfrm>
            <a:off x="170866" y="549652"/>
            <a:ext cx="9576000" cy="81915"/>
            <a:chOff x="292359" y="692526"/>
            <a:chExt cx="11697478" cy="81915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82044DA-2B03-48A6-8AD4-160DA3A5645F}"/>
                </a:ext>
              </a:extLst>
            </p:cNvPr>
            <p:cNvSpPr/>
            <p:nvPr userDrawn="1"/>
          </p:nvSpPr>
          <p:spPr>
            <a:xfrm>
              <a:off x="292359" y="692526"/>
              <a:ext cx="4904792" cy="81915"/>
            </a:xfrm>
            <a:prstGeom prst="rect">
              <a:avLst/>
            </a:prstGeom>
            <a:solidFill>
              <a:srgbClr val="0067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4E33884D-8791-4410-8B1E-2B1CF787AE6C}"/>
                </a:ext>
              </a:extLst>
            </p:cNvPr>
            <p:cNvSpPr/>
            <p:nvPr userDrawn="1"/>
          </p:nvSpPr>
          <p:spPr>
            <a:xfrm>
              <a:off x="9321282" y="692526"/>
              <a:ext cx="2668555" cy="81915"/>
            </a:xfrm>
            <a:prstGeom prst="rect">
              <a:avLst/>
            </a:prstGeom>
            <a:solidFill>
              <a:srgbClr val="5876F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ECA5E797-D7D1-4622-AF12-660FB85D3A2A}"/>
                </a:ext>
              </a:extLst>
            </p:cNvPr>
            <p:cNvSpPr/>
            <p:nvPr userDrawn="1"/>
          </p:nvSpPr>
          <p:spPr>
            <a:xfrm>
              <a:off x="5164495" y="692526"/>
              <a:ext cx="4156787" cy="81915"/>
            </a:xfrm>
            <a:prstGeom prst="rect">
              <a:avLst/>
            </a:prstGeom>
            <a:solidFill>
              <a:srgbClr val="00C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</p:grpSp>
      <p:sp>
        <p:nvSpPr>
          <p:cNvPr id="18" name="텍스트 개체 틀 17">
            <a:extLst>
              <a:ext uri="{FF2B5EF4-FFF2-40B4-BE49-F238E27FC236}">
                <a16:creationId xmlns:a16="http://schemas.microsoft.com/office/drawing/2014/main" id="{7C2EC4F6-B662-49DD-8358-4FF7071DE16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331744" y="111686"/>
            <a:ext cx="2514774" cy="430703"/>
          </a:xfrm>
        </p:spPr>
        <p:txBody>
          <a:bodyPr anchor="b">
            <a:normAutofit/>
          </a:bodyPr>
          <a:lstStyle>
            <a:lvl1pPr marL="0" indent="0" algn="r">
              <a:buNone/>
              <a:defRPr sz="1463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 lvl="0"/>
            <a:r>
              <a:rPr lang="ko-KR" altLang="en-US" dirty="0"/>
              <a:t>소제목입력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04C0C1C-62CD-47BF-9D01-638A3D52E295}"/>
              </a:ext>
            </a:extLst>
          </p:cNvPr>
          <p:cNvSpPr txBox="1"/>
          <p:nvPr userDrawn="1"/>
        </p:nvSpPr>
        <p:spPr>
          <a:xfrm>
            <a:off x="0" y="6582205"/>
            <a:ext cx="9906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A0FD75E1-2F11-46BF-B0F1-DA14EF3BE7F9}" type="slidenum">
              <a:rPr lang="ko-KR" altLang="en-US" sz="1200" smtClean="0">
                <a:latin typeface="+mj-ea"/>
                <a:ea typeface="+mj-ea"/>
              </a:rPr>
              <a:pPr algn="ctr"/>
              <a:t>‹#›</a:t>
            </a:fld>
            <a:r>
              <a:rPr lang="ko-KR" altLang="en-US" sz="1200" dirty="0">
                <a:latin typeface="+mj-ea"/>
                <a:ea typeface="+mj-ea"/>
              </a:rPr>
              <a:t> </a:t>
            </a:r>
            <a:r>
              <a:rPr lang="en-US" altLang="ko-KR" sz="1200" dirty="0">
                <a:latin typeface="+mj-ea"/>
                <a:ea typeface="+mj-ea"/>
              </a:rPr>
              <a:t>/ </a:t>
            </a:r>
            <a:r>
              <a:rPr lang="en-US" altLang="ko-KR" sz="1200" dirty="0" smtClean="0">
                <a:latin typeface="+mj-ea"/>
                <a:ea typeface="+mj-ea"/>
              </a:rPr>
              <a:t>57</a:t>
            </a:r>
            <a:endParaRPr lang="ko-KR" altLang="en-US" sz="1200" dirty="0">
              <a:latin typeface="+mj-ea"/>
              <a:ea typeface="+mj-ea"/>
            </a:endParaRPr>
          </a:p>
        </p:txBody>
      </p:sp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042" y="6408810"/>
            <a:ext cx="866513" cy="36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1192466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346">
          <p15:clr>
            <a:srgbClr val="FBAE40"/>
          </p15:clr>
        </p15:guide>
        <p15:guide id="2" orient="horz" pos="572">
          <p15:clr>
            <a:srgbClr val="FBAE40"/>
          </p15:clr>
        </p15:guide>
        <p15:guide id="3" pos="6136">
          <p15:clr>
            <a:srgbClr val="FBAE40"/>
          </p15:clr>
        </p15:guide>
        <p15:guide id="4" pos="10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1285990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7523177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2733768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73744121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90012412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17845934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6385580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dirty="0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1258233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A420DD-147D-40D0-A79C-BBAA5A49CC56}" type="datetime1">
              <a:rPr lang="ko-KR" altLang="en-US" smtClean="0"/>
              <a:t>2024-03-08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9CFA43-87B5-408F-A377-A32D45059CF1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768013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  <p:sldLayoutId id="2147483664" r:id="rId12"/>
    <p:sldLayoutId id="2147483665" r:id="rId13"/>
    <p:sldLayoutId id="2147483666" r:id="rId14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71A1A815-6918-41FC-B337-9D0D47CC1E5F}"/>
              </a:ext>
            </a:extLst>
          </p:cNvPr>
          <p:cNvSpPr txBox="1"/>
          <p:nvPr/>
        </p:nvSpPr>
        <p:spPr>
          <a:xfrm>
            <a:off x="564281" y="1788227"/>
            <a:ext cx="600585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b="1" spc="-244" dirty="0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rgbClr val="1158C1"/>
                </a:solidFill>
                <a:latin typeface="+mj-ea"/>
                <a:ea typeface="+mj-ea"/>
              </a:rPr>
              <a:t>일진그룹</a:t>
            </a:r>
            <a:endParaRPr lang="ko-KR" altLang="en-US" sz="2800" b="1" spc="-244" dirty="0">
              <a:ln>
                <a:solidFill>
                  <a:schemeClr val="accent1">
                    <a:lumMod val="50000"/>
                    <a:alpha val="0"/>
                  </a:schemeClr>
                </a:solidFill>
              </a:ln>
              <a:solidFill>
                <a:srgbClr val="1158C1"/>
              </a:solidFill>
              <a:latin typeface="+mj-ea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6171F5-00D7-442E-A48C-432F60D3659E}"/>
              </a:ext>
            </a:extLst>
          </p:cNvPr>
          <p:cNvSpPr txBox="1"/>
          <p:nvPr/>
        </p:nvSpPr>
        <p:spPr>
          <a:xfrm>
            <a:off x="564282" y="2410051"/>
            <a:ext cx="318791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4000" b="1" dirty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latin typeface="+mj-ea"/>
                <a:ea typeface="+mj-ea"/>
              </a:rPr>
              <a:t>사용자 교육</a:t>
            </a:r>
            <a:endParaRPr lang="ko-KR" altLang="en-US" sz="40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699C61-D210-488B-9341-18957576DD1A}"/>
              </a:ext>
            </a:extLst>
          </p:cNvPr>
          <p:cNvSpPr txBox="1"/>
          <p:nvPr/>
        </p:nvSpPr>
        <p:spPr>
          <a:xfrm>
            <a:off x="564282" y="3225567"/>
            <a:ext cx="328195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2000" b="1" dirty="0" smtClean="0">
                <a:ln>
                  <a:solidFill>
                    <a:schemeClr val="accent1">
                      <a:lumMod val="50000"/>
                      <a:alpha val="0"/>
                    </a:schemeClr>
                  </a:solidFill>
                </a:ln>
                <a:solidFill>
                  <a:schemeClr val="bg2">
                    <a:lumMod val="50000"/>
                  </a:schemeClr>
                </a:solidFill>
                <a:latin typeface="+mj-ea"/>
                <a:ea typeface="+mj-ea"/>
              </a:rPr>
              <a:t>2022.06</a:t>
            </a:r>
            <a:endParaRPr lang="ko-KR" altLang="en-US" sz="2000" b="1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E6A685F-EF76-45FA-8BD9-8D3E62521ED6}"/>
              </a:ext>
            </a:extLst>
          </p:cNvPr>
          <p:cNvGrpSpPr/>
          <p:nvPr/>
        </p:nvGrpSpPr>
        <p:grpSpPr>
          <a:xfrm rot="10800000">
            <a:off x="668598" y="3038268"/>
            <a:ext cx="4572000" cy="45719"/>
            <a:chOff x="3856722" y="3181864"/>
            <a:chExt cx="5735159" cy="0"/>
          </a:xfrm>
        </p:grpSpPr>
        <p:cxnSp>
          <p:nvCxnSpPr>
            <p:cNvPr id="7" name="직선 연결선 6">
              <a:extLst>
                <a:ext uri="{FF2B5EF4-FFF2-40B4-BE49-F238E27FC236}">
                  <a16:creationId xmlns:a16="http://schemas.microsoft.com/office/drawing/2014/main" id="{CB703A55-76B2-4BEF-81BD-0AD282ACFCC3}"/>
                </a:ext>
              </a:extLst>
            </p:cNvPr>
            <p:cNvCxnSpPr/>
            <p:nvPr/>
          </p:nvCxnSpPr>
          <p:spPr>
            <a:xfrm>
              <a:off x="3856722" y="3181864"/>
              <a:ext cx="1362978" cy="0"/>
            </a:xfrm>
            <a:prstGeom prst="line">
              <a:avLst/>
            </a:prstGeom>
            <a:ln w="19050">
              <a:solidFill>
                <a:srgbClr val="33B5B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직선 연결선 7">
              <a:extLst>
                <a:ext uri="{FF2B5EF4-FFF2-40B4-BE49-F238E27FC236}">
                  <a16:creationId xmlns:a16="http://schemas.microsoft.com/office/drawing/2014/main" id="{6481E5D8-FDC6-4B0B-A62A-56729C39CBDF}"/>
                </a:ext>
              </a:extLst>
            </p:cNvPr>
            <p:cNvCxnSpPr/>
            <p:nvPr/>
          </p:nvCxnSpPr>
          <p:spPr>
            <a:xfrm>
              <a:off x="5190428" y="3181864"/>
              <a:ext cx="3038475" cy="0"/>
            </a:xfrm>
            <a:prstGeom prst="line">
              <a:avLst/>
            </a:prstGeom>
            <a:ln w="19050">
              <a:solidFill>
                <a:srgbClr val="00ADE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02D8C128-FDD7-4351-A9BB-CBE594DDE5BC}"/>
                </a:ext>
              </a:extLst>
            </p:cNvPr>
            <p:cNvCxnSpPr/>
            <p:nvPr/>
          </p:nvCxnSpPr>
          <p:spPr>
            <a:xfrm>
              <a:off x="8029303" y="3181864"/>
              <a:ext cx="1562578" cy="0"/>
            </a:xfrm>
            <a:prstGeom prst="line">
              <a:avLst/>
            </a:prstGeom>
            <a:ln w="19050">
              <a:solidFill>
                <a:srgbClr val="526C7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72" y="404842"/>
            <a:ext cx="1930668" cy="1241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8722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4E287C51-6854-4063-83A9-C424AE4F74C7}"/>
              </a:ext>
            </a:extLst>
          </p:cNvPr>
          <p:cNvSpPr txBox="1"/>
          <p:nvPr/>
        </p:nvSpPr>
        <p:spPr>
          <a:xfrm>
            <a:off x="796309" y="895155"/>
            <a:ext cx="1543628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E876DB3-BA52-4D08-A0F2-DDBCD9D272AE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일진그룹 </a:t>
            </a:r>
            <a:r>
              <a:rPr lang="ko-KR" altLang="en-US" sz="1788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사용자 </a:t>
            </a:r>
            <a:r>
              <a:rPr lang="ko-KR" altLang="en-US" sz="1788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교육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D4C09-D77C-4A03-84FE-CAA85F89B8E8}"/>
              </a:ext>
            </a:extLst>
          </p:cNvPr>
          <p:cNvGrpSpPr/>
          <p:nvPr/>
        </p:nvGrpSpPr>
        <p:grpSpPr>
          <a:xfrm>
            <a:off x="796310" y="2430982"/>
            <a:ext cx="3340611" cy="496572"/>
            <a:chOff x="3236924" y="2365287"/>
            <a:chExt cx="3321920" cy="49379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A49E514-ADDC-4E41-BC8A-C212019C2B75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B63C40-B358-4349-AFCE-2F01E130BB62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Ⅰ</a:t>
              </a:r>
              <a:endParaRPr lang="ko-KR" altLang="en-US" sz="1463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7AAE4-FFC0-43E8-BA72-3B7E2F178772}"/>
                </a:ext>
              </a:extLst>
            </p:cNvPr>
            <p:cNvSpPr txBox="1"/>
            <p:nvPr/>
          </p:nvSpPr>
          <p:spPr>
            <a:xfrm>
              <a:off x="3708754" y="2450166"/>
              <a:ext cx="1734501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</a:rPr>
                <a:t>사용자 환경설정</a:t>
              </a:r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955D4863-1D74-4AB0-8BC8-C859221B830C}"/>
              </a:ext>
            </a:extLst>
          </p:cNvPr>
          <p:cNvGrpSpPr/>
          <p:nvPr/>
        </p:nvGrpSpPr>
        <p:grpSpPr>
          <a:xfrm>
            <a:off x="796310" y="3092562"/>
            <a:ext cx="3340611" cy="496572"/>
            <a:chOff x="3236924" y="2365287"/>
            <a:chExt cx="3321920" cy="493794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E7CB7D2C-2B7F-43ED-A56E-238E98CEA4B7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5C5CC4F-4DB8-4CE4-AD1E-E6434D371DEC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Ⅱ</a:t>
              </a:r>
              <a:endParaRPr lang="ko-KR" altLang="en-US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endParaRP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355EAEF-9B9B-43DE-B949-A2E2D6970C2F}"/>
                </a:ext>
              </a:extLst>
            </p:cNvPr>
            <p:cNvSpPr txBox="1"/>
            <p:nvPr/>
          </p:nvSpPr>
          <p:spPr>
            <a:xfrm>
              <a:off x="3708754" y="2450166"/>
              <a:ext cx="1755223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</a:rPr>
                <a:t>로그인</a:t>
              </a:r>
              <a:r>
                <a:rPr lang="en-US" altLang="ko-KR" sz="1788" b="1" spc="-122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</a:rPr>
                <a:t>/</a:t>
              </a:r>
              <a:r>
                <a:rPr lang="ko-KR" altLang="en-US" sz="1788" b="1" spc="-122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</a:rPr>
                <a:t>메인화면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9075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>
            <a:extLst>
              <a:ext uri="{FF2B5EF4-FFF2-40B4-BE49-F238E27FC236}">
                <a16:creationId xmlns:a16="http://schemas.microsoft.com/office/drawing/2014/main" id="{34DD4C09-D77C-4A03-84FE-CAA85F89B8E8}"/>
              </a:ext>
            </a:extLst>
          </p:cNvPr>
          <p:cNvGrpSpPr/>
          <p:nvPr/>
        </p:nvGrpSpPr>
        <p:grpSpPr>
          <a:xfrm>
            <a:off x="796310" y="2430982"/>
            <a:ext cx="3340611" cy="496572"/>
            <a:chOff x="3236924" y="2365287"/>
            <a:chExt cx="3321920" cy="493794"/>
          </a:xfrm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A49E514-ADDC-4E41-BC8A-C212019C2B75}"/>
                </a:ext>
              </a:extLst>
            </p:cNvPr>
            <p:cNvSpPr/>
            <p:nvPr/>
          </p:nvSpPr>
          <p:spPr>
            <a:xfrm>
              <a:off x="3236924" y="2365287"/>
              <a:ext cx="3321920" cy="493794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63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78B63C40-B358-4349-AFCE-2F01E130BB62}"/>
                </a:ext>
              </a:extLst>
            </p:cNvPr>
            <p:cNvSpPr/>
            <p:nvPr/>
          </p:nvSpPr>
          <p:spPr>
            <a:xfrm>
              <a:off x="3311322" y="2437933"/>
              <a:ext cx="348502" cy="348502"/>
            </a:xfrm>
            <a:prstGeom prst="ellipse">
              <a:avLst/>
            </a:prstGeom>
            <a:gradFill>
              <a:gsLst>
                <a:gs pos="0">
                  <a:srgbClr val="00C3FF"/>
                </a:gs>
                <a:gs pos="100000">
                  <a:srgbClr val="0064FF"/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3" b="1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HY견고딕" panose="02030600000101010101" pitchFamily="18" charset="-127"/>
                  <a:ea typeface="HY견고딕" panose="02030600000101010101" pitchFamily="18" charset="-127"/>
                </a:rPr>
                <a:t>Ⅰ</a:t>
              </a:r>
              <a:endParaRPr lang="ko-KR" altLang="en-US" sz="1463" b="1" dirty="0">
                <a:solidFill>
                  <a:schemeClr val="bg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9717AAE4-FFC0-43E8-BA72-3B7E2F178772}"/>
                </a:ext>
              </a:extLst>
            </p:cNvPr>
            <p:cNvSpPr txBox="1"/>
            <p:nvPr/>
          </p:nvSpPr>
          <p:spPr>
            <a:xfrm>
              <a:off x="3708754" y="2450166"/>
              <a:ext cx="1734501" cy="36541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788" b="1" spc="-122" dirty="0">
                  <a:ln>
                    <a:solidFill>
                      <a:schemeClr val="accent1">
                        <a:shade val="50000"/>
                        <a:alpha val="0"/>
                      </a:schemeClr>
                    </a:solidFill>
                  </a:ln>
                  <a:solidFill>
                    <a:schemeClr val="accent1"/>
                  </a:solidFill>
                </a:rPr>
                <a:t>사용자 환경설정</a:t>
              </a:r>
            </a:p>
          </p:txBody>
        </p:sp>
      </p:grp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E7CB7D2C-2B7F-43ED-A56E-238E98CEA4B7}"/>
              </a:ext>
            </a:extLst>
          </p:cNvPr>
          <p:cNvSpPr/>
          <p:nvPr/>
        </p:nvSpPr>
        <p:spPr>
          <a:xfrm>
            <a:off x="796310" y="3089905"/>
            <a:ext cx="3340611" cy="496572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2540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63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A5C5CC4F-4DB8-4CE4-AD1E-E6434D371DEC}"/>
              </a:ext>
            </a:extLst>
          </p:cNvPr>
          <p:cNvSpPr/>
          <p:nvPr/>
        </p:nvSpPr>
        <p:spPr>
          <a:xfrm>
            <a:off x="871126" y="3162960"/>
            <a:ext cx="350463" cy="350463"/>
          </a:xfrm>
          <a:prstGeom prst="ellipse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3" b="1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Ⅱ</a:t>
            </a:r>
            <a:endParaRPr lang="ko-KR" altLang="en-US" sz="1463" b="1" dirty="0">
              <a:ln>
                <a:solidFill>
                  <a:schemeClr val="accent1">
                    <a:shade val="50000"/>
                    <a:alpha val="0"/>
                  </a:schemeClr>
                </a:solidFill>
              </a:ln>
              <a:solidFill>
                <a:schemeClr val="bg1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355EAEF-9B9B-43DE-B949-A2E2D6970C2F}"/>
              </a:ext>
            </a:extLst>
          </p:cNvPr>
          <p:cNvSpPr txBox="1"/>
          <p:nvPr/>
        </p:nvSpPr>
        <p:spPr>
          <a:xfrm>
            <a:off x="1270794" y="3175261"/>
            <a:ext cx="1765099" cy="367473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로그인</a:t>
            </a:r>
            <a:r>
              <a:rPr lang="en-US" altLang="ko-KR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/</a:t>
            </a:r>
            <a:r>
              <a:rPr lang="ko-KR" altLang="en-US" sz="1788" b="1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solidFill>
                  <a:schemeClr val="bg1">
                    <a:lumMod val="85000"/>
                  </a:schemeClr>
                </a:solidFill>
              </a:rPr>
              <a:t>메인화면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661475-5733-461C-BA6D-317A2EAADB8B}"/>
              </a:ext>
            </a:extLst>
          </p:cNvPr>
          <p:cNvSpPr txBox="1"/>
          <p:nvPr/>
        </p:nvSpPr>
        <p:spPr>
          <a:xfrm>
            <a:off x="796309" y="895155"/>
            <a:ext cx="1543628" cy="6549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656" b="1" spc="-122" dirty="0">
                <a:ln>
                  <a:solidFill>
                    <a:srgbClr val="1452B7">
                      <a:alpha val="0"/>
                    </a:srgbClr>
                  </a:solidFill>
                </a:ln>
                <a:solidFill>
                  <a:srgbClr val="1158C1"/>
                </a:solidFill>
                <a:latin typeface="+mj-ea"/>
                <a:ea typeface="+mj-ea"/>
                <a:cs typeface="맑은 고딕 Semilight" panose="020B0502040204020203" pitchFamily="50" charset="-127"/>
              </a:rPr>
              <a:t>INDEX</a:t>
            </a:r>
            <a:endParaRPr lang="ko-KR" altLang="en-US" sz="3656" spc="-122" dirty="0">
              <a:ln>
                <a:solidFill>
                  <a:srgbClr val="1452B7">
                    <a:alpha val="0"/>
                  </a:srgbClr>
                </a:solidFill>
              </a:ln>
              <a:solidFill>
                <a:srgbClr val="1158C1"/>
              </a:solidFill>
              <a:latin typeface="+mj-ea"/>
              <a:ea typeface="+mj-ea"/>
              <a:cs typeface="맑은 고딕 Semilight" panose="020B0502040204020203" pitchFamily="50" charset="-127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054D87-C0FA-4381-BC44-C4FC7B58630B}"/>
              </a:ext>
            </a:extLst>
          </p:cNvPr>
          <p:cNvSpPr txBox="1"/>
          <p:nvPr/>
        </p:nvSpPr>
        <p:spPr>
          <a:xfrm>
            <a:off x="796309" y="1536370"/>
            <a:ext cx="5899686" cy="367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788" b="1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일진그룹 </a:t>
            </a:r>
            <a:r>
              <a:rPr lang="ko-KR" altLang="en-US" sz="1788" spc="-122" dirty="0" smtClean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사용자 </a:t>
            </a:r>
            <a:r>
              <a:rPr lang="ko-KR" altLang="en-US" sz="1788" spc="-122" dirty="0">
                <a:ln>
                  <a:solidFill>
                    <a:schemeClr val="accent1">
                      <a:shade val="50000"/>
                      <a:alpha val="0"/>
                    </a:schemeClr>
                  </a:solidFill>
                </a:ln>
                <a:latin typeface="+mn-ea"/>
              </a:rPr>
              <a:t>교육</a:t>
            </a:r>
          </a:p>
        </p:txBody>
      </p:sp>
    </p:spTree>
    <p:extLst>
      <p:ext uri="{BB962C8B-B14F-4D97-AF65-F5344CB8AC3E}">
        <p14:creationId xmlns:p14="http://schemas.microsoft.com/office/powerpoint/2010/main" val="91425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B78564-1295-4C69-8F5D-F5EE8283D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2000" dirty="0"/>
              <a:t>1. </a:t>
            </a:r>
            <a:r>
              <a:rPr lang="ko-KR" altLang="en-US" sz="2000" dirty="0"/>
              <a:t>환경 설정 및 접속</a:t>
            </a:r>
          </a:p>
        </p:txBody>
      </p:sp>
      <p:sp>
        <p:nvSpPr>
          <p:cNvPr id="28" name="텍스트 개체 틀 6">
            <a:extLst>
              <a:ext uri="{FF2B5EF4-FFF2-40B4-BE49-F238E27FC236}">
                <a16:creationId xmlns:a16="http://schemas.microsoft.com/office/drawing/2014/main" id="{6B3DC7BE-56EB-45FF-9769-657AFBC3810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Ⅰ. </a:t>
            </a:r>
            <a:r>
              <a:rPr lang="ko-KR" altLang="en-US" dirty="0"/>
              <a:t>사용자 환경설정</a:t>
            </a:r>
          </a:p>
        </p:txBody>
      </p:sp>
    </p:spTree>
    <p:extLst>
      <p:ext uri="{BB962C8B-B14F-4D97-AF65-F5344CB8AC3E}">
        <p14:creationId xmlns:p14="http://schemas.microsoft.com/office/powerpoint/2010/main" val="1594737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9070</TotalTime>
  <Words>36</Words>
  <Application>Microsoft Office PowerPoint</Application>
  <PresentationFormat>A4 용지(210x297mm)</PresentationFormat>
  <Paragraphs>17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11" baseType="lpstr">
      <vt:lpstr>HY견고딕</vt:lpstr>
      <vt:lpstr>맑은 고딕</vt:lpstr>
      <vt:lpstr>맑은 고딕 Semilight</vt:lpstr>
      <vt:lpstr>Arial</vt:lpstr>
      <vt:lpstr>Calibri</vt:lpstr>
      <vt:lpstr>Calibri Light</vt:lpstr>
      <vt:lpstr>Office 테마</vt:lpstr>
      <vt:lpstr>PowerPoint 프레젠테이션</vt:lpstr>
      <vt:lpstr>PowerPoint 프레젠테이션</vt:lpstr>
      <vt:lpstr>PowerPoint 프레젠테이션</vt:lpstr>
      <vt:lpstr>1. 환경 설정 및 접속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heojk</dc:creator>
  <cp:lastModifiedBy>IJMAIL</cp:lastModifiedBy>
  <cp:revision>481</cp:revision>
  <dcterms:created xsi:type="dcterms:W3CDTF">2020-10-16T06:02:26Z</dcterms:created>
  <dcterms:modified xsi:type="dcterms:W3CDTF">2024-03-08T08:01:00Z</dcterms:modified>
</cp:coreProperties>
</file>