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759450" cx="107997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hehLMfqjUiIF+Z0S2jUTi+Pc7C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63E9AA-DC51-41D4-8B92-1B85331EE8CA}">
  <a:tblStyle styleId="{EC63E9AA-DC51-41D4-8B92-1B85331EE8C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7A63CC8-3185-4100-A0D1-4D0BF7DCFFC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14" orient="horz"/>
        <p:guide pos="3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608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91299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327425"/>
                <a:gridCol w="2436250"/>
                <a:gridCol w="2133900"/>
                <a:gridCol w="2788950"/>
                <a:gridCol w="651900"/>
                <a:gridCol w="408275"/>
                <a:gridCol w="400200"/>
                <a:gridCol w="4726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3308" r="4930" t="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noFill/>
          <a:ln cap="flat" cmpd="sng" w="9525">
            <a:solidFill>
              <a:srgbClr val="0065B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3975" lIns="103975" spcFirstLastPara="1" rIns="103975" wrap="square" tIns="10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hasCustomPrompt="1" type="title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공지 &gt; 공지사항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/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1527420" y="1967910"/>
            <a:ext cx="6519936" cy="402343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1637667" y="2049298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2216978" y="2049298"/>
            <a:ext cx="1161319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7191805" y="2047688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" name="Google Shape;62;p20"/>
          <p:cNvGraphicFramePr/>
          <p:nvPr/>
        </p:nvGraphicFramePr>
        <p:xfrm>
          <a:off x="1527417" y="2841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{E7A63CC8-3185-4100-A0D1-4D0BF7DCFFC7}</a:tableStyleId>
              </a:tblPr>
              <a:tblGrid>
                <a:gridCol w="498900"/>
                <a:gridCol w="2838300"/>
                <a:gridCol w="643750"/>
                <a:gridCol w="804675"/>
                <a:gridCol w="891250"/>
                <a:gridCol w="802450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순번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제목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첨부파일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등록자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등록일시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조회수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[공통] 공지사항 테스트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1233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[일진전기] 2024년 협력사 등록안내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이순진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1,201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1230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[일진전기] 2023년 협력사 등록안내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351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3" name="Google Shape;63;p2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64" name="Google Shape;64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0" name="Google Shape;70;p20"/>
          <p:cNvGraphicFramePr/>
          <p:nvPr/>
        </p:nvGraphicFramePr>
        <p:xfrm>
          <a:off x="1440199" y="2615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{E7A63CC8-3185-4100-A0D1-4D0BF7DCFFC7}</a:tableStyleId>
              </a:tblPr>
              <a:tblGrid>
                <a:gridCol w="675475"/>
                <a:gridCol w="1009375"/>
              </a:tblGrid>
              <a:tr h="192625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1" name="Google Shape;71;p20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0"/>
          <p:cNvSpPr/>
          <p:nvPr/>
        </p:nvSpPr>
        <p:spPr>
          <a:xfrm>
            <a:off x="3368353" y="2055129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0"/>
          <p:cNvSpPr/>
          <p:nvPr/>
        </p:nvSpPr>
        <p:spPr>
          <a:xfrm>
            <a:off x="3947664" y="2055129"/>
            <a:ext cx="1254634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76" name="Google Shape;76;p20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20"/>
          <p:cNvSpPr/>
          <p:nvPr/>
        </p:nvSpPr>
        <p:spPr>
          <a:xfrm>
            <a:off x="5224086" y="2040197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등록자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>
            <a:off x="5803397" y="2040197"/>
            <a:ext cx="1161319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11596" y="3096804"/>
            <a:ext cx="145180" cy="150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20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82" name="Google Shape;82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20"/>
            <p:cNvPicPr preferRelativeResize="0"/>
            <p:nvPr/>
          </p:nvPicPr>
          <p:blipFill rotWithShape="1">
            <a:blip r:embed="rId4">
              <a:alphaModFix/>
            </a:blip>
            <a:srcRect b="45680" l="989" r="85216" t="37062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20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20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20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0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0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0"/>
          <p:cNvSpPr/>
          <p:nvPr/>
        </p:nvSpPr>
        <p:spPr>
          <a:xfrm>
            <a:off x="346644" y="3307114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1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97" name="Google Shape;97;p21"/>
          <p:cNvSpPr/>
          <p:nvPr/>
        </p:nvSpPr>
        <p:spPr>
          <a:xfrm>
            <a:off x="111802" y="826613"/>
            <a:ext cx="8217900" cy="643524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199597" y="1005541"/>
            <a:ext cx="8044072" cy="6155459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1420031" y="1442968"/>
            <a:ext cx="6766342" cy="5171192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공지사항 상세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/>
          </a:p>
        </p:txBody>
      </p:sp>
      <p:graphicFrame>
        <p:nvGraphicFramePr>
          <p:cNvPr id="107" name="Google Shape;107;p21"/>
          <p:cNvGraphicFramePr/>
          <p:nvPr/>
        </p:nvGraphicFramePr>
        <p:xfrm>
          <a:off x="2236998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제목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[공통] 일진전자입찰 공지 테스트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Google Shape;108;p21"/>
          <p:cNvGraphicFramePr/>
          <p:nvPr/>
        </p:nvGraphicFramePr>
        <p:xfrm>
          <a:off x="2236998" y="28982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공지일시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21"/>
          <p:cNvSpPr/>
          <p:nvPr/>
        </p:nvSpPr>
        <p:spPr>
          <a:xfrm>
            <a:off x="2010211" y="2303494"/>
            <a:ext cx="5663100" cy="36672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2236998" y="2664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작성자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강감찬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Google Shape;111;p21"/>
          <p:cNvGraphicFramePr/>
          <p:nvPr/>
        </p:nvGraphicFramePr>
        <p:xfrm>
          <a:off x="2236998" y="3131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조회수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2,491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Google Shape;112;p21"/>
          <p:cNvGraphicFramePr/>
          <p:nvPr/>
        </p:nvGraphicFramePr>
        <p:xfrm>
          <a:off x="2236998" y="33656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일진입찰_세부파일_첨부1.docx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Google Shape;113;p21"/>
          <p:cNvGraphicFramePr/>
          <p:nvPr/>
        </p:nvGraphicFramePr>
        <p:xfrm>
          <a:off x="2236998" y="35992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016750"/>
                <a:gridCol w="4167900"/>
              </a:tblGrid>
              <a:tr h="216015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공지내용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000" marB="0" marR="0" marL="0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14" name="Google Shape;11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26410" y="3598235"/>
            <a:ext cx="107218" cy="216444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상세</a:t>
            </a:r>
            <a:endParaRPr/>
          </a:p>
        </p:txBody>
      </p:sp>
      <p:sp>
        <p:nvSpPr>
          <p:cNvPr id="116" name="Google Shape;116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상세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4587747" y="6148474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21"/>
          <p:cNvGrpSpPr/>
          <p:nvPr/>
        </p:nvGrpSpPr>
        <p:grpSpPr>
          <a:xfrm>
            <a:off x="1450298" y="6687382"/>
            <a:ext cx="6758044" cy="395247"/>
            <a:chOff x="1408365" y="6877096"/>
            <a:chExt cx="6758044" cy="395247"/>
          </a:xfrm>
        </p:grpSpPr>
        <p:pic>
          <p:nvPicPr>
            <p:cNvPr id="120" name="Google Shape;120;p21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1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21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123" name="Google Shape;123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1"/>
            <p:cNvPicPr preferRelativeResize="0"/>
            <p:nvPr/>
          </p:nvPicPr>
          <p:blipFill rotWithShape="1">
            <a:blip r:embed="rId4">
              <a:alphaModFix/>
            </a:blip>
            <a:srcRect b="45680" l="989" r="85216" t="37062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1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1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1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21"/>
          <p:cNvSpPr/>
          <p:nvPr/>
        </p:nvSpPr>
        <p:spPr>
          <a:xfrm>
            <a:off x="346644" y="3307114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2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공지 &gt; FAQ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3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 관리자를 제외한 사용자 FAQ 화면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43" name="Google Shape;143;p23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 목록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관리자를 제외한 사용자 FAQ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23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56" name="Google Shape;156;p23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3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58" name="Google Shape;158;p23"/>
          <p:cNvGraphicFramePr/>
          <p:nvPr/>
        </p:nvGraphicFramePr>
        <p:xfrm>
          <a:off x="1699260" y="2103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1884475"/>
                <a:gridCol w="2235875"/>
                <a:gridCol w="2141400"/>
              </a:tblGrid>
              <a:tr h="332875">
                <a:tc>
                  <a:txBody>
                    <a:bodyPr/>
                    <a:lstStyle/>
                    <a:p>
                      <a:pPr indent="0" lvl="0" marL="72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가입관련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41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</a:rPr>
                        <a:t>입찰관련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</a:rPr>
                        <a:t>인증서관련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59" name="Google Shape;15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2474" y="2533878"/>
            <a:ext cx="6338533" cy="2761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3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161" name="Google Shape;161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3"/>
            <p:cNvPicPr preferRelativeResize="0"/>
            <p:nvPr/>
          </p:nvPicPr>
          <p:blipFill rotWithShape="1">
            <a:blip r:embed="rId4">
              <a:alphaModFix/>
            </a:blip>
            <a:srcRect b="45680" l="989" r="85216" t="37062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3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3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23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3"/>
          <p:cNvSpPr/>
          <p:nvPr/>
        </p:nvSpPr>
        <p:spPr>
          <a:xfrm>
            <a:off x="346644" y="3435302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24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공지 &gt; 매뉴얼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5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{EC63E9AA-DC51-41D4-8B92-1B85331EE8CA}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81" name="Google Shape;181;p25"/>
          <p:cNvSpPr/>
          <p:nvPr/>
        </p:nvSpPr>
        <p:spPr>
          <a:xfrm>
            <a:off x="111802" y="826614"/>
            <a:ext cx="8217900" cy="4685423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매뉴얼</a:t>
            </a: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199597" y="1005543"/>
            <a:ext cx="8044072" cy="4335578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25"/>
          <p:cNvGrpSpPr/>
          <p:nvPr/>
        </p:nvGrpSpPr>
        <p:grpSpPr>
          <a:xfrm>
            <a:off x="1422239" y="4866984"/>
            <a:ext cx="6758044" cy="395247"/>
            <a:chOff x="1408365" y="6877096"/>
            <a:chExt cx="6758044" cy="395247"/>
          </a:xfrm>
        </p:grpSpPr>
        <p:pic>
          <p:nvPicPr>
            <p:cNvPr id="191" name="Google Shape;191;p25"/>
            <p:cNvPicPr preferRelativeResize="0"/>
            <p:nvPr/>
          </p:nvPicPr>
          <p:blipFill rotWithShape="1">
            <a:blip r:embed="rId3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25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25"/>
          <p:cNvSpPr/>
          <p:nvPr/>
        </p:nvSpPr>
        <p:spPr>
          <a:xfrm>
            <a:off x="3298000" y="2967264"/>
            <a:ext cx="2701872" cy="7380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/>
          </a:p>
        </p:txBody>
      </p:sp>
      <p:grpSp>
        <p:nvGrpSpPr>
          <p:cNvPr id="194" name="Google Shape;194;p25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195" name="Google Shape;195;p2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5"/>
            <p:cNvPicPr preferRelativeResize="0"/>
            <p:nvPr/>
          </p:nvPicPr>
          <p:blipFill rotWithShape="1">
            <a:blip r:embed="rId3">
              <a:alphaModFix/>
            </a:blip>
            <a:srcRect b="45680" l="989" r="85216" t="37062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5"/>
            <p:cNvPicPr preferRelativeResize="0"/>
            <p:nvPr/>
          </p:nvPicPr>
          <p:blipFill rotWithShape="1">
            <a:blip r:embed="rId3">
              <a:alphaModFix/>
            </a:blip>
            <a:srcRect b="63464" l="989" r="85216" t="19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5"/>
            <p:cNvPicPr preferRelativeResize="0"/>
            <p:nvPr/>
          </p:nvPicPr>
          <p:blipFill rotWithShape="1">
            <a:blip r:embed="rId3">
              <a:alphaModFix/>
            </a:blip>
            <a:srcRect b="81060" l="989" r="85216" t="11377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5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5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5"/>
          <p:cNvSpPr/>
          <p:nvPr/>
        </p:nvSpPr>
        <p:spPr>
          <a:xfrm>
            <a:off x="346644" y="3546397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25"/>
          <p:cNvCxnSpPr>
            <a:stCxn id="204" idx="3"/>
            <a:endCxn id="193" idx="1"/>
          </p:cNvCxnSpPr>
          <p:nvPr/>
        </p:nvCxnSpPr>
        <p:spPr>
          <a:xfrm flipH="1" rot="10800000">
            <a:off x="789777" y="3336396"/>
            <a:ext cx="2508300" cy="286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jameskang</dc:creator>
</cp:coreProperties>
</file>